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video/unknown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notesSlides/notesSlide2.xml" ContentType="application/vnd.openxmlformats-officedocument.presentationml.notesSlide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notesSlides/notesSlide3.xml" ContentType="application/vnd.openxmlformats-officedocument.presentationml.notesSlide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notesSlides/notesSlide4.xml" ContentType="application/vnd.openxmlformats-officedocument.presentationml.notesSlide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ink/ink1276.xml" ContentType="application/inkml+xml"/>
  <Override PartName="/ppt/ink/ink1277.xml" ContentType="application/inkml+xml"/>
  <Override PartName="/ppt/ink/ink1278.xml" ContentType="application/inkml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ink/ink1301.xml" ContentType="application/inkml+xml"/>
  <Override PartName="/ppt/ink/ink1302.xml" ContentType="application/inkml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ppt/ink/ink1335.xml" ContentType="application/inkml+xml"/>
  <Override PartName="/ppt/ink/ink1336.xml" ContentType="application/inkml+xml"/>
  <Override PartName="/ppt/ink/ink1337.xml" ContentType="application/inkml+xml"/>
  <Override PartName="/ppt/ink/ink1338.xml" ContentType="application/inkml+xml"/>
  <Override PartName="/ppt/ink/ink1339.xml" ContentType="application/inkml+xml"/>
  <Override PartName="/ppt/ink/ink1340.xml" ContentType="application/inkml+xml"/>
  <Override PartName="/ppt/ink/ink1341.xml" ContentType="application/inkml+xml"/>
  <Override PartName="/ppt/ink/ink1342.xml" ContentType="application/inkml+xml"/>
  <Override PartName="/ppt/ink/ink1343.xml" ContentType="application/inkml+xml"/>
  <Override PartName="/ppt/ink/ink1344.xml" ContentType="application/inkml+xml"/>
  <Override PartName="/ppt/ink/ink1345.xml" ContentType="application/inkml+xml"/>
  <Override PartName="/ppt/ink/ink1346.xml" ContentType="application/inkml+xml"/>
  <Override PartName="/ppt/ink/ink1347.xml" ContentType="application/inkml+xml"/>
  <Override PartName="/ppt/ink/ink1348.xml" ContentType="application/inkml+xml"/>
  <Override PartName="/ppt/ink/ink1349.xml" ContentType="application/inkml+xml"/>
  <Override PartName="/ppt/ink/ink1350.xml" ContentType="application/inkml+xml"/>
  <Override PartName="/ppt/ink/ink1351.xml" ContentType="application/inkml+xml"/>
  <Override PartName="/ppt/ink/ink1352.xml" ContentType="application/inkml+xml"/>
  <Override PartName="/ppt/ink/ink1353.xml" ContentType="application/inkml+xml"/>
  <Override PartName="/ppt/ink/ink1354.xml" ContentType="application/inkml+xml"/>
  <Override PartName="/ppt/ink/ink1355.xml" ContentType="application/inkml+xml"/>
  <Override PartName="/ppt/ink/ink1356.xml" ContentType="application/inkml+xml"/>
  <Override PartName="/ppt/ink/ink1357.xml" ContentType="application/inkml+xml"/>
  <Override PartName="/ppt/ink/ink1358.xml" ContentType="application/inkml+xml"/>
  <Override PartName="/ppt/ink/ink1359.xml" ContentType="application/inkml+xml"/>
  <Override PartName="/ppt/ink/ink1360.xml" ContentType="application/inkml+xml"/>
  <Override PartName="/ppt/ink/ink1361.xml" ContentType="application/inkml+xml"/>
  <Override PartName="/ppt/ink/ink1362.xml" ContentType="application/inkml+xml"/>
  <Override PartName="/ppt/ink/ink1363.xml" ContentType="application/inkml+xml"/>
  <Override PartName="/ppt/ink/ink1364.xml" ContentType="application/inkml+xml"/>
  <Override PartName="/ppt/ink/ink1365.xml" ContentType="application/inkml+xml"/>
  <Override PartName="/ppt/ink/ink1366.xml" ContentType="application/inkml+xml"/>
  <Override PartName="/ppt/ink/ink1367.xml" ContentType="application/inkml+xml"/>
  <Override PartName="/ppt/ink/ink1368.xml" ContentType="application/inkml+xml"/>
  <Override PartName="/ppt/ink/ink1369.xml" ContentType="application/inkml+xml"/>
  <Override PartName="/ppt/ink/ink1370.xml" ContentType="application/inkml+xml"/>
  <Override PartName="/ppt/ink/ink1371.xml" ContentType="application/inkml+xml"/>
  <Override PartName="/ppt/ink/ink1372.xml" ContentType="application/inkml+xml"/>
  <Override PartName="/ppt/ink/ink1373.xml" ContentType="application/inkml+xml"/>
  <Override PartName="/ppt/ink/ink1374.xml" ContentType="application/inkml+xml"/>
  <Override PartName="/ppt/ink/ink1375.xml" ContentType="application/inkml+xml"/>
  <Override PartName="/ppt/ink/ink1376.xml" ContentType="application/inkml+xml"/>
  <Override PartName="/ppt/ink/ink1377.xml" ContentType="application/inkml+xml"/>
  <Override PartName="/ppt/ink/ink1378.xml" ContentType="application/inkml+xml"/>
  <Override PartName="/ppt/ink/ink1379.xml" ContentType="application/inkml+xml"/>
  <Override PartName="/ppt/ink/ink1380.xml" ContentType="application/inkml+xml"/>
  <Override PartName="/ppt/ink/ink1381.xml" ContentType="application/inkml+xml"/>
  <Override PartName="/ppt/ink/ink1382.xml" ContentType="application/inkml+xml"/>
  <Override PartName="/ppt/ink/ink1383.xml" ContentType="application/inkml+xml"/>
  <Override PartName="/ppt/ink/ink1384.xml" ContentType="application/inkml+xml"/>
  <Override PartName="/ppt/ink/ink1385.xml" ContentType="application/inkml+xml"/>
  <Override PartName="/ppt/ink/ink1386.xml" ContentType="application/inkml+xml"/>
  <Override PartName="/ppt/ink/ink1387.xml" ContentType="application/inkml+xml"/>
  <Override PartName="/ppt/ink/ink1388.xml" ContentType="application/inkml+xml"/>
  <Override PartName="/ppt/ink/ink1389.xml" ContentType="application/inkml+xml"/>
  <Override PartName="/ppt/ink/ink1390.xml" ContentType="application/inkml+xml"/>
  <Override PartName="/ppt/ink/ink1391.xml" ContentType="application/inkml+xml"/>
  <Override PartName="/ppt/notesSlides/notesSlide5.xml" ContentType="application/vnd.openxmlformats-officedocument.presentationml.notesSlide+xml"/>
  <Override PartName="/ppt/ink/ink1392.xml" ContentType="application/inkml+xml"/>
  <Override PartName="/ppt/ink/ink1393.xml" ContentType="application/inkml+xml"/>
  <Override PartName="/ppt/ink/ink1394.xml" ContentType="application/inkml+xml"/>
  <Override PartName="/ppt/ink/ink1395.xml" ContentType="application/inkml+xml"/>
  <Override PartName="/ppt/ink/ink1396.xml" ContentType="application/inkml+xml"/>
  <Override PartName="/ppt/ink/ink1397.xml" ContentType="application/inkml+xml"/>
  <Override PartName="/ppt/ink/ink1398.xml" ContentType="application/inkml+xml"/>
  <Override PartName="/ppt/ink/ink1399.xml" ContentType="application/inkml+xml"/>
  <Override PartName="/ppt/ink/ink1400.xml" ContentType="application/inkml+xml"/>
  <Override PartName="/ppt/ink/ink1401.xml" ContentType="application/inkml+xml"/>
  <Override PartName="/ppt/ink/ink1402.xml" ContentType="application/inkml+xml"/>
  <Override PartName="/ppt/ink/ink1403.xml" ContentType="application/inkml+xml"/>
  <Override PartName="/ppt/ink/ink1404.xml" ContentType="application/inkml+xml"/>
  <Override PartName="/ppt/ink/ink1405.xml" ContentType="application/inkml+xml"/>
  <Override PartName="/ppt/ink/ink1406.xml" ContentType="application/inkml+xml"/>
  <Override PartName="/ppt/ink/ink1407.xml" ContentType="application/inkml+xml"/>
  <Override PartName="/ppt/ink/ink1408.xml" ContentType="application/inkml+xml"/>
  <Override PartName="/ppt/ink/ink1409.xml" ContentType="application/inkml+xml"/>
  <Override PartName="/ppt/ink/ink1410.xml" ContentType="application/inkml+xml"/>
  <Override PartName="/ppt/ink/ink1411.xml" ContentType="application/inkml+xml"/>
  <Override PartName="/ppt/ink/ink1412.xml" ContentType="application/inkml+xml"/>
  <Override PartName="/ppt/ink/ink1413.xml" ContentType="application/inkml+xml"/>
  <Override PartName="/ppt/ink/ink1414.xml" ContentType="application/inkml+xml"/>
  <Override PartName="/ppt/ink/ink1415.xml" ContentType="application/inkml+xml"/>
  <Override PartName="/ppt/ink/ink1416.xml" ContentType="application/inkml+xml"/>
  <Override PartName="/ppt/ink/ink1417.xml" ContentType="application/inkml+xml"/>
  <Override PartName="/ppt/ink/ink1418.xml" ContentType="application/inkml+xml"/>
  <Override PartName="/ppt/ink/ink1419.xml" ContentType="application/inkml+xml"/>
  <Override PartName="/ppt/ink/ink1420.xml" ContentType="application/inkml+xml"/>
  <Override PartName="/ppt/ink/ink1421.xml" ContentType="application/inkml+xml"/>
  <Override PartName="/ppt/ink/ink1422.xml" ContentType="application/inkml+xml"/>
  <Override PartName="/ppt/ink/ink1423.xml" ContentType="application/inkml+xml"/>
  <Override PartName="/ppt/ink/ink1424.xml" ContentType="application/inkml+xml"/>
  <Override PartName="/ppt/ink/ink1425.xml" ContentType="application/inkml+xml"/>
  <Override PartName="/ppt/ink/ink1426.xml" ContentType="application/inkml+xml"/>
  <Override PartName="/ppt/ink/ink1427.xml" ContentType="application/inkml+xml"/>
  <Override PartName="/ppt/ink/ink1428.xml" ContentType="application/inkml+xml"/>
  <Override PartName="/ppt/ink/ink1429.xml" ContentType="application/inkml+xml"/>
  <Override PartName="/ppt/ink/ink1430.xml" ContentType="application/inkml+xml"/>
  <Override PartName="/ppt/ink/ink1431.xml" ContentType="application/inkml+xml"/>
  <Override PartName="/ppt/ink/ink1432.xml" ContentType="application/inkml+xml"/>
  <Override PartName="/ppt/ink/ink1433.xml" ContentType="application/inkml+xml"/>
  <Override PartName="/ppt/ink/ink1434.xml" ContentType="application/inkml+xml"/>
  <Override PartName="/ppt/ink/ink1435.xml" ContentType="application/inkml+xml"/>
  <Override PartName="/ppt/ink/ink1436.xml" ContentType="application/inkml+xml"/>
  <Override PartName="/ppt/notesSlides/notesSlide6.xml" ContentType="application/vnd.openxmlformats-officedocument.presentationml.notesSlide+xml"/>
  <Override PartName="/ppt/ink/ink1437.xml" ContentType="application/inkml+xml"/>
  <Override PartName="/ppt/ink/ink1438.xml" ContentType="application/inkml+xml"/>
  <Override PartName="/ppt/ink/ink1439.xml" ContentType="application/inkml+xml"/>
  <Override PartName="/ppt/ink/ink1440.xml" ContentType="application/inkml+xml"/>
  <Override PartName="/ppt/ink/ink1441.xml" ContentType="application/inkml+xml"/>
  <Override PartName="/ppt/ink/ink1442.xml" ContentType="application/inkml+xml"/>
  <Override PartName="/ppt/ink/ink1443.xml" ContentType="application/inkml+xml"/>
  <Override PartName="/ppt/ink/ink1444.xml" ContentType="application/inkml+xml"/>
  <Override PartName="/ppt/ink/ink1445.xml" ContentType="application/inkml+xml"/>
  <Override PartName="/ppt/ink/ink1446.xml" ContentType="application/inkml+xml"/>
  <Override PartName="/ppt/ink/ink1447.xml" ContentType="application/inkml+xml"/>
  <Override PartName="/ppt/ink/ink1448.xml" ContentType="application/inkml+xml"/>
  <Override PartName="/ppt/ink/ink1449.xml" ContentType="application/inkml+xml"/>
  <Override PartName="/ppt/ink/ink1450.xml" ContentType="application/inkml+xml"/>
  <Override PartName="/ppt/ink/ink1451.xml" ContentType="application/inkml+xml"/>
  <Override PartName="/ppt/ink/ink1452.xml" ContentType="application/inkml+xml"/>
  <Override PartName="/ppt/ink/ink1453.xml" ContentType="application/inkml+xml"/>
  <Override PartName="/ppt/ink/ink1454.xml" ContentType="application/inkml+xml"/>
  <Override PartName="/ppt/ink/ink1455.xml" ContentType="application/inkml+xml"/>
  <Override PartName="/ppt/ink/ink1456.xml" ContentType="application/inkml+xml"/>
  <Override PartName="/ppt/ink/ink1457.xml" ContentType="application/inkml+xml"/>
  <Override PartName="/ppt/ink/ink1458.xml" ContentType="application/inkml+xml"/>
  <Override PartName="/ppt/ink/ink1459.xml" ContentType="application/inkml+xml"/>
  <Override PartName="/ppt/ink/ink1460.xml" ContentType="application/inkml+xml"/>
  <Override PartName="/ppt/ink/ink1461.xml" ContentType="application/inkml+xml"/>
  <Override PartName="/ppt/ink/ink1462.xml" ContentType="application/inkml+xml"/>
  <Override PartName="/ppt/ink/ink1463.xml" ContentType="application/inkml+xml"/>
  <Override PartName="/ppt/ink/ink1464.xml" ContentType="application/inkml+xml"/>
  <Override PartName="/ppt/ink/ink1465.xml" ContentType="application/inkml+xml"/>
  <Override PartName="/ppt/ink/ink1466.xml" ContentType="application/inkml+xml"/>
  <Override PartName="/ppt/ink/ink1467.xml" ContentType="application/inkml+xml"/>
  <Override PartName="/ppt/ink/ink1468.xml" ContentType="application/inkml+xml"/>
  <Override PartName="/ppt/ink/ink1469.xml" ContentType="application/inkml+xml"/>
  <Override PartName="/ppt/ink/ink1470.xml" ContentType="application/inkml+xml"/>
  <Override PartName="/ppt/ink/ink1471.xml" ContentType="application/inkml+xml"/>
  <Override PartName="/ppt/ink/ink1472.xml" ContentType="application/inkml+xml"/>
  <Override PartName="/ppt/ink/ink1473.xml" ContentType="application/inkml+xml"/>
  <Override PartName="/ppt/ink/ink1474.xml" ContentType="application/inkml+xml"/>
  <Override PartName="/ppt/ink/ink1475.xml" ContentType="application/inkml+xml"/>
  <Override PartName="/ppt/ink/ink1476.xml" ContentType="application/inkml+xml"/>
  <Override PartName="/ppt/ink/ink1477.xml" ContentType="application/inkml+xml"/>
  <Override PartName="/ppt/ink/ink1478.xml" ContentType="application/inkml+xml"/>
  <Override PartName="/ppt/ink/ink1479.xml" ContentType="application/inkml+xml"/>
  <Override PartName="/ppt/ink/ink1480.xml" ContentType="application/inkml+xml"/>
  <Override PartName="/ppt/ink/ink1481.xml" ContentType="application/inkml+xml"/>
  <Override PartName="/ppt/ink/ink1482.xml" ContentType="application/inkml+xml"/>
  <Override PartName="/ppt/notesSlides/notesSlide7.xml" ContentType="application/vnd.openxmlformats-officedocument.presentationml.notesSlide+xml"/>
  <Override PartName="/ppt/ink/ink1483.xml" ContentType="application/inkml+xml"/>
  <Override PartName="/ppt/ink/ink1484.xml" ContentType="application/inkml+xml"/>
  <Override PartName="/ppt/ink/ink1485.xml" ContentType="application/inkml+xml"/>
  <Override PartName="/ppt/ink/ink1486.xml" ContentType="application/inkml+xml"/>
  <Override PartName="/ppt/ink/ink1487.xml" ContentType="application/inkml+xml"/>
  <Override PartName="/ppt/ink/ink1488.xml" ContentType="application/inkml+xml"/>
  <Override PartName="/ppt/ink/ink1489.xml" ContentType="application/inkml+xml"/>
  <Override PartName="/ppt/ink/ink1490.xml" ContentType="application/inkml+xml"/>
  <Override PartName="/ppt/ink/ink1491.xml" ContentType="application/inkml+xml"/>
  <Override PartName="/ppt/ink/ink1492.xml" ContentType="application/inkml+xml"/>
  <Override PartName="/ppt/ink/ink1493.xml" ContentType="application/inkml+xml"/>
  <Override PartName="/ppt/ink/ink1494.xml" ContentType="application/inkml+xml"/>
  <Override PartName="/ppt/ink/ink1495.xml" ContentType="application/inkml+xml"/>
  <Override PartName="/ppt/ink/ink1496.xml" ContentType="application/inkml+xml"/>
  <Override PartName="/ppt/ink/ink1497.xml" ContentType="application/inkml+xml"/>
  <Override PartName="/ppt/ink/ink1498.xml" ContentType="application/inkml+xml"/>
  <Override PartName="/ppt/ink/ink1499.xml" ContentType="application/inkml+xml"/>
  <Override PartName="/ppt/ink/ink1500.xml" ContentType="application/inkml+xml"/>
  <Override PartName="/ppt/ink/ink1501.xml" ContentType="application/inkml+xml"/>
  <Override PartName="/ppt/ink/ink1502.xml" ContentType="application/inkml+xml"/>
  <Override PartName="/ppt/ink/ink1503.xml" ContentType="application/inkml+xml"/>
  <Override PartName="/ppt/ink/ink1504.xml" ContentType="application/inkml+xml"/>
  <Override PartName="/ppt/ink/ink1505.xml" ContentType="application/inkml+xml"/>
  <Override PartName="/ppt/ink/ink1506.xml" ContentType="application/inkml+xml"/>
  <Override PartName="/ppt/ink/ink1507.xml" ContentType="application/inkml+xml"/>
  <Override PartName="/ppt/ink/ink1508.xml" ContentType="application/inkml+xml"/>
  <Override PartName="/ppt/ink/ink1509.xml" ContentType="application/inkml+xml"/>
  <Override PartName="/ppt/ink/ink1510.xml" ContentType="application/inkml+xml"/>
  <Override PartName="/ppt/ink/ink1511.xml" ContentType="application/inkml+xml"/>
  <Override PartName="/ppt/ink/ink1512.xml" ContentType="application/inkml+xml"/>
  <Override PartName="/ppt/ink/ink1513.xml" ContentType="application/inkml+xml"/>
  <Override PartName="/ppt/ink/ink1514.xml" ContentType="application/inkml+xml"/>
  <Override PartName="/ppt/ink/ink1515.xml" ContentType="application/inkml+xml"/>
  <Override PartName="/ppt/ink/ink1516.xml" ContentType="application/inkml+xml"/>
  <Override PartName="/ppt/ink/ink1517.xml" ContentType="application/inkml+xml"/>
  <Override PartName="/ppt/ink/ink1518.xml" ContentType="application/inkml+xml"/>
  <Override PartName="/ppt/ink/ink1519.xml" ContentType="application/inkml+xml"/>
  <Override PartName="/ppt/ink/ink1520.xml" ContentType="application/inkml+xml"/>
  <Override PartName="/ppt/ink/ink1521.xml" ContentType="application/inkml+xml"/>
  <Override PartName="/ppt/ink/ink1522.xml" ContentType="application/inkml+xml"/>
  <Override PartName="/ppt/ink/ink1523.xml" ContentType="application/inkml+xml"/>
  <Override PartName="/ppt/ink/ink1524.xml" ContentType="application/inkml+xml"/>
  <Override PartName="/ppt/ink/ink1525.xml" ContentType="application/inkml+xml"/>
  <Override PartName="/ppt/ink/ink1526.xml" ContentType="application/inkml+xml"/>
  <Override PartName="/ppt/ink/ink1527.xml" ContentType="application/inkml+xml"/>
  <Override PartName="/ppt/ink/ink1528.xml" ContentType="application/inkml+xml"/>
  <Override PartName="/ppt/ink/ink1529.xml" ContentType="application/inkml+xml"/>
  <Override PartName="/ppt/ink/ink1530.xml" ContentType="application/inkml+xml"/>
  <Override PartName="/ppt/ink/ink1531.xml" ContentType="application/inkml+xml"/>
  <Override PartName="/ppt/ink/ink1532.xml" ContentType="application/inkml+xml"/>
  <Override PartName="/ppt/ink/ink1533.xml" ContentType="application/inkml+xml"/>
  <Override PartName="/ppt/ink/ink1534.xml" ContentType="application/inkml+xml"/>
  <Override PartName="/ppt/ink/ink1535.xml" ContentType="application/inkml+xml"/>
  <Override PartName="/ppt/ink/ink1536.xml" ContentType="application/inkml+xml"/>
  <Override PartName="/ppt/ink/ink1537.xml" ContentType="application/inkml+xml"/>
  <Override PartName="/ppt/ink/ink1538.xml" ContentType="application/inkml+xml"/>
  <Override PartName="/ppt/ink/ink1539.xml" ContentType="application/inkml+xml"/>
  <Override PartName="/ppt/ink/ink1540.xml" ContentType="application/inkml+xml"/>
  <Override PartName="/ppt/ink/ink1541.xml" ContentType="application/inkml+xml"/>
  <Override PartName="/ppt/ink/ink1542.xml" ContentType="application/inkml+xml"/>
  <Override PartName="/ppt/ink/ink1543.xml" ContentType="application/inkml+xml"/>
  <Override PartName="/ppt/ink/ink1544.xml" ContentType="application/inkml+xml"/>
  <Override PartName="/ppt/ink/ink1545.xml" ContentType="application/inkml+xml"/>
  <Override PartName="/ppt/ink/ink1546.xml" ContentType="application/inkml+xml"/>
  <Override PartName="/ppt/ink/ink1547.xml" ContentType="application/inkml+xml"/>
  <Override PartName="/ppt/ink/ink1548.xml" ContentType="application/inkml+xml"/>
  <Override PartName="/ppt/ink/ink1549.xml" ContentType="application/inkml+xml"/>
  <Override PartName="/ppt/ink/ink1550.xml" ContentType="application/inkml+xml"/>
  <Override PartName="/ppt/ink/ink1551.xml" ContentType="application/inkml+xml"/>
  <Override PartName="/ppt/ink/ink1552.xml" ContentType="application/inkml+xml"/>
  <Override PartName="/ppt/ink/ink1553.xml" ContentType="application/inkml+xml"/>
  <Override PartName="/ppt/ink/ink1554.xml" ContentType="application/inkml+xml"/>
  <Override PartName="/ppt/ink/ink1555.xml" ContentType="application/inkml+xml"/>
  <Override PartName="/ppt/ink/ink1556.xml" ContentType="application/inkml+xml"/>
  <Override PartName="/ppt/ink/ink1557.xml" ContentType="application/inkml+xml"/>
  <Override PartName="/ppt/ink/ink1558.xml" ContentType="application/inkml+xml"/>
  <Override PartName="/ppt/ink/ink1559.xml" ContentType="application/inkml+xml"/>
  <Override PartName="/ppt/ink/ink1560.xml" ContentType="application/inkml+xml"/>
  <Override PartName="/ppt/ink/ink1561.xml" ContentType="application/inkml+xml"/>
  <Override PartName="/ppt/ink/ink1562.xml" ContentType="application/inkml+xml"/>
  <Override PartName="/ppt/ink/ink1563.xml" ContentType="application/inkml+xml"/>
  <Override PartName="/ppt/ink/ink1564.xml" ContentType="application/inkml+xml"/>
  <Override PartName="/ppt/ink/ink1565.xml" ContentType="application/inkml+xml"/>
  <Override PartName="/ppt/ink/ink1566.xml" ContentType="application/inkml+xml"/>
  <Override PartName="/ppt/ink/ink1567.xml" ContentType="application/inkml+xml"/>
  <Override PartName="/ppt/ink/ink1568.xml" ContentType="application/inkml+xml"/>
  <Override PartName="/ppt/ink/ink1569.xml" ContentType="application/inkml+xml"/>
  <Override PartName="/ppt/ink/ink1570.xml" ContentType="application/inkml+xml"/>
  <Override PartName="/ppt/ink/ink1571.xml" ContentType="application/inkml+xml"/>
  <Override PartName="/ppt/ink/ink1572.xml" ContentType="application/inkml+xml"/>
  <Override PartName="/ppt/ink/ink1573.xml" ContentType="application/inkml+xml"/>
  <Override PartName="/ppt/ink/ink1574.xml" ContentType="application/inkml+xml"/>
  <Override PartName="/ppt/ink/ink1575.xml" ContentType="application/inkml+xml"/>
  <Override PartName="/ppt/ink/ink1576.xml" ContentType="application/inkml+xml"/>
  <Override PartName="/ppt/ink/ink1577.xml" ContentType="application/inkml+xml"/>
  <Override PartName="/ppt/ink/ink1578.xml" ContentType="application/inkml+xml"/>
  <Override PartName="/ppt/ink/ink1579.xml" ContentType="application/inkml+xml"/>
  <Override PartName="/ppt/ink/ink1580.xml" ContentType="application/inkml+xml"/>
  <Override PartName="/ppt/ink/ink1581.xml" ContentType="application/inkml+xml"/>
  <Override PartName="/ppt/ink/ink1582.xml" ContentType="application/inkml+xml"/>
  <Override PartName="/ppt/ink/ink1583.xml" ContentType="application/inkml+xml"/>
  <Override PartName="/ppt/ink/ink1584.xml" ContentType="application/inkml+xml"/>
  <Override PartName="/ppt/ink/ink1585.xml" ContentType="application/inkml+xml"/>
  <Override PartName="/ppt/ink/ink1586.xml" ContentType="application/inkml+xml"/>
  <Override PartName="/ppt/ink/ink1587.xml" ContentType="application/inkml+xml"/>
  <Override PartName="/ppt/ink/ink1588.xml" ContentType="application/inkml+xml"/>
  <Override PartName="/ppt/ink/ink1589.xml" ContentType="application/inkml+xml"/>
  <Override PartName="/ppt/ink/ink1590.xml" ContentType="application/inkml+xml"/>
  <Override PartName="/ppt/ink/ink1591.xml" ContentType="application/inkml+xml"/>
  <Override PartName="/ppt/ink/ink1592.xml" ContentType="application/inkml+xml"/>
  <Override PartName="/ppt/ink/ink1593.xml" ContentType="application/inkml+xml"/>
  <Override PartName="/ppt/ink/ink1594.xml" ContentType="application/inkml+xml"/>
  <Override PartName="/ppt/ink/ink1595.xml" ContentType="application/inkml+xml"/>
  <Override PartName="/ppt/ink/ink1596.xml" ContentType="application/inkml+xml"/>
  <Override PartName="/ppt/ink/ink1597.xml" ContentType="application/inkml+xml"/>
  <Override PartName="/ppt/ink/ink1598.xml" ContentType="application/inkml+xml"/>
  <Override PartName="/ppt/ink/ink1599.xml" ContentType="application/inkml+xml"/>
  <Override PartName="/ppt/ink/ink1600.xml" ContentType="application/inkml+xml"/>
  <Override PartName="/ppt/ink/ink1601.xml" ContentType="application/inkml+xml"/>
  <Override PartName="/ppt/ink/ink1602.xml" ContentType="application/inkml+xml"/>
  <Override PartName="/ppt/ink/ink1603.xml" ContentType="application/inkml+xml"/>
  <Override PartName="/ppt/ink/ink1604.xml" ContentType="application/inkml+xml"/>
  <Override PartName="/ppt/ink/ink1605.xml" ContentType="application/inkml+xml"/>
  <Override PartName="/ppt/ink/ink1606.xml" ContentType="application/inkml+xml"/>
  <Override PartName="/ppt/ink/ink1607.xml" ContentType="application/inkml+xml"/>
  <Override PartName="/ppt/ink/ink1608.xml" ContentType="application/inkml+xml"/>
  <Override PartName="/ppt/ink/ink1609.xml" ContentType="application/inkml+xml"/>
  <Override PartName="/ppt/ink/ink1610.xml" ContentType="application/inkml+xml"/>
  <Override PartName="/ppt/ink/ink1611.xml" ContentType="application/inkml+xml"/>
  <Override PartName="/ppt/ink/ink1612.xml" ContentType="application/inkml+xml"/>
  <Override PartName="/ppt/ink/ink1613.xml" ContentType="application/inkml+xml"/>
  <Override PartName="/ppt/ink/ink1614.xml" ContentType="application/inkml+xml"/>
  <Override PartName="/ppt/ink/ink1615.xml" ContentType="application/inkml+xml"/>
  <Override PartName="/ppt/ink/ink1616.xml" ContentType="application/inkml+xml"/>
  <Override PartName="/ppt/ink/ink1617.xml" ContentType="application/inkml+xml"/>
  <Override PartName="/ppt/ink/ink1618.xml" ContentType="application/inkml+xml"/>
  <Override PartName="/ppt/ink/ink1619.xml" ContentType="application/inkml+xml"/>
  <Override PartName="/ppt/ink/ink1620.xml" ContentType="application/inkml+xml"/>
  <Override PartName="/ppt/ink/ink1621.xml" ContentType="application/inkml+xml"/>
  <Override PartName="/ppt/ink/ink1622.xml" ContentType="application/inkml+xml"/>
  <Override PartName="/ppt/ink/ink1623.xml" ContentType="application/inkml+xml"/>
  <Override PartName="/ppt/ink/ink1624.xml" ContentType="application/inkml+xml"/>
  <Override PartName="/ppt/ink/ink1625.xml" ContentType="application/inkml+xml"/>
  <Override PartName="/ppt/ink/ink1626.xml" ContentType="application/inkml+xml"/>
  <Override PartName="/ppt/ink/ink1627.xml" ContentType="application/inkml+xml"/>
  <Override PartName="/ppt/ink/ink1628.xml" ContentType="application/inkml+xml"/>
  <Override PartName="/ppt/ink/ink1629.xml" ContentType="application/inkml+xml"/>
  <Override PartName="/ppt/ink/ink1630.xml" ContentType="application/inkml+xml"/>
  <Override PartName="/ppt/ink/ink1631.xml" ContentType="application/inkml+xml"/>
  <Override PartName="/ppt/ink/ink1632.xml" ContentType="application/inkml+xml"/>
  <Override PartName="/ppt/ink/ink1633.xml" ContentType="application/inkml+xml"/>
  <Override PartName="/ppt/ink/ink1634.xml" ContentType="application/inkml+xml"/>
  <Override PartName="/ppt/ink/ink1635.xml" ContentType="application/inkml+xml"/>
  <Override PartName="/ppt/ink/ink1636.xml" ContentType="application/inkml+xml"/>
  <Override PartName="/ppt/ink/ink1637.xml" ContentType="application/inkml+xml"/>
  <Override PartName="/ppt/ink/ink1638.xml" ContentType="application/inkml+xml"/>
  <Override PartName="/ppt/ink/ink1639.xml" ContentType="application/inkml+xml"/>
  <Override PartName="/ppt/ink/ink1640.xml" ContentType="application/inkml+xml"/>
  <Override PartName="/ppt/ink/ink1641.xml" ContentType="application/inkml+xml"/>
  <Override PartName="/ppt/ink/ink1642.xml" ContentType="application/inkml+xml"/>
  <Override PartName="/ppt/ink/ink1643.xml" ContentType="application/inkml+xml"/>
  <Override PartName="/ppt/ink/ink1644.xml" ContentType="application/inkml+xml"/>
  <Override PartName="/ppt/ink/ink1645.xml" ContentType="application/inkml+xml"/>
  <Override PartName="/ppt/ink/ink1646.xml" ContentType="application/inkml+xml"/>
  <Override PartName="/ppt/ink/ink1647.xml" ContentType="application/inkml+xml"/>
  <Override PartName="/ppt/ink/ink1648.xml" ContentType="application/inkml+xml"/>
  <Override PartName="/ppt/ink/ink1649.xml" ContentType="application/inkml+xml"/>
  <Override PartName="/ppt/ink/ink1650.xml" ContentType="application/inkml+xml"/>
  <Override PartName="/ppt/ink/ink1651.xml" ContentType="application/inkml+xml"/>
  <Override PartName="/ppt/ink/ink1652.xml" ContentType="application/inkml+xml"/>
  <Override PartName="/ppt/ink/ink1653.xml" ContentType="application/inkml+xml"/>
  <Override PartName="/ppt/ink/ink1654.xml" ContentType="application/inkml+xml"/>
  <Override PartName="/ppt/ink/ink1655.xml" ContentType="application/inkml+xml"/>
  <Override PartName="/ppt/ink/ink1656.xml" ContentType="application/inkml+xml"/>
  <Override PartName="/ppt/ink/ink1657.xml" ContentType="application/inkml+xml"/>
  <Override PartName="/ppt/ink/ink1658.xml" ContentType="application/inkml+xml"/>
  <Override PartName="/ppt/ink/ink1659.xml" ContentType="application/inkml+xml"/>
  <Override PartName="/ppt/ink/ink1660.xml" ContentType="application/inkml+xml"/>
  <Override PartName="/ppt/ink/ink1661.xml" ContentType="application/inkml+xml"/>
  <Override PartName="/ppt/notesSlides/notesSlide8.xml" ContentType="application/vnd.openxmlformats-officedocument.presentationml.notesSlide+xml"/>
  <Override PartName="/ppt/ink/ink1662.xml" ContentType="application/inkml+xml"/>
  <Override PartName="/ppt/ink/ink1663.xml" ContentType="application/inkml+xml"/>
  <Override PartName="/ppt/ink/ink1664.xml" ContentType="application/inkml+xml"/>
  <Override PartName="/ppt/ink/ink1665.xml" ContentType="application/inkml+xml"/>
  <Override PartName="/ppt/ink/ink1666.xml" ContentType="application/inkml+xml"/>
  <Override PartName="/ppt/ink/ink1667.xml" ContentType="application/inkml+xml"/>
  <Override PartName="/ppt/ink/ink1668.xml" ContentType="application/inkml+xml"/>
  <Override PartName="/ppt/ink/ink1669.xml" ContentType="application/inkml+xml"/>
  <Override PartName="/ppt/ink/ink1670.xml" ContentType="application/inkml+xml"/>
  <Override PartName="/ppt/ink/ink1671.xml" ContentType="application/inkml+xml"/>
  <Override PartName="/ppt/ink/ink1672.xml" ContentType="application/inkml+xml"/>
  <Override PartName="/ppt/ink/ink1673.xml" ContentType="application/inkml+xml"/>
  <Override PartName="/ppt/ink/ink1674.xml" ContentType="application/inkml+xml"/>
  <Override PartName="/ppt/ink/ink1675.xml" ContentType="application/inkml+xml"/>
  <Override PartName="/ppt/ink/ink1676.xml" ContentType="application/inkml+xml"/>
  <Override PartName="/ppt/ink/ink1677.xml" ContentType="application/inkml+xml"/>
  <Override PartName="/ppt/ink/ink1678.xml" ContentType="application/inkml+xml"/>
  <Override PartName="/ppt/ink/ink1679.xml" ContentType="application/inkml+xml"/>
  <Override PartName="/ppt/ink/ink1680.xml" ContentType="application/inkml+xml"/>
  <Override PartName="/ppt/ink/ink1681.xml" ContentType="application/inkml+xml"/>
  <Override PartName="/ppt/ink/ink1682.xml" ContentType="application/inkml+xml"/>
  <Override PartName="/ppt/ink/ink1683.xml" ContentType="application/inkml+xml"/>
  <Override PartName="/ppt/ink/ink1684.xml" ContentType="application/inkml+xml"/>
  <Override PartName="/ppt/ink/ink1685.xml" ContentType="application/inkml+xml"/>
  <Override PartName="/ppt/ink/ink1686.xml" ContentType="application/inkml+xml"/>
  <Override PartName="/ppt/ink/ink1687.xml" ContentType="application/inkml+xml"/>
  <Override PartName="/ppt/ink/ink1688.xml" ContentType="application/inkml+xml"/>
  <Override PartName="/ppt/ink/ink1689.xml" ContentType="application/inkml+xml"/>
  <Override PartName="/ppt/ink/ink1690.xml" ContentType="application/inkml+xml"/>
  <Override PartName="/ppt/ink/ink1691.xml" ContentType="application/inkml+xml"/>
  <Override PartName="/ppt/ink/ink1692.xml" ContentType="application/inkml+xml"/>
  <Override PartName="/ppt/ink/ink1693.xml" ContentType="application/inkml+xml"/>
  <Override PartName="/ppt/ink/ink1694.xml" ContentType="application/inkml+xml"/>
  <Override PartName="/ppt/ink/ink1695.xml" ContentType="application/inkml+xml"/>
  <Override PartName="/ppt/ink/ink1696.xml" ContentType="application/inkml+xml"/>
  <Override PartName="/ppt/ink/ink1697.xml" ContentType="application/inkml+xml"/>
  <Override PartName="/ppt/ink/ink1698.xml" ContentType="application/inkml+xml"/>
  <Override PartName="/ppt/ink/ink1699.xml" ContentType="application/inkml+xml"/>
  <Override PartName="/ppt/ink/ink1700.xml" ContentType="application/inkml+xml"/>
  <Override PartName="/ppt/ink/ink1701.xml" ContentType="application/inkml+xml"/>
  <Override PartName="/ppt/ink/ink1702.xml" ContentType="application/inkml+xml"/>
  <Override PartName="/ppt/ink/ink1703.xml" ContentType="application/inkml+xml"/>
  <Override PartName="/ppt/ink/ink1704.xml" ContentType="application/inkml+xml"/>
  <Override PartName="/ppt/ink/ink1705.xml" ContentType="application/inkml+xml"/>
  <Override PartName="/ppt/ink/ink1706.xml" ContentType="application/inkml+xml"/>
  <Override PartName="/ppt/ink/ink1707.xml" ContentType="application/inkml+xml"/>
  <Override PartName="/ppt/ink/ink1708.xml" ContentType="application/inkml+xml"/>
  <Override PartName="/ppt/ink/ink1709.xml" ContentType="application/inkml+xml"/>
  <Override PartName="/ppt/ink/ink1710.xml" ContentType="application/inkml+xml"/>
  <Override PartName="/ppt/ink/ink1711.xml" ContentType="application/inkml+xml"/>
  <Override PartName="/ppt/ink/ink1712.xml" ContentType="application/inkml+xml"/>
  <Override PartName="/ppt/ink/ink1713.xml" ContentType="application/inkml+xml"/>
  <Override PartName="/ppt/ink/ink1714.xml" ContentType="application/inkml+xml"/>
  <Override PartName="/ppt/ink/ink1715.xml" ContentType="application/inkml+xml"/>
  <Override PartName="/ppt/ink/ink1716.xml" ContentType="application/inkml+xml"/>
  <Override PartName="/ppt/ink/ink1717.xml" ContentType="application/inkml+xml"/>
  <Override PartName="/ppt/ink/ink1718.xml" ContentType="application/inkml+xml"/>
  <Override PartName="/ppt/ink/ink1719.xml" ContentType="application/inkml+xml"/>
  <Override PartName="/ppt/ink/ink1720.xml" ContentType="application/inkml+xml"/>
  <Override PartName="/ppt/ink/ink1721.xml" ContentType="application/inkml+xml"/>
  <Override PartName="/ppt/ink/ink1722.xml" ContentType="application/inkml+xml"/>
  <Override PartName="/ppt/ink/ink1723.xml" ContentType="application/inkml+xml"/>
  <Override PartName="/ppt/ink/ink1724.xml" ContentType="application/inkml+xml"/>
  <Override PartName="/ppt/ink/ink1725.xml" ContentType="application/inkml+xml"/>
  <Override PartName="/ppt/ink/ink1726.xml" ContentType="application/inkml+xml"/>
  <Override PartName="/ppt/ink/ink1727.xml" ContentType="application/inkml+xml"/>
  <Override PartName="/ppt/ink/ink1728.xml" ContentType="application/inkml+xml"/>
  <Override PartName="/ppt/ink/ink1729.xml" ContentType="application/inkml+xml"/>
  <Override PartName="/ppt/ink/ink1730.xml" ContentType="application/inkml+xml"/>
  <Override PartName="/ppt/ink/ink1731.xml" ContentType="application/inkml+xml"/>
  <Override PartName="/ppt/ink/ink1732.xml" ContentType="application/inkml+xml"/>
  <Override PartName="/ppt/ink/ink1733.xml" ContentType="application/inkml+xml"/>
  <Override PartName="/ppt/ink/ink1734.xml" ContentType="application/inkml+xml"/>
  <Override PartName="/ppt/ink/ink1735.xml" ContentType="application/inkml+xml"/>
  <Override PartName="/ppt/ink/ink1736.xml" ContentType="application/inkml+xml"/>
  <Override PartName="/ppt/ink/ink1737.xml" ContentType="application/inkml+xml"/>
  <Override PartName="/ppt/ink/ink1738.xml" ContentType="application/inkml+xml"/>
  <Override PartName="/ppt/ink/ink1739.xml" ContentType="application/inkml+xml"/>
  <Override PartName="/ppt/ink/ink1740.xml" ContentType="application/inkml+xml"/>
  <Override PartName="/ppt/ink/ink1741.xml" ContentType="application/inkml+xml"/>
  <Override PartName="/ppt/ink/ink1742.xml" ContentType="application/inkml+xml"/>
  <Override PartName="/ppt/ink/ink1743.xml" ContentType="application/inkml+xml"/>
  <Override PartName="/ppt/ink/ink1744.xml" ContentType="application/inkml+xml"/>
  <Override PartName="/ppt/ink/ink1745.xml" ContentType="application/inkml+xml"/>
  <Override PartName="/ppt/ink/ink1746.xml" ContentType="application/inkml+xml"/>
  <Override PartName="/ppt/ink/ink1747.xml" ContentType="application/inkml+xml"/>
  <Override PartName="/ppt/ink/ink1748.xml" ContentType="application/inkml+xml"/>
  <Override PartName="/ppt/ink/ink1749.xml" ContentType="application/inkml+xml"/>
  <Override PartName="/ppt/ink/ink1750.xml" ContentType="application/inkml+xml"/>
  <Override PartName="/ppt/ink/ink1751.xml" ContentType="application/inkml+xml"/>
  <Override PartName="/ppt/ink/ink1752.xml" ContentType="application/inkml+xml"/>
  <Override PartName="/ppt/ink/ink1753.xml" ContentType="application/inkml+xml"/>
  <Override PartName="/ppt/ink/ink1754.xml" ContentType="application/inkml+xml"/>
  <Override PartName="/ppt/ink/ink1755.xml" ContentType="application/inkml+xml"/>
  <Override PartName="/ppt/ink/ink1756.xml" ContentType="application/inkml+xml"/>
  <Override PartName="/ppt/ink/ink1757.xml" ContentType="application/inkml+xml"/>
  <Override PartName="/ppt/ink/ink1758.xml" ContentType="application/inkml+xml"/>
  <Override PartName="/ppt/ink/ink1759.xml" ContentType="application/inkml+xml"/>
  <Override PartName="/ppt/ink/ink1760.xml" ContentType="application/inkml+xml"/>
  <Override PartName="/ppt/ink/ink1761.xml" ContentType="application/inkml+xml"/>
  <Override PartName="/ppt/ink/ink1762.xml" ContentType="application/inkml+xml"/>
  <Override PartName="/ppt/ink/ink1763.xml" ContentType="application/inkml+xml"/>
  <Override PartName="/ppt/ink/ink1764.xml" ContentType="application/inkml+xml"/>
  <Override PartName="/ppt/ink/ink1765.xml" ContentType="application/inkml+xml"/>
  <Override PartName="/ppt/ink/ink1766.xml" ContentType="application/inkml+xml"/>
  <Override PartName="/ppt/ink/ink1767.xml" ContentType="application/inkml+xml"/>
  <Override PartName="/ppt/ink/ink1768.xml" ContentType="application/inkml+xml"/>
  <Override PartName="/ppt/ink/ink1769.xml" ContentType="application/inkml+xml"/>
  <Override PartName="/ppt/ink/ink1770.xml" ContentType="application/inkml+xml"/>
  <Override PartName="/ppt/ink/ink1771.xml" ContentType="application/inkml+xml"/>
  <Override PartName="/ppt/ink/ink1772.xml" ContentType="application/inkml+xml"/>
  <Override PartName="/ppt/ink/ink1773.xml" ContentType="application/inkml+xml"/>
  <Override PartName="/ppt/ink/ink1774.xml" ContentType="application/inkml+xml"/>
  <Override PartName="/ppt/ink/ink1775.xml" ContentType="application/inkml+xml"/>
  <Override PartName="/ppt/ink/ink1776.xml" ContentType="application/inkml+xml"/>
  <Override PartName="/ppt/ink/ink1777.xml" ContentType="application/inkml+xml"/>
  <Override PartName="/ppt/ink/ink1778.xml" ContentType="application/inkml+xml"/>
  <Override PartName="/ppt/ink/ink1779.xml" ContentType="application/inkml+xml"/>
  <Override PartName="/ppt/ink/ink1780.xml" ContentType="application/inkml+xml"/>
  <Override PartName="/ppt/ink/ink1781.xml" ContentType="application/inkml+xml"/>
  <Override PartName="/ppt/ink/ink1782.xml" ContentType="application/inkml+xml"/>
  <Override PartName="/ppt/ink/ink1783.xml" ContentType="application/inkml+xml"/>
  <Override PartName="/ppt/ink/ink1784.xml" ContentType="application/inkml+xml"/>
  <Override PartName="/ppt/ink/ink1785.xml" ContentType="application/inkml+xml"/>
  <Override PartName="/ppt/ink/ink1786.xml" ContentType="application/inkml+xml"/>
  <Override PartName="/ppt/ink/ink1787.xml" ContentType="application/inkml+xml"/>
  <Override PartName="/ppt/ink/ink1788.xml" ContentType="application/inkml+xml"/>
  <Override PartName="/ppt/ink/ink1789.xml" ContentType="application/inkml+xml"/>
  <Override PartName="/ppt/ink/ink1790.xml" ContentType="application/inkml+xml"/>
  <Override PartName="/ppt/ink/ink1791.xml" ContentType="application/inkml+xml"/>
  <Override PartName="/ppt/ink/ink1792.xml" ContentType="application/inkml+xml"/>
  <Override PartName="/ppt/ink/ink1793.xml" ContentType="application/inkml+xml"/>
  <Override PartName="/ppt/ink/ink1794.xml" ContentType="application/inkml+xml"/>
  <Override PartName="/ppt/ink/ink1795.xml" ContentType="application/inkml+xml"/>
  <Override PartName="/ppt/ink/ink1796.xml" ContentType="application/inkml+xml"/>
  <Override PartName="/ppt/ink/ink1797.xml" ContentType="application/inkml+xml"/>
  <Override PartName="/ppt/ink/ink1798.xml" ContentType="application/inkml+xml"/>
  <Override PartName="/ppt/ink/ink1799.xml" ContentType="application/inkml+xml"/>
  <Override PartName="/ppt/ink/ink1800.xml" ContentType="application/inkml+xml"/>
  <Override PartName="/ppt/ink/ink1801.xml" ContentType="application/inkml+xml"/>
  <Override PartName="/ppt/ink/ink1802.xml" ContentType="application/inkml+xml"/>
  <Override PartName="/ppt/ink/ink1803.xml" ContentType="application/inkml+xml"/>
  <Override PartName="/ppt/ink/ink1804.xml" ContentType="application/inkml+xml"/>
  <Override PartName="/ppt/ink/ink1805.xml" ContentType="application/inkml+xml"/>
  <Override PartName="/ppt/ink/ink1806.xml" ContentType="application/inkml+xml"/>
  <Override PartName="/ppt/ink/ink1807.xml" ContentType="application/inkml+xml"/>
  <Override PartName="/ppt/ink/ink1808.xml" ContentType="application/inkml+xml"/>
  <Override PartName="/ppt/ink/ink1809.xml" ContentType="application/inkml+xml"/>
  <Override PartName="/ppt/ink/ink1810.xml" ContentType="application/inkml+xml"/>
  <Override PartName="/ppt/ink/ink1811.xml" ContentType="application/inkml+xml"/>
  <Override PartName="/ppt/ink/ink1812.xml" ContentType="application/inkml+xml"/>
  <Override PartName="/ppt/ink/ink1813.xml" ContentType="application/inkml+xml"/>
  <Override PartName="/ppt/ink/ink1814.xml" ContentType="application/inkml+xml"/>
  <Override PartName="/ppt/ink/ink1815.xml" ContentType="application/inkml+xml"/>
  <Override PartName="/ppt/ink/ink1816.xml" ContentType="application/inkml+xml"/>
  <Override PartName="/ppt/ink/ink1817.xml" ContentType="application/inkml+xml"/>
  <Override PartName="/ppt/ink/ink1818.xml" ContentType="application/inkml+xml"/>
  <Override PartName="/ppt/ink/ink1819.xml" ContentType="application/inkml+xml"/>
  <Override PartName="/ppt/notesSlides/notesSlide9.xml" ContentType="application/vnd.openxmlformats-officedocument.presentationml.notesSlide+xml"/>
  <Override PartName="/ppt/ink/ink1820.xml" ContentType="application/inkml+xml"/>
  <Override PartName="/ppt/ink/ink1821.xml" ContentType="application/inkml+xml"/>
  <Override PartName="/ppt/ink/ink1822.xml" ContentType="application/inkml+xml"/>
  <Override PartName="/ppt/ink/ink1823.xml" ContentType="application/inkml+xml"/>
  <Override PartName="/ppt/ink/ink1824.xml" ContentType="application/inkml+xml"/>
  <Override PartName="/ppt/ink/ink1825.xml" ContentType="application/inkml+xml"/>
  <Override PartName="/ppt/ink/ink1826.xml" ContentType="application/inkml+xml"/>
  <Override PartName="/ppt/ink/ink1827.xml" ContentType="application/inkml+xml"/>
  <Override PartName="/ppt/ink/ink1828.xml" ContentType="application/inkml+xml"/>
  <Override PartName="/ppt/ink/ink1829.xml" ContentType="application/inkml+xml"/>
  <Override PartName="/ppt/ink/ink1830.xml" ContentType="application/inkml+xml"/>
  <Override PartName="/ppt/ink/ink1831.xml" ContentType="application/inkml+xml"/>
  <Override PartName="/ppt/ink/ink1832.xml" ContentType="application/inkml+xml"/>
  <Override PartName="/ppt/ink/ink1833.xml" ContentType="application/inkml+xml"/>
  <Override PartName="/ppt/ink/ink1834.xml" ContentType="application/inkml+xml"/>
  <Override PartName="/ppt/ink/ink1835.xml" ContentType="application/inkml+xml"/>
  <Override PartName="/ppt/ink/ink1836.xml" ContentType="application/inkml+xml"/>
  <Override PartName="/ppt/ink/ink1837.xml" ContentType="application/inkml+xml"/>
  <Override PartName="/ppt/ink/ink1838.xml" ContentType="application/inkml+xml"/>
  <Override PartName="/ppt/ink/ink1839.xml" ContentType="application/inkml+xml"/>
  <Override PartName="/ppt/ink/ink1840.xml" ContentType="application/inkml+xml"/>
  <Override PartName="/ppt/ink/ink1841.xml" ContentType="application/inkml+xml"/>
  <Override PartName="/ppt/ink/ink1842.xml" ContentType="application/inkml+xml"/>
  <Override PartName="/ppt/ink/ink1843.xml" ContentType="application/inkml+xml"/>
  <Override PartName="/ppt/ink/ink1844.xml" ContentType="application/inkml+xml"/>
  <Override PartName="/ppt/ink/ink1845.xml" ContentType="application/inkml+xml"/>
  <Override PartName="/ppt/ink/ink1846.xml" ContentType="application/inkml+xml"/>
  <Override PartName="/ppt/ink/ink1847.xml" ContentType="application/inkml+xml"/>
  <Override PartName="/ppt/ink/ink1848.xml" ContentType="application/inkml+xml"/>
  <Override PartName="/ppt/ink/ink1849.xml" ContentType="application/inkml+xml"/>
  <Override PartName="/ppt/ink/ink1850.xml" ContentType="application/inkml+xml"/>
  <Override PartName="/ppt/ink/ink1851.xml" ContentType="application/inkml+xml"/>
  <Override PartName="/ppt/notesSlides/notesSlide10.xml" ContentType="application/vnd.openxmlformats-officedocument.presentationml.notesSlide+xml"/>
  <Override PartName="/ppt/media/image1706.gif" ContentType="image/gif"/>
  <Override PartName="/ppt/ink/ink1852.xml" ContentType="application/inkml+xml"/>
  <Override PartName="/ppt/ink/ink1853.xml" ContentType="application/inkml+xml"/>
  <Override PartName="/ppt/ink/ink1854.xml" ContentType="application/inkml+xml"/>
  <Override PartName="/ppt/ink/ink1855.xml" ContentType="application/inkml+xml"/>
  <Override PartName="/ppt/ink/ink1856.xml" ContentType="application/inkml+xml"/>
  <Override PartName="/ppt/ink/ink1857.xml" ContentType="application/inkml+xml"/>
  <Override PartName="/ppt/ink/ink1858.xml" ContentType="application/inkml+xml"/>
  <Override PartName="/ppt/ink/ink1859.xml" ContentType="application/inkml+xml"/>
  <Override PartName="/ppt/ink/ink1860.xml" ContentType="application/inkml+xml"/>
  <Override PartName="/ppt/ink/ink1861.xml" ContentType="application/inkml+xml"/>
  <Override PartName="/ppt/ink/ink1862.xml" ContentType="application/inkml+xml"/>
  <Override PartName="/ppt/ink/ink1863.xml" ContentType="application/inkml+xml"/>
  <Override PartName="/ppt/ink/ink1864.xml" ContentType="application/inkml+xml"/>
  <Override PartName="/ppt/ink/ink1865.xml" ContentType="application/inkml+xml"/>
  <Override PartName="/ppt/ink/ink1866.xml" ContentType="application/inkml+xml"/>
  <Override PartName="/ppt/ink/ink1867.xml" ContentType="application/inkml+xml"/>
  <Override PartName="/ppt/ink/ink1868.xml" ContentType="application/inkml+xml"/>
  <Override PartName="/ppt/ink/ink1869.xml" ContentType="application/inkml+xml"/>
  <Override PartName="/ppt/ink/ink1870.xml" ContentType="application/inkml+xml"/>
  <Override PartName="/ppt/ink/ink1871.xml" ContentType="application/inkml+xml"/>
  <Override PartName="/ppt/ink/ink1872.xml" ContentType="application/inkml+xml"/>
  <Override PartName="/ppt/ink/ink1873.xml" ContentType="application/inkml+xml"/>
  <Override PartName="/ppt/ink/ink1874.xml" ContentType="application/inkml+xml"/>
  <Override PartName="/ppt/ink/ink1875.xml" ContentType="application/inkml+xml"/>
  <Override PartName="/ppt/ink/ink1876.xml" ContentType="application/inkml+xml"/>
  <Override PartName="/ppt/notesSlides/notesSlide11.xml" ContentType="application/vnd.openxmlformats-officedocument.presentationml.notesSlide+xml"/>
  <Override PartName="/ppt/ink/ink1877.xml" ContentType="application/inkml+xml"/>
  <Override PartName="/ppt/ink/ink1878.xml" ContentType="application/inkml+xml"/>
  <Override PartName="/ppt/ink/ink1879.xml" ContentType="application/inkml+xml"/>
  <Override PartName="/ppt/ink/ink1880.xml" ContentType="application/inkml+xml"/>
  <Override PartName="/ppt/ink/ink1881.xml" ContentType="application/inkml+xml"/>
  <Override PartName="/ppt/ink/ink1882.xml" ContentType="application/inkml+xml"/>
  <Override PartName="/ppt/ink/ink1883.xml" ContentType="application/inkml+xml"/>
  <Override PartName="/ppt/ink/ink1884.xml" ContentType="application/inkml+xml"/>
  <Override PartName="/ppt/ink/ink1885.xml" ContentType="application/inkml+xml"/>
  <Override PartName="/ppt/ink/ink1886.xml" ContentType="application/inkml+xml"/>
  <Override PartName="/ppt/ink/ink1887.xml" ContentType="application/inkml+xml"/>
  <Override PartName="/ppt/ink/ink1888.xml" ContentType="application/inkml+xml"/>
  <Override PartName="/ppt/ink/ink1889.xml" ContentType="application/inkml+xml"/>
  <Override PartName="/ppt/ink/ink1890.xml" ContentType="application/inkml+xml"/>
  <Override PartName="/ppt/ink/ink1891.xml" ContentType="application/inkml+xml"/>
  <Override PartName="/ppt/ink/ink1892.xml" ContentType="application/inkml+xml"/>
  <Override PartName="/ppt/ink/ink1893.xml" ContentType="application/inkml+xml"/>
  <Override PartName="/ppt/ink/ink1894.xml" ContentType="application/inkml+xml"/>
  <Override PartName="/ppt/ink/ink1895.xml" ContentType="application/inkml+xml"/>
  <Override PartName="/ppt/ink/ink1896.xml" ContentType="application/inkml+xml"/>
  <Override PartName="/ppt/ink/ink1897.xml" ContentType="application/inkml+xml"/>
  <Override PartName="/ppt/ink/ink1898.xml" ContentType="application/inkml+xml"/>
  <Override PartName="/ppt/ink/ink1899.xml" ContentType="application/inkml+xml"/>
  <Override PartName="/ppt/ink/ink1900.xml" ContentType="application/inkml+xml"/>
  <Override PartName="/ppt/ink/ink1901.xml" ContentType="application/inkml+xml"/>
  <Override PartName="/ppt/ink/ink1902.xml" ContentType="application/inkml+xml"/>
  <Override PartName="/ppt/ink/ink1903.xml" ContentType="application/inkml+xml"/>
  <Override PartName="/ppt/ink/ink1904.xml" ContentType="application/inkml+xml"/>
  <Override PartName="/ppt/ink/ink1905.xml" ContentType="application/inkml+xml"/>
  <Override PartName="/ppt/ink/ink1906.xml" ContentType="application/inkml+xml"/>
  <Override PartName="/ppt/ink/ink1907.xml" ContentType="application/inkml+xml"/>
  <Override PartName="/ppt/ink/ink1908.xml" ContentType="application/inkml+xml"/>
  <Override PartName="/ppt/ink/ink1909.xml" ContentType="application/inkml+xml"/>
  <Override PartName="/ppt/ink/ink1910.xml" ContentType="application/inkml+xml"/>
  <Override PartName="/ppt/ink/ink1911.xml" ContentType="application/inkml+xml"/>
  <Override PartName="/ppt/ink/ink1912.xml" ContentType="application/inkml+xml"/>
  <Override PartName="/ppt/ink/ink1913.xml" ContentType="application/inkml+xml"/>
  <Override PartName="/ppt/ink/ink1914.xml" ContentType="application/inkml+xml"/>
  <Override PartName="/ppt/ink/ink1915.xml" ContentType="application/inkml+xml"/>
  <Override PartName="/ppt/ink/ink1916.xml" ContentType="application/inkml+xml"/>
  <Override PartName="/ppt/ink/ink1917.xml" ContentType="application/inkml+xml"/>
  <Override PartName="/ppt/ink/ink1918.xml" ContentType="application/inkml+xml"/>
  <Override PartName="/ppt/ink/ink1919.xml" ContentType="application/inkml+xml"/>
  <Override PartName="/ppt/ink/ink1920.xml" ContentType="application/inkml+xml"/>
  <Override PartName="/ppt/ink/ink1921.xml" ContentType="application/inkml+xml"/>
  <Override PartName="/ppt/ink/ink1922.xml" ContentType="application/inkml+xml"/>
  <Override PartName="/ppt/ink/ink1923.xml" ContentType="application/inkml+xml"/>
  <Override PartName="/ppt/ink/ink1924.xml" ContentType="application/inkml+xml"/>
  <Override PartName="/ppt/ink/ink1925.xml" ContentType="application/inkml+xml"/>
  <Override PartName="/ppt/ink/ink1926.xml" ContentType="application/inkml+xml"/>
  <Override PartName="/ppt/ink/ink1927.xml" ContentType="application/inkml+xml"/>
  <Override PartName="/ppt/ink/ink1928.xml" ContentType="application/inkml+xml"/>
  <Override PartName="/ppt/ink/ink1929.xml" ContentType="application/inkml+xml"/>
  <Override PartName="/ppt/ink/ink1930.xml" ContentType="application/inkml+xml"/>
  <Override PartName="/ppt/ink/ink1931.xml" ContentType="application/inkml+xml"/>
  <Override PartName="/ppt/ink/ink1932.xml" ContentType="application/inkml+xml"/>
  <Override PartName="/ppt/ink/ink1933.xml" ContentType="application/inkml+xml"/>
  <Override PartName="/ppt/ink/ink1934.xml" ContentType="application/inkml+xml"/>
  <Override PartName="/ppt/ink/ink1935.xml" ContentType="application/inkml+xml"/>
  <Override PartName="/ppt/ink/ink1936.xml" ContentType="application/inkml+xml"/>
  <Override PartName="/ppt/ink/ink1937.xml" ContentType="application/inkml+xml"/>
  <Override PartName="/ppt/ink/ink1938.xml" ContentType="application/inkml+xml"/>
  <Override PartName="/ppt/ink/ink1939.xml" ContentType="application/inkml+xml"/>
  <Override PartName="/ppt/ink/ink1940.xml" ContentType="application/inkml+xml"/>
  <Override PartName="/ppt/ink/ink1941.xml" ContentType="application/inkml+xml"/>
  <Override PartName="/ppt/ink/ink1942.xml" ContentType="application/inkml+xml"/>
  <Override PartName="/ppt/ink/ink1943.xml" ContentType="application/inkml+xml"/>
  <Override PartName="/ppt/ink/ink1944.xml" ContentType="application/inkml+xml"/>
  <Override PartName="/ppt/ink/ink1945.xml" ContentType="application/inkml+xml"/>
  <Override PartName="/ppt/ink/ink1946.xml" ContentType="application/inkml+xml"/>
  <Override PartName="/ppt/ink/ink1947.xml" ContentType="application/inkml+xml"/>
  <Override PartName="/ppt/ink/ink1948.xml" ContentType="application/inkml+xml"/>
  <Override PartName="/ppt/ink/ink1949.xml" ContentType="application/inkml+xml"/>
  <Override PartName="/ppt/ink/ink1950.xml" ContentType="application/inkml+xml"/>
  <Override PartName="/ppt/ink/ink1951.xml" ContentType="application/inkml+xml"/>
  <Override PartName="/ppt/ink/ink1952.xml" ContentType="application/inkml+xml"/>
  <Override PartName="/ppt/ink/ink1953.xml" ContentType="application/inkml+xml"/>
  <Override PartName="/ppt/ink/ink1954.xml" ContentType="application/inkml+xml"/>
  <Override PartName="/ppt/ink/ink1955.xml" ContentType="application/inkml+xml"/>
  <Override PartName="/ppt/ink/ink1956.xml" ContentType="application/inkml+xml"/>
  <Override PartName="/ppt/ink/ink1957.xml" ContentType="application/inkml+xml"/>
  <Override PartName="/ppt/ink/ink1958.xml" ContentType="application/inkml+xml"/>
  <Override PartName="/ppt/ink/ink1959.xml" ContentType="application/inkml+xml"/>
  <Override PartName="/ppt/ink/ink1960.xml" ContentType="application/inkml+xml"/>
  <Override PartName="/ppt/notesSlides/notesSlide12.xml" ContentType="application/vnd.openxmlformats-officedocument.presentationml.notesSlide+xml"/>
  <Override PartName="/ppt/ink/ink1961.xml" ContentType="application/inkml+xml"/>
  <Override PartName="/ppt/ink/ink1962.xml" ContentType="application/inkml+xml"/>
  <Override PartName="/ppt/ink/ink1963.xml" ContentType="application/inkml+xml"/>
  <Override PartName="/ppt/ink/ink1964.xml" ContentType="application/inkml+xml"/>
  <Override PartName="/ppt/ink/ink1965.xml" ContentType="application/inkml+xml"/>
  <Override PartName="/ppt/ink/ink1966.xml" ContentType="application/inkml+xml"/>
  <Override PartName="/ppt/ink/ink1967.xml" ContentType="application/inkml+xml"/>
  <Override PartName="/ppt/ink/ink1968.xml" ContentType="application/inkml+xml"/>
  <Override PartName="/ppt/ink/ink1969.xml" ContentType="application/inkml+xml"/>
  <Override PartName="/ppt/ink/ink1970.xml" ContentType="application/inkml+xml"/>
  <Override PartName="/ppt/ink/ink1971.xml" ContentType="application/inkml+xml"/>
  <Override PartName="/ppt/ink/ink1972.xml" ContentType="application/inkml+xml"/>
  <Override PartName="/ppt/ink/ink1973.xml" ContentType="application/inkml+xml"/>
  <Override PartName="/ppt/ink/ink1974.xml" ContentType="application/inkml+xml"/>
  <Override PartName="/ppt/ink/ink1975.xml" ContentType="application/inkml+xml"/>
  <Override PartName="/ppt/ink/ink1976.xml" ContentType="application/inkml+xml"/>
  <Override PartName="/ppt/ink/ink1977.xml" ContentType="application/inkml+xml"/>
  <Override PartName="/ppt/ink/ink1978.xml" ContentType="application/inkml+xml"/>
  <Override PartName="/ppt/ink/ink1979.xml" ContentType="application/inkml+xml"/>
  <Override PartName="/ppt/ink/ink1980.xml" ContentType="application/inkml+xml"/>
  <Override PartName="/ppt/ink/ink1981.xml" ContentType="application/inkml+xml"/>
  <Override PartName="/ppt/ink/ink1982.xml" ContentType="application/inkml+xml"/>
  <Override PartName="/ppt/ink/ink1983.xml" ContentType="application/inkml+xml"/>
  <Override PartName="/ppt/ink/ink1984.xml" ContentType="application/inkml+xml"/>
  <Override PartName="/ppt/ink/ink1985.xml" ContentType="application/inkml+xml"/>
  <Override PartName="/ppt/ink/ink1986.xml" ContentType="application/inkml+xml"/>
  <Override PartName="/ppt/ink/ink1987.xml" ContentType="application/inkml+xml"/>
  <Override PartName="/ppt/ink/ink1988.xml" ContentType="application/inkml+xml"/>
  <Override PartName="/ppt/ink/ink1989.xml" ContentType="application/inkml+xml"/>
  <Override PartName="/ppt/ink/ink1990.xml" ContentType="application/inkml+xml"/>
  <Override PartName="/ppt/ink/ink1991.xml" ContentType="application/inkml+xml"/>
  <Override PartName="/ppt/ink/ink1992.xml" ContentType="application/inkml+xml"/>
  <Override PartName="/ppt/ink/ink1993.xml" ContentType="application/inkml+xml"/>
  <Override PartName="/ppt/ink/ink1994.xml" ContentType="application/inkml+xml"/>
  <Override PartName="/ppt/ink/ink1995.xml" ContentType="application/inkml+xml"/>
  <Override PartName="/ppt/ink/ink1996.xml" ContentType="application/inkml+xml"/>
  <Override PartName="/ppt/ink/ink1997.xml" ContentType="application/inkml+xml"/>
  <Override PartName="/ppt/ink/ink1998.xml" ContentType="application/inkml+xml"/>
  <Override PartName="/ppt/ink/ink1999.xml" ContentType="application/inkml+xml"/>
  <Override PartName="/ppt/ink/ink2000.xml" ContentType="application/inkml+xml"/>
  <Override PartName="/ppt/ink/ink2001.xml" ContentType="application/inkml+xml"/>
  <Override PartName="/ppt/ink/ink2002.xml" ContentType="application/inkml+xml"/>
  <Override PartName="/ppt/ink/ink2003.xml" ContentType="application/inkml+xml"/>
  <Override PartName="/ppt/ink/ink2004.xml" ContentType="application/inkml+xml"/>
  <Override PartName="/ppt/ink/ink2005.xml" ContentType="application/inkml+xml"/>
  <Override PartName="/ppt/ink/ink2006.xml" ContentType="application/inkml+xml"/>
  <Override PartName="/ppt/ink/ink2007.xml" ContentType="application/inkml+xml"/>
  <Override PartName="/ppt/ink/ink2008.xml" ContentType="application/inkml+xml"/>
  <Override PartName="/ppt/ink/ink2009.xml" ContentType="application/inkml+xml"/>
  <Override PartName="/ppt/ink/ink2010.xml" ContentType="application/inkml+xml"/>
  <Override PartName="/ppt/ink/ink2011.xml" ContentType="application/inkml+xml"/>
  <Override PartName="/ppt/ink/ink2012.xml" ContentType="application/inkml+xml"/>
  <Override PartName="/ppt/ink/ink2013.xml" ContentType="application/inkml+xml"/>
  <Override PartName="/ppt/ink/ink2014.xml" ContentType="application/inkml+xml"/>
  <Override PartName="/ppt/ink/ink2015.xml" ContentType="application/inkml+xml"/>
  <Override PartName="/ppt/ink/ink2016.xml" ContentType="application/inkml+xml"/>
  <Override PartName="/ppt/ink/ink2017.xml" ContentType="application/inkml+xml"/>
  <Override PartName="/ppt/ink/ink2018.xml" ContentType="application/inkml+xml"/>
  <Override PartName="/ppt/ink/ink2019.xml" ContentType="application/inkml+xml"/>
  <Override PartName="/ppt/ink/ink2020.xml" ContentType="application/inkml+xml"/>
  <Override PartName="/ppt/ink/ink2021.xml" ContentType="application/inkml+xml"/>
  <Override PartName="/ppt/ink/ink2022.xml" ContentType="application/inkml+xml"/>
  <Override PartName="/ppt/ink/ink2023.xml" ContentType="application/inkml+xml"/>
  <Override PartName="/ppt/ink/ink2024.xml" ContentType="application/inkml+xml"/>
  <Override PartName="/ppt/ink/ink2025.xml" ContentType="application/inkml+xml"/>
  <Override PartName="/ppt/ink/ink2026.xml" ContentType="application/inkml+xml"/>
  <Override PartName="/ppt/ink/ink2027.xml" ContentType="application/inkml+xml"/>
  <Override PartName="/ppt/ink/ink2028.xml" ContentType="application/inkml+xml"/>
  <Override PartName="/ppt/ink/ink2029.xml" ContentType="application/inkml+xml"/>
  <Override PartName="/ppt/ink/ink2030.xml" ContentType="application/inkml+xml"/>
  <Override PartName="/ppt/ink/ink2031.xml" ContentType="application/inkml+xml"/>
  <Override PartName="/ppt/ink/ink2032.xml" ContentType="application/inkml+xml"/>
  <Override PartName="/ppt/ink/ink2033.xml" ContentType="application/inkml+xml"/>
  <Override PartName="/ppt/ink/ink2034.xml" ContentType="application/inkml+xml"/>
  <Override PartName="/ppt/ink/ink2035.xml" ContentType="application/inkml+xml"/>
  <Override PartName="/ppt/ink/ink2036.xml" ContentType="application/inkml+xml"/>
  <Override PartName="/ppt/ink/ink2037.xml" ContentType="application/inkml+xml"/>
  <Override PartName="/ppt/ink/ink2038.xml" ContentType="application/inkml+xml"/>
  <Override PartName="/ppt/ink/ink2039.xml" ContentType="application/inkml+xml"/>
  <Override PartName="/ppt/ink/ink2040.xml" ContentType="application/inkml+xml"/>
  <Override PartName="/ppt/ink/ink2041.xml" ContentType="application/inkml+xml"/>
  <Override PartName="/ppt/ink/ink2042.xml" ContentType="application/inkml+xml"/>
  <Override PartName="/ppt/ink/ink2043.xml" ContentType="application/inkml+xml"/>
  <Override PartName="/ppt/ink/ink2044.xml" ContentType="application/inkml+xml"/>
  <Override PartName="/ppt/ink/ink2045.xml" ContentType="application/inkml+xml"/>
  <Override PartName="/ppt/ink/ink2046.xml" ContentType="application/inkml+xml"/>
  <Override PartName="/ppt/ink/ink2047.xml" ContentType="application/inkml+xml"/>
  <Override PartName="/ppt/ink/ink2048.xml" ContentType="application/inkml+xml"/>
  <Override PartName="/ppt/ink/ink2049.xml" ContentType="application/inkml+xml"/>
  <Override PartName="/ppt/ink/ink2050.xml" ContentType="application/inkml+xml"/>
  <Override PartName="/ppt/ink/ink2051.xml" ContentType="application/inkml+xml"/>
  <Override PartName="/ppt/ink/ink2052.xml" ContentType="application/inkml+xml"/>
  <Override PartName="/ppt/ink/ink2053.xml" ContentType="application/inkml+xml"/>
  <Override PartName="/ppt/ink/ink2054.xml" ContentType="application/inkml+xml"/>
  <Override PartName="/ppt/ink/ink2055.xml" ContentType="application/inkml+xml"/>
  <Override PartName="/ppt/ink/ink2056.xml" ContentType="application/inkml+xml"/>
  <Override PartName="/ppt/ink/ink2057.xml" ContentType="application/inkml+xml"/>
  <Override PartName="/ppt/ink/ink2058.xml" ContentType="application/inkml+xml"/>
  <Override PartName="/ppt/ink/ink2059.xml" ContentType="application/inkml+xml"/>
  <Override PartName="/ppt/ink/ink2060.xml" ContentType="application/inkml+xml"/>
  <Override PartName="/ppt/ink/ink2061.xml" ContentType="application/inkml+xml"/>
  <Override PartName="/ppt/ink/ink2062.xml" ContentType="application/inkml+xml"/>
  <Override PartName="/ppt/ink/ink2063.xml" ContentType="application/inkml+xml"/>
  <Override PartName="/ppt/ink/ink2064.xml" ContentType="application/inkml+xml"/>
  <Override PartName="/ppt/ink/ink2065.xml" ContentType="application/inkml+xml"/>
  <Override PartName="/ppt/ink/ink2066.xml" ContentType="application/inkml+xml"/>
  <Override PartName="/ppt/ink/ink2067.xml" ContentType="application/inkml+xml"/>
  <Override PartName="/ppt/ink/ink2068.xml" ContentType="application/inkml+xml"/>
  <Override PartName="/ppt/ink/ink2069.xml" ContentType="application/inkml+xml"/>
  <Override PartName="/ppt/ink/ink2070.xml" ContentType="application/inkml+xml"/>
  <Override PartName="/ppt/ink/ink2071.xml" ContentType="application/inkml+xml"/>
  <Override PartName="/ppt/ink/ink2072.xml" ContentType="application/inkml+xml"/>
  <Override PartName="/ppt/ink/ink2073.xml" ContentType="application/inkml+xml"/>
  <Override PartName="/ppt/ink/ink2074.xml" ContentType="application/inkml+xml"/>
  <Override PartName="/ppt/ink/ink2075.xml" ContentType="application/inkml+xml"/>
  <Override PartName="/ppt/notesSlides/notesSlide13.xml" ContentType="application/vnd.openxmlformats-officedocument.presentationml.notesSlide+xml"/>
  <Override PartName="/ppt/ink/ink2076.xml" ContentType="application/inkml+xml"/>
  <Override PartName="/ppt/ink/ink2077.xml" ContentType="application/inkml+xml"/>
  <Override PartName="/ppt/ink/ink2078.xml" ContentType="application/inkml+xml"/>
  <Override PartName="/ppt/ink/ink2079.xml" ContentType="application/inkml+xml"/>
  <Override PartName="/ppt/ink/ink2080.xml" ContentType="application/inkml+xml"/>
  <Override PartName="/ppt/ink/ink2081.xml" ContentType="application/inkml+xml"/>
  <Override PartName="/ppt/ink/ink2082.xml" ContentType="application/inkml+xml"/>
  <Override PartName="/ppt/ink/ink2083.xml" ContentType="application/inkml+xml"/>
  <Override PartName="/ppt/ink/ink2084.xml" ContentType="application/inkml+xml"/>
  <Override PartName="/ppt/ink/ink2085.xml" ContentType="application/inkml+xml"/>
  <Override PartName="/ppt/ink/ink2086.xml" ContentType="application/inkml+xml"/>
  <Override PartName="/ppt/ink/ink2087.xml" ContentType="application/inkml+xml"/>
  <Override PartName="/ppt/ink/ink2088.xml" ContentType="application/inkml+xml"/>
  <Override PartName="/ppt/ink/ink2089.xml" ContentType="application/inkml+xml"/>
  <Override PartName="/ppt/ink/ink2090.xml" ContentType="application/inkml+xml"/>
  <Override PartName="/ppt/ink/ink2091.xml" ContentType="application/inkml+xml"/>
  <Override PartName="/ppt/ink/ink2092.xml" ContentType="application/inkml+xml"/>
  <Override PartName="/ppt/ink/ink2093.xml" ContentType="application/inkml+xml"/>
  <Override PartName="/ppt/ink/ink2094.xml" ContentType="application/inkml+xml"/>
  <Override PartName="/ppt/ink/ink2095.xml" ContentType="application/inkml+xml"/>
  <Override PartName="/ppt/ink/ink2096.xml" ContentType="application/inkml+xml"/>
  <Override PartName="/ppt/ink/ink2097.xml" ContentType="application/inkml+xml"/>
  <Override PartName="/ppt/ink/ink2098.xml" ContentType="application/inkml+xml"/>
  <Override PartName="/ppt/ink/ink2099.xml" ContentType="application/inkml+xml"/>
  <Override PartName="/ppt/ink/ink2100.xml" ContentType="application/inkml+xml"/>
  <Override PartName="/ppt/ink/ink2101.xml" ContentType="application/inkml+xml"/>
  <Override PartName="/ppt/ink/ink2102.xml" ContentType="application/inkml+xml"/>
  <Override PartName="/ppt/ink/ink2103.xml" ContentType="application/inkml+xml"/>
  <Override PartName="/ppt/ink/ink2104.xml" ContentType="application/inkml+xml"/>
  <Override PartName="/ppt/ink/ink2105.xml" ContentType="application/inkml+xml"/>
  <Override PartName="/ppt/ink/ink2106.xml" ContentType="application/inkml+xml"/>
  <Override PartName="/ppt/ink/ink2107.xml" ContentType="application/inkml+xml"/>
  <Override PartName="/ppt/ink/ink2108.xml" ContentType="application/inkml+xml"/>
  <Override PartName="/ppt/ink/ink2109.xml" ContentType="application/inkml+xml"/>
  <Override PartName="/ppt/ink/ink2110.xml" ContentType="application/inkml+xml"/>
  <Override PartName="/ppt/ink/ink2111.xml" ContentType="application/inkml+xml"/>
  <Override PartName="/ppt/ink/ink2112.xml" ContentType="application/inkml+xml"/>
  <Override PartName="/ppt/ink/ink2113.xml" ContentType="application/inkml+xml"/>
  <Override PartName="/ppt/ink/ink2114.xml" ContentType="application/inkml+xml"/>
  <Override PartName="/ppt/ink/ink2115.xml" ContentType="application/inkml+xml"/>
  <Override PartName="/ppt/ink/ink2116.xml" ContentType="application/inkml+xml"/>
  <Override PartName="/ppt/ink/ink211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8" r:id="rId2"/>
    <p:sldId id="338" r:id="rId3"/>
    <p:sldId id="596" r:id="rId4"/>
    <p:sldId id="597" r:id="rId5"/>
    <p:sldId id="379" r:id="rId6"/>
    <p:sldId id="374" r:id="rId7"/>
    <p:sldId id="265" r:id="rId8"/>
    <p:sldId id="276" r:id="rId9"/>
    <p:sldId id="577" r:id="rId10"/>
    <p:sldId id="308" r:id="rId11"/>
    <p:sldId id="583" r:id="rId12"/>
    <p:sldId id="316" r:id="rId13"/>
    <p:sldId id="337" r:id="rId14"/>
    <p:sldId id="263" r:id="rId15"/>
    <p:sldId id="431" r:id="rId16"/>
    <p:sldId id="432" r:id="rId17"/>
    <p:sldId id="272" r:id="rId18"/>
    <p:sldId id="312" r:id="rId19"/>
    <p:sldId id="323" r:id="rId20"/>
    <p:sldId id="348" r:id="rId21"/>
    <p:sldId id="305" r:id="rId22"/>
    <p:sldId id="585" r:id="rId23"/>
    <p:sldId id="300" r:id="rId24"/>
    <p:sldId id="328" r:id="rId25"/>
    <p:sldId id="311" r:id="rId26"/>
  </p:sldIdLst>
  <p:sldSz cx="12984163" cy="7407275"/>
  <p:notesSz cx="9296400" cy="7010400"/>
  <p:defaultTextStyle>
    <a:defPPr>
      <a:defRPr lang="en-US"/>
    </a:defPPr>
    <a:lvl1pPr marL="0" algn="l" defTabSz="978774" rtl="0" eaLnBrk="1" latinLnBrk="0" hangingPunct="1">
      <a:defRPr sz="1927" kern="1200">
        <a:solidFill>
          <a:schemeClr val="tx1"/>
        </a:solidFill>
        <a:latin typeface="+mn-lt"/>
        <a:ea typeface="+mn-ea"/>
        <a:cs typeface="+mn-cs"/>
      </a:defRPr>
    </a:lvl1pPr>
    <a:lvl2pPr marL="489387" algn="l" defTabSz="978774" rtl="0" eaLnBrk="1" latinLnBrk="0" hangingPunct="1">
      <a:defRPr sz="1927" kern="1200">
        <a:solidFill>
          <a:schemeClr val="tx1"/>
        </a:solidFill>
        <a:latin typeface="+mn-lt"/>
        <a:ea typeface="+mn-ea"/>
        <a:cs typeface="+mn-cs"/>
      </a:defRPr>
    </a:lvl2pPr>
    <a:lvl3pPr marL="978774" algn="l" defTabSz="978774" rtl="0" eaLnBrk="1" latinLnBrk="0" hangingPunct="1">
      <a:defRPr sz="1927" kern="1200">
        <a:solidFill>
          <a:schemeClr val="tx1"/>
        </a:solidFill>
        <a:latin typeface="+mn-lt"/>
        <a:ea typeface="+mn-ea"/>
        <a:cs typeface="+mn-cs"/>
      </a:defRPr>
    </a:lvl3pPr>
    <a:lvl4pPr marL="1468161" algn="l" defTabSz="978774" rtl="0" eaLnBrk="1" latinLnBrk="0" hangingPunct="1">
      <a:defRPr sz="1927" kern="1200">
        <a:solidFill>
          <a:schemeClr val="tx1"/>
        </a:solidFill>
        <a:latin typeface="+mn-lt"/>
        <a:ea typeface="+mn-ea"/>
        <a:cs typeface="+mn-cs"/>
      </a:defRPr>
    </a:lvl4pPr>
    <a:lvl5pPr marL="1957548" algn="l" defTabSz="978774" rtl="0" eaLnBrk="1" latinLnBrk="0" hangingPunct="1">
      <a:defRPr sz="1927" kern="1200">
        <a:solidFill>
          <a:schemeClr val="tx1"/>
        </a:solidFill>
        <a:latin typeface="+mn-lt"/>
        <a:ea typeface="+mn-ea"/>
        <a:cs typeface="+mn-cs"/>
      </a:defRPr>
    </a:lvl5pPr>
    <a:lvl6pPr marL="2446934" algn="l" defTabSz="978774" rtl="0" eaLnBrk="1" latinLnBrk="0" hangingPunct="1">
      <a:defRPr sz="1927" kern="1200">
        <a:solidFill>
          <a:schemeClr val="tx1"/>
        </a:solidFill>
        <a:latin typeface="+mn-lt"/>
        <a:ea typeface="+mn-ea"/>
        <a:cs typeface="+mn-cs"/>
      </a:defRPr>
    </a:lvl6pPr>
    <a:lvl7pPr marL="2936321" algn="l" defTabSz="978774" rtl="0" eaLnBrk="1" latinLnBrk="0" hangingPunct="1">
      <a:defRPr sz="1927" kern="1200">
        <a:solidFill>
          <a:schemeClr val="tx1"/>
        </a:solidFill>
        <a:latin typeface="+mn-lt"/>
        <a:ea typeface="+mn-ea"/>
        <a:cs typeface="+mn-cs"/>
      </a:defRPr>
    </a:lvl7pPr>
    <a:lvl8pPr marL="3425708" algn="l" defTabSz="978774" rtl="0" eaLnBrk="1" latinLnBrk="0" hangingPunct="1">
      <a:defRPr sz="1927" kern="1200">
        <a:solidFill>
          <a:schemeClr val="tx1"/>
        </a:solidFill>
        <a:latin typeface="+mn-lt"/>
        <a:ea typeface="+mn-ea"/>
        <a:cs typeface="+mn-cs"/>
      </a:defRPr>
    </a:lvl8pPr>
    <a:lvl9pPr marL="3915095" algn="l" defTabSz="978774" rtl="0" eaLnBrk="1" latinLnBrk="0" hangingPunct="1">
      <a:defRPr sz="192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33" userDrawn="1">
          <p15:clr>
            <a:srgbClr val="A4A3A4"/>
          </p15:clr>
        </p15:guide>
        <p15:guide id="2" pos="409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1101" autoAdjust="0"/>
    <p:restoredTop sz="95099" autoAdjust="0"/>
  </p:normalViewPr>
  <p:slideViewPr>
    <p:cSldViewPr>
      <p:cViewPr varScale="1">
        <p:scale>
          <a:sx n="90" d="100"/>
          <a:sy n="90" d="100"/>
        </p:scale>
        <p:origin x="867" y="60"/>
      </p:cViewPr>
      <p:guideLst>
        <p:guide orient="horz" pos="2333"/>
        <p:guide pos="40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61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2:58:42.6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83 1063 8370,'-2'1'144,"-1"0"0,0 0 1,0 0-1,1 1 0,-1-1 1,1 1-1,-1-1 0,1 1 1,0 0-1,0 0 0,0 0 1,0 1-1,0-1 0,0 0 1,0 1-1,1-1 0,-1 1 1,1-1-1,0 1 0,-2 4 1,-1 4-105,1 1 1,0-1-1,-2 21 0,4-26-36,-21 126 26,22-132-30,0 0 0,0 0-1,0 0 1,0 0 0,0 0 0,0 0 0,0 0 0,0 0 0,0 0 0,1 0 0,-1 0-1,0 0 1,0 0 0,0 0 0,0 0 0,0 0 0,0 0 0,0 1 0,0-1 0,0 0-1,0 0 1,0 0 0,0 0 0,0 0 0,0 0 0,0 0 0,0 0 0,0 0 0,0 0-1,0 0 1,0 0 0,0 0 0,0 0 0,0 0 0,0 0 0,0 0 0,0 0 0,0 0-1,0 0 1,0 0 0,0 0 0,0 0 0,0 0 0,4-6-6,55-178-262,-19 55 125,-10 43 372,3 1 0,3 2 0,5 2 0,68-105 0,47-20 663,-111 154-633,88-79 1,-117 117-226,2 0 0,20-12 0,-31 21-30,1 1 0,0 1-1,0-1 1,0 1 0,0 1-1,1-1 1,-1 1 0,10 0 0,-14 1-8,-1 1 0,0 0 0,1 0 0,-1 0 1,1 0-1,-1 1 0,1-1 0,-1 1 0,0 0 1,0 0-1,1 0 0,-1 0 0,0 1 0,0-1 1,0 1-1,0 0 0,0 0 0,-1 0 0,1 0 1,0 0-1,-1 1 0,0-1 0,0 1 0,1 0 1,-1 0-1,-1-1 0,1 1 0,0 0 0,-1 1 1,0-1-1,1 0 0,0 4 0,1 5-11,-1 0-1,1 1 1,-2-1-1,0 1 1,0-1-1,-2 15 1,-11 77-41,12-104 56,-47 215-14,-16-2 19,-2 4 15,54-180-11,5-19 6,1 0-1,1 0 1,1 1-1,0 0 1,0 23-1,3-38-6,0-1-1,1 0 1,-1 0 0,1 1-1,-1-1 1,1 0 0,0 0 0,3 6-1,-4-9-4,1 1-1,-1 0 1,1 0-1,-1-1 1,1 1-1,-1-1 1,1 1-1,0 0 1,-1-1 0,1 1-1,0-1 1,0 1-1,0-1 1,-1 0-1,1 1 1,0-1-1,0 0 1,0 1-1,0-1 1,-1 0-1,1 0 1,0 0-1,0 0 1,0 0 0,0 0-1,0 0 1,0 0-1,-1 0 1,1 0-1,0-1 1,0 1-1,0 0 1,0 0-1,-1-1 1,1 1-1,0-1 1,0 1-1,1-2 1,6-4 12,0 0 1,0-1-1,0 0 1,-1-1-1,0 0 1,-1 0-1,7-11 1,120-173 199,26-36-51,145-182 396,-289 390-515,57-76 205,-59 80-148,1 1 1,1 0-1,26-20 0,-37 32-66,0 0 0,0 1 0,0-1-1,1 1 1,-1 0 0,1 0 0,-1 0 0,1 0 0,0 1 0,0 0-1,0 0 1,-1 0 0,1 1 0,0 0 0,6 0 0,-8 0-18,1 1 0,0 0 0,-1 0 0,0 0 1,1 1-1,-1-1 0,0 1 0,0 0 0,0 0 0,0 0 1,0 0-1,0 0 0,0 1 0,-1-1 0,1 1 1,-1 0-1,0 0 0,0 0 0,0 0 0,0 0 0,2 3 1,1 7-9,1 0 1,-2 0-1,0 0 1,5 27-1,3 60-241,-10-76 112,20 138-1375,-6-96 825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2:04.1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11 316 9026,'-1'-1'228,"0"0"-1,0 0 1,0-1 0,0 1-1,1 0 1,-1-1-1,0 1 1,0-1 0,1 1-1,-1-1 1,1 1 0,-1-1-1,1 1 1,0-1 0,0 0-1,-1 1 1,1-1 0,0 1-1,1-4 1,-1 0 42,1 0 1,-1 0-1,1 0 1,0 0-1,2-5 1,-1 6-154,-2 4-19,1-1-1,-1 0 0,1 1 0,-1-1 0,0 0 0,0 0 0,1 1 1,-1-1-1,0 0 0,0 1 0,0-1 0,0 0 0,0 0 0,0 1 0,0-1 1,0 0-1,0 0 0,-1 0 0,-5 19 2422,6 11-1159,6 152 406,-5-156-1561,-2-20-190,1 1 1,0-1 0,1 0 0,-1 0 0,1 0 0,0 0 0,1 0 0,2 7 0,-4-11-11,0-1-1,1 1 0,-1-1 1,1 0-1,-1 1 0,1-1 1,-1 0-1,1 0 0,-1 1 1,1-1-1,0 0 0,-1 0 0,1 0 1,-1 1-1,1-1 0,-1 0 1,1 0-1,0 0 0,-1 0 1,1 0-1,-1 0 0,1 0 1,-1-1-1,1 1 0,0 0 1,-1 0-1,1 0 0,-1-1 1,1 1-1,-1 0 0,1 0 1,-1-1-1,1 1 0,-1 0 1,1-1-1,0 0 0,21-15 147,-21 15-142,28-25 141,-1-1-1,45-57 0,-53 62 160,0 1 0,2 1-1,44-32 1,5-5 341,112-113 1445,-169 156-1918,-13 12-146,1 0 0,0 0 0,0 0 1,0 0-1,0 0 0,0 0 0,0 1 0,0-1 0,1 1 0,-1 0 0,1-1 0,-1 1 0,1 0 0,-1 0 0,1 1 0,0-1 0,3 0 0,-6 1-49,0 0-1,0 0 1,0 0-1,0 0 1,0 0-1,0 0 1,1 0-1,-1 0 1,0 0-1,0 0 1,0 0-1,0 0 1,0 0-1,0 0 1,0 0-1,0 0 0,1 0 1,-1 0-1,0 0 1,0 0-1,0 0 1,0 0-1,0 0 1,0 0-1,0 0 1,0 0-1,0 0 1,0 0-1,1 0 1,-1 1-1,0-1 1,0 0-1,0 0 1,0 0-1,0 0 1,0 0-1,0 0 1,0 0-1,0 0 1,0 0-1,0 1 1,0-1-1,0 0 1,0 0-1,0 0 1,0 0-1,0 0 1,0 0-1,0 0 1,0 0-1,0 1 1,0-1-1,0 0 1,0 0-1,0 0 1,0 0-1,0 0 1,0 0-1,0 0 1,0 1-1,-6 5-2050,4-3 1301,-2 10-759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0:37.3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203 1 11931,'1'0'377,"0"1"1,0 0 0,-1 0 0,1 0-1,0 0 1,0 0 0,-1 0 0,1 0-1,0 0 1,-1 0 0,1 0 0,-1 1-1,0-1 1,1 0 0,-1 0-1,0 0 1,1 1 0,-1-1 0,0 2-1,-1 1-57,0-1 0,0 0 0,0 0-1,0 0 1,-1-1 0,-3 6-1,0 0-168,-1 0-1,0 0 0,0-1 0,-9 8 1,-14 18 9,18-18-114,1 0-1,1 0 0,0 1 0,-6 18 0,12-28-21,0 0 0,-1 0 0,0-1 0,0 1 0,0-1 0,-1 0 0,0 0 1,-5 5-1,10-10-24,-3 2 16,1-1 0,0 1-1,0-1 1,0 1 0,-1-1 0,1 0-1,-4 1 1,4-1 45,1 0 0,-1-1 0,0 1-1,0 0 1,0 0 0,1 0 0,-4 3-1,6-4-40,-1 1-1,0-1 0,0 0 1,0 1-1,0-1 0,0 1 1,0-1-1,0 0 0,1 1 1,-1-1-1,0 1 0,0-1 1,1 0-1,-1 1 0,0-1 1,0 0-1,1 1 0,-1-1 0,0 0 1,1 0-1,-1 1 0,0-1 1,1 0-1,0 0 0,9 8 172,-3-5-160,1 0 0,-1-1-1,0 0 1,1 0 0,-1 0 0,1-1 0,0 0 0,-1-1 0,1 1-1,0-2 1,-1 1 0,1-1 0,0 0 0,7-2 0,7-4 134,24-11 0,-33 11-18,0-1 0,-1 0 0,0-1-1,16-15 1,-6 5 165,-13 12-117,0-1 1,-1 0-1,0-1 0,-1 0 1,11-14-1,-16 20-119,-1 0 0,1 0-1,-1-1 1,0 1 0,1 0-1,-1 0 1,-1-1 0,1 1-1,0-1 1,-1-4 0,0 6-18,0 0 1,0 0-1,-1 0 0,1 0 1,-1-1-1,1 1 0,-1 0 1,0 0-1,0 0 0,0 0 1,0 0-1,0 1 0,0-1 1,-1 0-1,1 0 1,-1 1-1,-2-4 0,0 3-8,1-1 0,-1 1 1,1-1-1,-1 1 0,0 0 0,0 0 0,0 1 0,0-1 0,0 1 0,0 0 0,-7-1 0,-3 1-6,0 0 1,-16 1-1,-9 0-243,23-3-530,16 3 695,0 0 1,-1 0-1,1-1 1,0 1-1,0 0 0,-1 0 1,1 0-1,0-1 1,0 1-1,-1 0 1,1 0-1,0 0 0,0-1 1,0 1-1,-1 0 1,1-1-1,0 1 1,0 0-1,0 0 0,0-1 1,0 1-1,-1 0 1,1-1-1,0 1 1,0 0-1,0-1 0,0 1 1,0 0-1,0-1 1,0 1-1,0 0 1,0 0-1,1-1 0,-1 1 1,0 0-1,0-1 1,0 1-1,0 0 1,0-1-1,0 1 0,1-1 1,18-19-863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6:00.0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1 19892,'-2'7'1441,"0"-2"495,4 6-576,1-3-752,7 3-376,6 0-776,-1 3-328,3 1-1464,2-2-81,10 5 1193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6:00.5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33 808 13435,'-3'14'1731,"-1"1"0,-5 15-1,5-19-715,0 0-1,1 0 0,1 0 0,-2 15 0,4-22-930,0-1 0,1 0 0,-1 1 0,1-1 0,0 0 0,0 0 0,0 1 0,0-1 0,0 0 0,1 0-1,-1 0 1,1 0 0,0 0 0,0-1 0,0 1 0,0-1 0,1 1 0,-1-1 0,1 0 0,-1 1 0,1-1-1,0-1 1,0 1 0,5 3 0,-7-5-82,0 0-1,0 0 0,0 1 1,0-1-1,0 0 1,0 0-1,0 0 0,0 0 1,0-1-1,0 1 1,0 0-1,0 0 1,0 0-1,0-1 0,0 1 1,0-1-1,0 1 1,0-1-1,0 1 0,0-1 1,-1 1-1,1-1 1,0 0-1,0 1 0,-1-1 1,1 0-1,0 0 1,0 0-1,2-4 14,0 0-1,0 1 1,3-11-1,-5 13-10,15-38 148,-9 18-150,2 1 1,1-1-1,17-27 0,-24 45 60,0-1 0,0 1 1,0 0-1,1 0 0,0 0 0,0 0 0,0 1 1,0 0-1,0-1 0,1 2 0,-1-1 0,1 0 0,0 1 1,0 0-1,0 0 0,0 0 0,0 1 0,0 0 0,0 0 1,7-1-1,-10 2 0,1 0 1,0 1-1,0-1 1,0 1-1,0-1 1,0 1-1,-1 0 1,1 0-1,0 0 0,-1 1 1,1-1-1,-1 1 1,1-1-1,-1 1 1,1 0-1,-1 0 1,0 0-1,0 0 1,0 0-1,0 0 1,-1 1-1,3 3 1,0-1-24,-1 1 0,0 0 0,-1 1 0,1-1 0,-1 0 0,0 1 0,-1-1 0,2 11 0,-3-15-36,0 0 0,1 1 0,-1-1 0,1 0 0,-1 0 0,1 1-1,0-1 1,-1 0 0,1 0 0,1 0 0,0 2 0,-2-4-3,0 1 0,1-1 0,-1 0 0,0 0 0,1 1 0,-1-1 0,0 0 0,1 0 0,-1 0 0,0 1-1,1-1 1,-1 0 0,1 0 0,-1 0 0,0 0 0,1 0 0,-1 0 0,1 0 0,-1 0 0,0 0 0,1 0 0,-1 0 0,1 0 0,1 0-1,-1-1 0,0 0-1,0 1 1,0-1 0,0 0 0,0 1-1,0-1 1,0 0 0,0 0-1,2-2 1,10-12-32,0-1 0,-1-1 1,-1 0-1,12-24 0,29-78-110,-39 87 152,8-38-1,-18 59-2,-1 1 1,0-1-1,-1 0 1,0 0-1,0 0 1,-1 0-1,-3-19 1,4 35-11,1 1 1,0 0 0,0-1 0,1 1 0,0-1-1,0 1 1,0-1 0,1 0 0,-1-1 0,1 1-1,0 0 1,1-1 0,4 4 0,-7-6 4,0-1 0,0 1 1,-1-1-1,1 0 1,1 0-1,-1 1 0,0-1 1,0 0-1,0-1 1,0 1-1,1 0 0,-1-1 1,0 1-1,1-1 1,-1 0-1,0 0 0,1 0 1,-1 0-1,1 0 1,-1 0-1,0-1 0,1 1 1,-1-1-1,0 0 0,0 1 1,1-1-1,-1 0 1,0 0-1,0 0 0,0-1 1,0 1-1,0-1 1,0 1-1,-1-1 0,1 1 1,1-3-1,4-4 16,-1 0 0,0-1 0,-1 0-1,0 0 1,0 0 0,-1 0 0,0-1 0,3-11-1,-2 0 40,0-1-1,3-39 1,-6 18-41,-2-1 0,-2 1 0,-2 0 0,-15-73 1,12 94-27,7 21 11,0 1 1,0 0-1,0 0 1,0 0-1,0 0 1,0-1-1,0 1 1,0 0-1,0 0 1,-1 0-1,1 0 1,0-1-1,0 1 1,0 0-1,0 0 1,0 0-1,0 0 1,0 0-1,0-1 1,0 1-1,0 0 1,-1 0-1,1 0 1,0 0-1,0 0 1,0 0-1,0 0 1,0-1-1,-1 1 1,1 0-1,0 0 1,0 0-1,0 0 1,0 0-1,-1 0 1,1 0-1,0 0 0,0 0 1,0 0-1,0 0 1,-1 0-1,1 0 1,0 0-1,0 0 1,0 0-1,0 0 1,-1 0-1,1 0 1,0 0-1,0 0 1,0 1-1,0-1 1,0 0-1,-1 0 1,1 0-1,0 0 1,0 0-1,0 0 1,0 0-1,0 1 1,0-1-1,-1 0 1,1 0-1,0 0 1,0 0-1,-5 14 91,4-11-66,-6 24-40,1 1 1,1 0-1,1 0 0,2 1 1,1-1-1,1 0 0,1 1 1,2-1-1,1 0 0,1 0 1,1 0-1,2-1 0,0 1 1,2-2-1,20 40 0,30 36-5183,-36-54 3099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6:00.9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182 0 14771,'-8'3'504,"1"-1"-1,-1 1 1,1 1-1,0-1 1,0 1-1,1 1 1,-1-1-1,1 1 1,0 0-1,0 1 1,0-1-1,1 1 1,0 0-1,0 0 1,0 1-1,-3 7 1,-3 5 179,1 0 0,1 1 1,1 0-1,-9 34 0,12-34-425,1 0-1,0 1 1,2-1-1,0 1 1,2-1-1,0 1 1,6 38-1,-4-45-222,1-1-1,1 1 0,0-1 0,1 0 0,0-1 0,1 1 1,0-1-1,1 0 0,0 0 0,1-1 0,0 0 0,18 17 1,-8-12-807,0-2 0,1 0 0,1-1 0,32 17 0,-34-23-1862,-17-7 2572,-1 0 0,0 0 0,1 0 0,-1-1 0,0 1-1,0 0 1,1 0 0,-1 0 0,0 0 0,0 0 0,1-1 0,-1 1 0,0 0-1,0 0 1,1 0 0,-1-1 0,0 1 0,0 0 0,0 0 0,1-1-1,-1 1 1,0 0 0,0 0 0,0-1 0,0 1 0,0 0 0,1-1 0,-1 1-1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6:01.4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35 919 16620,'-7'3'366,"-18"8"4475,22-12-1962,15-9-890,162-101 1248,12-9-3476,-178 115 213,90-72-830,-81 63 425,-1-1 1,-1-1-1,21-28 0,-25 23 76,-10 21 346,-1-1 0,0 1 0,0-1 1,1 1-1,-1-1 0,0 1 0,0-1 0,0 1 0,0-1 0,0 1 0,0-1 1,0 0-1,0 1 0,0-1 0,0 1 0,0-1 0,0 1 0,0-1 0,0 1 0,0-1 1,-1 0-1,1 1 0,0-1 0,0 1 0,-1-1 0,1 1 0,0 0 0,-1-1 0,1 1 1,0-1-1,-1 1 0,1 0 0,-1-1 0,0 1 5,0-1 0,0 1-1,1 0 1,-1 0 0,0 1 0,1-1 0,-1 0 0,0 0 0,1 0-1,-1 0 1,0 1 0,1-1 0,-1 0 0,0 1 0,1-1-1,-1 0 1,1 1 0,-1-1 0,1 1 0,-1-1 0,1 1-1,-1-1 1,1 1 0,-1-1 0,1 1 0,0-1 0,-1 1-1,1 0 1,0-1 0,-1 1 0,1-1 0,0 2 0,-10 23-18,8-19 62,1 1 0,-1 1-1,1-1 1,1 0 0,-1 0-1,1 0 1,0 0 0,1 1-1,2 10 1,-2-14-7,0 0 0,0 0 0,1 0 0,0 0 0,-1 0 0,1-1 0,1 1 0,-1 0 0,0-1 0,1 0 0,0 0 0,0 0-1,0 0 1,0 0 0,0 0 0,1-1 0,-1 1 0,5 1 0,-4-2-15,1 0 0,-1-1-1,0 0 1,1 0 0,-1 0-1,1 0 1,-1-1 0,1 1-1,-1-1 1,1 0 0,-1-1-1,1 1 1,-1-1 0,1 0-1,-1 0 1,1 0 0,-1-1-1,0 0 1,8-3 0,-6 2 22,-1 0 0,1-1 0,-1 0 0,0 0 0,0 0 0,-1 0 0,1-1 0,-1 1 0,0-1 0,0 0 0,0 0 0,-1-1 0,5-9 0,-7 12-8,0 1 0,0-1 1,-1 0-1,1 1 0,-1-1 0,0 0 1,0 1-1,0-1 0,0 0 1,0 1-1,-1-1 0,1 0 1,-1 1-1,0-1 0,0 1 0,0-1 1,0 1-1,0-1 0,0 1 1,-1-1-1,-2-2 0,-4-6 30,-1 1-1,0 0 1,-13-10 0,-1-2-122,-4-7-960,2-1 0,-26-40 0,49 67 837,-8-15-2030,10 18 2111,0-1-1,0 1 0,0 0 1,0-1-1,0 1 0,0-1 1,0 1-1,0 0 0,0-1 1,0 1-1,0-1 0,0 1 1,0 0-1,0-1 0,0 1 1,1-1-1,-1 1 0,0 0 1,0-1-1,0 1 0,1 0 1,-1-1-1,0 1 1,0 0-1,1-1 0,-1 1 1,0 0-1,1 0 0,-1-1 1,0 1-1,1 0 0,-1 0 1,0 0-1,1-1 0,-1 1 1,0 0-1,1 0 0,-1 0 1,1 0-1,-1 0 0,0 0 1,1 0-1,0 0 0,20-2-1370</inkml:trace>
  <inkml:trace contextRef="#ctx0" brushRef="#br0" timeOffset="1">794 336 11418,'33'-1'3123,"-17"0"-1304,-1 1 0,0 0 0,1 1 0,15 4 0,-29-5-1656,0 1 1,0 0-1,-1-1 0,1 1 1,0 0-1,0 0 1,-1 0-1,1 0 0,0 1 1,-1-1-1,1 0 1,-1 1-1,0-1 0,1 1 1,-1-1-1,0 1 1,0 0-1,1 2 0,-2-3-127,1 0 0,-1 0-1,0-1 1,1 1 0,-1 0-1,0 0 1,0 0 0,0 0-1,0 0 1,0 0 0,0 0-1,0 0 1,0 0 0,0 0-1,0 0 1,-1 0 0,1 0-1,0-1 1,-1 1-1,1 0 1,-1 0 0,1 0-1,-1 0 1,1-1 0,-1 1-1,1 0 1,-1 0 0,0-1-1,1 1 1,-1-1 0,0 1-1,0 0 1,0-1 0,1 1-1,-1-1 1,0 0 0,-1 1-1,1-1-23,1 0 0,0 1 0,-1-1 0,1 0-1,-1 0 1,1 0 0,-1 0 0,1 0 0,-1 0-1,1 0 1,-1 0 0,1 0 0,-1 0 0,1 0-1,0 0 1,-1 0 0,1-1 0,-1 1 0,1 0 0,-1 0-1,1 0 1,0-1 0,-1 1 0,1 0 0,-1 0-1,1-1 1,0 1 0,-1 0 0,1-1 0,0 1-1,0 0 1,-1-1 0,1 1 0,0-1 0,0 1-1,-1 0 1,1-1 0,0 0 0,-5-18 143,4 7-132,0 0 0,1 0 0,1 0 0,0 0 0,0 0 0,1 0 0,1 1-1,6-20 1,2 1-218,30-57 0,-33 73-190,1 1 0,0 0 0,17-19 0,16-10-4444,-29 30 3403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6:01.9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0 177 17284,'3'17'2209,"0"0"0,1-1 1,0 1-1,12 27 0,-12-34-1903,-2 0 1,1 0-1,-2 0 0,1 1 0,-1 12 1,2 8-183,-4-35-115,-1-4-3,1-1-1,0 1 1,0-9 0,5-9-11,1 0 0,1 0-1,1 1 1,13-33 0,-17 49 4,-1 3 0,0 1 0,0 0 0,1 0 0,-1 0 0,1 0 0,0 0 0,6-6 0,-7 9 1,-1 0 1,1 1-1,0-1 0,0 1 1,0 0-1,0 0 0,0 0 1,1 0-1,-1 0 0,0 0 1,1 0-1,-1 1 0,0-1 1,1 1-1,-1-1 0,0 1 1,1 0-1,-1 0 0,4 1 1,0-1 3,-1 1-1,1-1 1,-1 1 0,1 1-1,-1-1 1,1 1 0,-1 0 0,0 0-1,0 1 1,0 0 0,0-1-1,0 2 1,0-1 0,-1 0 0,0 1-1,1 0 1,-1 0 0,-1 0-1,1 1 1,-1-1 0,0 1 0,0 0-1,0 0 1,0 0 0,-1 0-1,0 0 1,0 1 0,0-1 0,-1 1-1,0-1 1,0 1 0,0 11 0,-4 64 710,10-104-676,2 1-1,0-1 0,2 1 1,0 1-1,1 0 0,1 1 1,1 0-1,1 1 0,18-18 1,-22 27 30,0 1 0,1 0-1,0 0 1,0 1 0,1 1 0,0 0 0,0 1 0,28-10 0,-31 13-43,0 1 0,1 0-1,0 0 1,-1 1 0,1 0 0,0 0 0,-1 2 0,1-1 0,0 1 0,-1 1 0,1 0 0,19 6 0,-22-4 68,-2-2-351,-1 0 1,0 0 0,1-1 0,7 2-1,-12-3 137,0 0 0,1 1 0,-1-1 0,1-1 0,-1 1 0,1 0 0,-1 0 0,0 0 0,1-1 0,-1 1 0,1-1 0,-1 1 0,0-1 0,0 0 0,1 1 0,-1-1 0,0 0 0,0 0 0,0 0 0,0 0 0,0 0 0,1-1 0,10-16-1050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6:02.4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122 105 20220,'-33'19'3241,"3"-3"3817,3-5-5026,7-11-1816,9-3-216,13-27-1288,29-12-1585,27-33 1649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6:19.1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253 1263 2312,'-1'1'489,"0"0"0,0 0 0,0 0-1,0 0 1,0 0 0,0 0 0,0 0-1,0 1 1,1-1 0,-1 0-1,0 1 1,1-1 0,-1 0 0,1 1-1,0-1 1,-1 1 0,1-1-1,0 1 1,0-1 0,0 0 0,0 4-1,1-2-231,0-1 1,0 1-1,1 0 0,-1 0 0,1-1 0,0 1 0,-1-1 0,1 1 0,4 3 0,0-1-116,0 0-1,0 0 1,0 0-1,1-1 0,0 1 1,-1-2-1,2 1 1,-1-1-1,0 0 1,1 0-1,-1-1 0,1 0 1,10 1-1,12 0 223,-1 0 1,36-3-1,-60 0-317,122-4 803,182 5 472,436 35-695,-642-31-631,24 1 16,143-12 0,-153-5 7,-1-6 0,116-32 1,-211 44-17,1-2 1,-1-1 0,-1 0 0,0-2 0,24-14 0,-35 18-2,-1 0 1,0 0-1,0-1 1,0 0-1,-1 0 1,0-1-1,-1 0 1,0 0 0,0-1-1,0 0 1,-1 0-1,-1 0 1,6-15-1,-6 13 77,0-1-1,-1 0 0,-1 0 1,0 1-1,-1-1 0,0-1 1,-1 1-1,0 0 0,-1 0 1,0 0-1,-1 0 0,0 0 1,-1 1-1,0-1 1,-1 1-1,0-1 0,-1 1 1,-11-19-1,-66-88 771,19 30-509,48 66-287,-81-129 43,75 113-94,-58-95 94,62 107-37,-2 0 1,-40-42 0,38 49-40,0 1 1,-2 1 0,0 1-1,-1 1 1,0 1 0,-1 1 0,-1 1-1,0 2 1,-28-9 0,-20 0-27,0 3 0,-87-7 0,-248-11 12,-3 40-32,349-1 21,0 4-1,1 2 0,-69 21 0,98-21 3,1 0 0,0 3-1,1 0 1,1 2 0,1 1 0,0 2-1,-39 32 1,9 6-9,-95 119 0,61-65 8,90-107 5,-17 18 3,-29 43-1,45-58 0,-1 1-1,1 0 1,1-1-1,-1 1 1,1 0-1,0 1 1,1-1-1,0 0 1,1 1-1,-2 13 1,4-11 5,0-1 0,0 0 0,1 1 0,0-1 0,0 0 1,1 0-1,1 0 0,0-1 0,10 19 0,-3-9 14,2-1 1,0 0-1,25 26 0,-17-23-3,1-1 1,1-1 0,0 0 0,2-2-1,0-1 1,0-2 0,40 17 0,-28-16-14,1-2 1,1-2-1,0-1 1,78 8-1,-34-11-5,2-4 0,112-11 0,-92-4 101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6:26.8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610 229 9402,'-3'-3'392,"0"1"0,1-1 0,-1 0 0,1 1 0,0-1 0,0 0 0,0-1 0,0 1 0,0 0 0,-1-4 0,-11-40 1466,2 7-296,10 35-1365,0 1 0,-1-1 0,1 0-1,-1 1 1,0 0 0,0-1 0,0 1 0,-4-4-1,5 7-153,1 0 0,-1 0-1,1 0 1,-1 0 0,0 0-1,1 0 1,-1 0 0,0 0-1,0 1 1,0-1 0,1 1 0,-1-1-1,0 1 1,0 0 0,0-1-1,0 1 1,0 0 0,0 0-1,0 1 1,0-1 0,0 0-1,0 1 1,1-1 0,-1 1-1,0 0 1,-2 0 0,-8 5-3,1 0 0,0 1 0,0 0 0,0 1 0,-14 13 0,-47 53-7,24-23-10,28-30 22,0 0 1,1 1-1,1 1 1,1 1-1,1 0 1,1 1-1,1 1 1,-13 35-1,6 9 132,-24 141-1,37-162-131,4-26-19,-26 178 315,28-170-179,1 0 1,1 0 0,2 1 0,8 46 0,1-26 9,2 0 0,3 0-1,37 84 1,-45-121-137,1 0 0,0-1 0,1 0 0,1-1 0,0 0 0,1 0 0,0-1 0,0-1 0,2 0 0,-1-1 0,21 11 0,-11-8 48,2-1-1,-1-1 1,2-1-1,-1-1 0,1-2 1,36 6-1,159 18 891,-82-14-629,-122-14-227,1-2-1,-1 0 1,31-2 0,-36-1-15,0 0 0,0-1 0,-1 0-1,1 0 1,-1-2 0,16-7 0,-3-1 45,0-2 0,-1 0 0,-1-2 0,0 0 0,-1-2 0,-1 0 0,-1-1 0,0-1 0,14-23 0,154-235 968,-125 167-1021,-55 96-21,0 0 0,-2-1 0,0 1-1,-1-1 1,3-18 0,-4 7 141,0-1-1,-3-36 1,-11-71 78,2 43-239,6 51-37,-2 1 0,-20-80 0,20 103-12,-2 0 1,1 1 0,-2 0-1,0 0 1,-1 1-1,-1 0 1,-1 1-1,0 0 1,-15-15 0,-5 0 2,-1 2 0,-1 1 0,-64-38 0,-118-52-2,193 106-6,-9-5 6,0 2 1,-38-13 0,59 24-1,0 1 1,0-1-1,0 2 1,0-1-1,0 1 1,0 1-1,0 0 0,0 0 1,0 1-1,0 0 1,0 1-1,-11 3 1,-5 5-256,0 2 0,1 0 0,0 2 0,1 0 0,1 2 1,0 0-1,1 2 0,-29 30 0,19-12-1450,31-34 1550,0 0 1,0-1-1,0 1 1,0 0-1,0 0 1,0 0-1,0 4 0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6:29.8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48 626 12243,'-8'3'395,"2"0"534,0 0 1,1 0-1,-1 0 1,-9 8-1,15-11-893,0 0-1,0 1 1,0-1 0,0 0-1,0 0 1,0 0 0,-1 0-1,1 0 1,0 0 0,0 0-1,0 0 1,0 0 0,0 0-1,0 0 1,0 0-1,0 0 1,0 1 0,0-1-1,0 0 1,0 0 0,0 0-1,0 0 1,0 0 0,0 0-1,0 0 1,0 0 0,0 1-1,0-1 1,0 0 0,0 0-1,0 0 1,0 0 0,0 0-1,0 0 1,0 0 0,0 0-1,0 1 1,0-1 0,0 0-1,0 0 1,0 0-1,0 0 1,0 0 0,0 0-1,0 0 1,0 0 0,0 0-1,0 0 1,1 1 0,-1-1-1,0 0 1,0 0 0,0 0-1,0 0 1,0 0 0,0 0-1,0 0 1,8 1 1062,12-4-322,-1-1 0,1-1-1,-1 0 1,34-15 0,-32 12-482,371-154 1038,-290 112-1224,166-109 0,-160 84-251,74-50-3464,-145 100 1317,-21 8 770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6:30.1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10 109 11779,'-8'5'1416,"7"3"792,12-14-319,12-7-185,14-12-16,7-5 33,7 3-1,-3 7-95,-19 20-577,-10 18-312,-25 28-552,-12 11-144,-13 18-72,-6 0-192,10-7-2041,12-6 1585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0:42.7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101 42 16147,'-4'13'6026,"-13"62"-3352,4 14-1379,-1 145 0,13-226-1294,0-7 12,-4-15-35,-14-206-1666,11 85 1136,7 120 625,-1 1 0,-1 0 0,0 0 0,-6-15-1,9 29-54,0 0 0,0 0 0,0-1 0,0 1 0,0 0 0,0 0 0,0 0 0,0-1 0,0 1 0,0 0 0,0 0 0,0-1 0,0 1 0,0 0 0,0 0 0,0 0 0,0-1 0,0 1 0,0 0 0,0 0 0,0 0 0,1-1 0,-1 1 0,0 0 0,0 0 0,0 0 0,0-1 0,1 1 0,-1 0 0,0 0 0,0 0 0,0 0 0,0 0 0,1 0 0,-1 0 0,0-1 0,0 1 0,0 0 0,1 0 0,-1 0 0,0 0 0,0 0 0,1 0 0,-1 0 0,0 0 0,0 0 0,0 0 0,1 0 0,-1 0 0,0 0 0,0 0 0,1 0 0,-1 0 0,0 1 0,12 1 434,10 6 557,23 12-1,-9-4-199,-15-7-666,-1 1-1,0 1 1,-1 1 0,0 1 0,-1 0-1,0 1 1,-1 1 0,0 1-1,-2 0 1,0 1 0,15 22-1,3 7-1915,-33-46 1687,0 0 0,0 0 1,1 1-1,-1-1 0,0 0 1,0 0-1,0 0 0,0 0 0,0 0 1,0 1-1,0-1 0,0 0 1,0 0-1,0 0 0,0 0 1,0 1-1,0-1 0,0 0 0,0 0 1,0 0-1,0 0 0,0 1 1,0-1-1,0 0 0,0 0 1,-1 0-1,1 0 0,0 0 1,0 1-1,0-1 0,0 0 0,0 0 1,0 0-1,0 0 0,-1 0 1,1 0-1,0 1 0,0-1 1,0 0-1,0 0 0,0 0 1,-1 0-1,1 0 0,0 0 0,-10 2-3820,7-2 2967,-5 2-923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6:31.7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0 895 13563,'11'16'1375,"0"-1"0,0 0-1,2-1 1,16 15 0,22 26 342,-46-48-1592,1 0 0,-1 1 0,-1 0-1,1 0 1,-1 0 0,3 10 0,-4-4 212,-8-17 14,-11-23-146,16 26-205,-65-119 99,58 103-99,0-1 0,1 1 0,0-1 1,2-1-1,-4-26 0,7 40 18,1 0-1,-1-1 0,1 1 1,1 0-1,-1 0 0,0 0 1,1 0-1,0 0 0,0 0 1,0 0-1,0 0 1,1 0-1,0 0 0,3-6 1,-3 7 35,1 1 0,-1 0 0,0-1 0,1 1 0,-1 0 0,1 0 0,0 1 1,0-1-1,0 1 0,0-1 0,0 1 0,0 0 0,0 0 0,0 0 0,0 0 0,0 1 1,1-1-1,3 1 0,6-1 140,1 2 1,-1 0 0,0 0 0,0 1-1,0 0 1,0 2 0,-1-1-1,18 8 1,-3 1-30,0 1-1,40 28 1,-65-38-132,-7-4 52,-10-11-62,0-1 0,1 0 0,0-1 1,1-1-1,1 0 0,-14-22 0,21 29-26,1 0 0,0-1 1,0 0-1,1 0 0,0 1 0,-3-17 0,5 18 1,1 1-1,-1-1 1,1 1-1,0 0 1,1-1-1,0 1 1,0-1 0,0 1-1,1 0 1,4-11-1,-3 9 3,1 1-1,0 0 0,0 0 1,1 0-1,0 0 0,1 1 0,-1 0 1,1 0-1,0 0 0,0 1 1,1 0-1,0 0 0,0 0 1,0 1-1,8-3 0,-9 4 12,0 0 0,0 1 0,1 0 0,-1 1-1,0-1 1,1 1 0,-1 0 0,1 1 0,-1 0-1,1 0 1,-1 0 0,1 1 0,-1 0 0,1 0 0,-1 0-1,0 1 1,0 0 0,1 0 0,7 5 0,4 3 114,-13-6-49,1 0-1,0-1 1,-1 0-1,1 0 1,0-1-1,1 0 1,-1 0-1,0 0 1,10 1-1,-14-3-53,1 0 1,-1-1-1,0 1 0,0 0 0,0-1 1,0 1-1,0-1 0,1 0 0,-1 1 1,0-1-1,-1 0 0,1-1 0,0 1 1,0 0-1,0 0 0,-1-1 0,1 1 1,0-1-1,-1 1 0,0-1 0,1 0 1,-1 0-1,2-2 0,2-5 26,-1 0 1,0 0-1,5-17 0,-7 20-27,13-51 42,14-96 0,-5 21 45,-24 129-102,1 1 1,-1 0-1,1-1 1,0 1-1,0-1 0,0 1 1,0 0-1,0-1 1,0 1-1,1 0 1,1-3-1,-2 5-4,-1 0 0,0 0-1,1-1 1,-1 1 0,0 0-1,0 0 1,1 0 0,-1 0 0,0 0-1,1 0 1,-1 0 0,0 0-1,1 0 1,-1 0 0,0 0 0,1 0-1,-1 0 1,0 0 0,1 0-1,-1 0 1,0 0 0,1 0-1,-1 0 1,0 0 0,1 0 0,-1 1-1,1-1 1,11 14 6,14 37 11,-19-35-4,1-1 0,0 0 0,16 20 0,-21-30-11,1-1 0,0 0 0,0 0 0,0 0 0,1-1 0,-1 1 0,1-1 0,0 0 0,0-1 0,0 1 0,0-1 0,0 0-1,1 0 1,9 2 0,-8-3 5,1-1 0,-1 0 0,0 0 0,0 0 0,1-1 0,-1 0 0,0-1 0,0 1 0,8-4 0,-11 4-1,0-1-1,0 1 1,0-1-1,0 0 1,-1 0-1,1 0 0,-1 0 1,1-1-1,-1 0 1,0 1-1,0-1 1,0 0-1,0-1 0,0 1 1,-1 0-1,5-8 1,-7 9-2,1 0 1,-1 0-1,0 0 1,1-1-1,-1 1 1,0 0-1,0 0 1,0 0-1,-1-1 0,1 1 1,0 0-1,-1 0 1,0 0-1,1 0 1,-1 0-1,0 0 1,0 0-1,0 0 1,0 0-1,0 0 1,-1 0-1,1 0 1,-4-2-1,-1-3 13,-1 0-1,-1 1 0,1 0 1,-9-5-1,7 5-107,0 0 0,0 1 0,-1 1 0,1 0-1,-1 0 1,0 0 0,0 1 0,0 1 0,-1 0-1,1 0 1,-1 1 0,1 0 0,-1 1-1,1 1 1,-1-1 0,-15 4 0,17-2-190,5-1-171,0 0 0,0 0 0,-1 0 0,1-1 0,0 1 0,-6-1 0,9-1 301,0 1-1,0 0 1,1 0-1,-1 0 1,0 0-1,1-1 1,-1 1-1,0 0 1,1-1-1,-1 1 1,0-1-1,1 1 1,-1 0-1,1-1 1,-1 1-1,1-1 1,-2-1-1,2 1-72,-1 0 0,1 0-1,-1 0 1,1 0 0,0 0-1,0-1 1,-1 1 0,1 0-1,0 0 1,0 0 0,0-1-1,0 1 1,0 0 0,1-2-1,8-30-1321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6:33.5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1228 14851,'-2'-12'2381,"2"11"-2280,0 1-1,0 0 0,0 0 1,0 0-1,0 0 0,0 0 1,0-1-1,0 1 0,0 0 1,1 0-1,-1-1 703,0 1-703,1 0 0,-1 0 1,0 0-1,0 0 0,0 0 1,0 0-1,0-1 0,0 1 1,1 0-1,-1 0 0,0 0 1,0 0-1,0 0 0,0 0 1,0 0-1,1 0 0,-1 0 1,0 0-1,2 1 240,-1 0-1,1 0 1,0-1-1,-1 1 1,1 0-1,-1 1 1,1-1-1,-1 0 1,0 0-1,3 3 1,6 8 375,-1 0 1,0 1-1,-1 0 0,10 20 1,-1-3-25,175 291 1854,-179-299-2527,0-1-1,31 35 0,-39-50-17,1 0 0,-1-1 0,1 0 0,0 0 0,0-1 0,0 0 0,0 0-1,1 0 1,0-1 0,0 0 0,0 0 0,0-1 0,13 4 0,-16-6-5,0 0 0,0 0 0,0 0-1,0 0 1,0 0 0,0-1 0,0 1 0,-1-1-1,1 0 1,0-1 0,0 1 0,-1 0 0,5-3 0,-3 1-8,0-1 1,-1 1 0,1-1 0,-1 0-1,0 0 1,0 0 0,0-1-1,4-5 1,-2 0-13,0-1 0,0 0-1,-1-1 1,0 1 0,-1-1-1,0 0 1,4-22 0,-7 21 16,1-1 1,-2 0-1,0 1 1,0-1-1,-1 0 1,-5-18 0,5 25 4,0 1 1,-1-1-1,0 0 0,-1 1 1,0-1-1,0 1 1,0 0-1,-1 0 1,1 0-1,-1 0 1,-1 1-1,1 0 1,-1 0-1,-6-5 1,10 9-1,0 0 1,-1 0 0,1 0 0,-1 0-1,1 1 1,-1-1 0,1 0 0,-1 1 0,1-1-1,-1 1 1,0 0 0,1-1 0,-1 1-1,0 0 1,1 0 0,-1 0 0,0 0-1,1 0 1,-1 1 0,0-1 0,1 0-1,-1 1 1,1-1 0,-1 1 0,1 0 0,-1-1-1,1 1 1,-1 0 0,1 0 0,-1 0-1,1 0 1,-2 2 0,-1 1-3,0 1 0,0-1 0,0 1 0,1 0 0,-1 0 0,1 0 0,-4 9 0,4-4 7,0 0-1,0-1 1,1 1 0,0 0 0,1 0-1,0 1 1,0-1 0,1 0 0,0 0-1,1 0 1,0 0 0,5 16-1,-5-20 4,1 0 0,0 0 0,1 0 0,0 0 0,0 0 0,0-1 0,0 1 0,1-1 0,6 7 0,-7-9-2,0 0-1,1 0 1,-1 0-1,1-1 1,0 1-1,0-1 1,0 0-1,0 0 1,0 0-1,0-1 1,0 1-1,1-1 1,-1 0-1,7 1 1,-4-2-3,0 1 1,1-1-1,-1-1 0,1 1 1,-1-1-1,0 0 0,1-1 1,-1 0-1,0 0 0,0-1 1,7-3-1,-4 1 2,0-1 0,-1 0 0,0 0 0,0-1 0,0-1 0,13-14 1,-10 8 1,-1 0 1,0-1 0,-2 0 0,1-1 0,-2 0 0,0-1 0,-1 1 0,-1-1 0,5-20 0,-7 19-11,-1-1-1,0 0 1,-2 0 0,0-21 0,-1 29-5,-1 0-1,-1 1 1,1-1 0,-2 1-1,1 0 1,-2 0 0,1 0-1,-11-19 1,14 28 14,0 1-1,-1-1 1,1 0 0,-1 0 0,1 1-1,-1-1 1,1 0 0,-1 1 0,1-1-1,-1 1 1,1-1 0,-1 1 0,0-1-1,1 1 1,-1-1 0,0 1 0,0 0-1,1-1 1,-1 1 0,0 0 0,0 0-1,0-1 1,1 1 0,-3 0 0,3 0 3,-1 0 0,1 1 1,-1-1-1,1 0 1,-1 1-1,1-1 1,-1 0-1,1 1 1,-1-1-1,1 1 1,0-1-1,-1 1 1,1-1-1,-1 1 1,1-1-1,0 1 1,0-1-1,-1 1 0,1-1 1,0 1-1,0-1 1,0 1-1,0-1 1,-1 1-1,1 0 1,0-1-1,0 1 1,0-1-1,0 1 1,0 0-1,1-1 1,-1 2-1,1 0 7,-1 0 0,1 1 0,0-1 1,0 0-1,0 0 0,0 0 0,0 0 0,0 0 0,0 0 1,1 0-1,-1 0 0,1 0 0,0-1 0,-1 1 0,1-1 0,0 1 1,0-1-1,0 0 0,0 1 0,0-1 0,0 0 0,0 0 1,1-1-1,-1 1 0,3 0 0,1 1-10,-1-1 0,1 1 0,0-1 0,-1-1 0,1 1 0,0-1 0,0 0 0,-1 0 0,10-2 0,-14 1-2,0 1 1,0-1-1,1 1 1,-1-1-1,0 1 1,0-1-1,0 0 0,-1 1 1,1-1-1,0 0 1,0 0-1,0 0 0,0 0 1,-1 0-1,1 0 1,0 0-1,-1 0 0,1 0 1,-1 0-1,1 0 1,-1 0-1,0 0 0,1 0 1,-1 0-1,0-1 1,0 1-1,0 0 0,0 0 1,0 0-1,0-1 1,0 0-1,0-4 8,-1 1-1,0-1 1,0 1 0,-1 0-1,-2-8 1,1 7-9,0-1 1,0 1 0,0 0-1,-1 1 1,1-1 0,-7-5-1,10 9 1,-1 1 0,0 0-1,0 0 1,0 0-1,0 0 1,0 0 0,-1 1-1,1-1 1,0 0 0,0 0-1,0 1 1,-1-1-1,1 1 1,0-1 0,-1 1-1,1-1 1,-1 1 0,1 0-1,0 0 1,-1 0-1,1 0 1,-1 0 0,1 0-1,0 0 1,-1 0-1,1 0 1,-1 1 0,1-1-1,0 1 1,-1-1 0,1 1-1,0-1 1,-1 1-1,1 0 1,-1 0 0,-2 3-1,0-1 1,0 1-1,1 0 1,-1 0-1,1 0 1,0 1-1,0-1 1,1 1-1,-1-1 1,1 1-1,0 0 1,0 0-1,1 0 1,-1 0-1,1 0 1,0 8-1,-1-3 4,2 1-1,0 0 0,0 0 1,1 0-1,0 0 0,6 20 1,-6-27 0,1 1 1,-1 0-1,1-1 0,0 1 1,0-1-1,0 0 1,1 1-1,-1-1 0,1-1 1,0 1-1,0 0 1,1-1-1,-1 1 0,1-1 1,0 0-1,0 0 1,0 0-1,0-1 0,0 1 1,0-1-1,1 0 1,-1 0-1,1-1 0,0 0 1,-1 1-1,1-1 0,0-1 1,0 1-1,-1-1 1,9 0-1,-2 0 16,-1-1 0,0 0 1,0 0-1,-1-1 0,1-1 0,0 1 0,0-2 1,-1 1-1,0-1 0,0-1 0,0 1 0,0-2 1,-1 1-1,0-1 0,0 0 0,0-1 0,9-10 1,7-10 35,-2 0 0,0-1 0,-2-2 0,19-37 1,-31 52-33,-1 0 0,0-1 0,-1 0 0,-1-1 0,-1 1 0,0-1 0,-1 0 0,-1 0 0,0 0 0,-2-29 0,-1 42-10,1 0 0,-1-1-1,0 1 1,0 0 0,0 0 0,-1 0 0,-3-7 0,5 10-10,-1 0 0,0 0 1,1-1-1,-1 2 1,0-1-1,0 0 0,1 0 1,-1 0-1,0 0 0,0 0 1,0 1-1,0-1 1,0 0-1,0 1 0,0-1 1,0 1-1,0-1 0,-1 1 1,1 0-1,0-1 1,0 1-1,0 0 0,-1 0 1,1 0-1,0 0 0,0 0 1,0 0-1,-1 0 1,1 0-1,0 0 0,-2 1 1,-1 1-3,0 0-1,1 0 1,-1 0 0,1 0 0,0 1 0,-1-1 0,1 1 0,0 0 0,0 0 0,1 0 0,-1 0-1,-2 6 1,0-2-1,1 0 0,0 0-1,0 1 1,1 0-1,-4 10 1,6-14 0,0 1 0,0-1 0,0 1 0,1-1 0,-1 1 0,1-1 0,0 1 0,1 0 0,-1-1 0,1 1 0,0-1 0,0 1 0,0-1 0,0 0 0,1 1 0,0-1 0,0 0 0,0 0 0,5 7 0,-4-8 0,0 1 0,1-1 0,-1 0 0,1 0 0,0-1 0,0 1 0,0-1 0,0 1 0,0-1 0,0-1 0,1 1 0,-1 0 0,0-1 0,1 0 0,-1 0 0,1-1 0,0 1 0,-1-1 0,8 0 0,-7 0 0,0-1 0,1 1 0,-1-1 0,0 0 0,0-1 0,0 1 0,0-1 0,0 0 0,0 0 0,0-1 0,0 1 0,-1-1 0,1 0 0,4-5 0,-3 3 0,0-1 0,-1 0 0,0-1 0,0 1 0,-1-1 0,0 0 0,0 0 0,5-13 0,-3 4 0,-1-1 0,-1 0 0,-1 0 0,0 0 0,-1 0 0,-1 0 0,0 0 0,-3-21 0,-2 19 0,2 17 0,1 9 0,1-1 0,0 0 0,0-1 0,1 1 0,0 0 0,0 0 0,2 6 0,-3-10 0,1-1 0,0 1 0,0-1 0,0 1 0,-1-1 0,1 1 0,1-1 0,-1 0 0,0 1 0,0-1 0,0 0 0,1 0 0,-1 0 0,0 0 0,1 0 0,-1 0 0,1 0 0,-1 0 0,1-1 0,0 1 0,-1-1 0,1 1 0,0-1 0,-1 0 0,1 1 0,3-1 0,1 0 0,1-1 0,0 1 0,-1-1 0,1-1 0,-1 1 0,1-1 0,-1 0 0,0 0 0,0-1 0,7-3 0,-4 0 0,1 0 0,-1 0 0,0-1 0,-1 0 0,13-12 0,-18 14-6,1 1 0,-1-1 0,0 0 0,0 0 0,-1 0 0,0 0 0,1 0 0,-2-1 0,1 1 0,0 0 0,-1-1 0,0 0 0,-1 1 0,1-12 0,-2-4-32,-1 0 0,-7-34-1,9 53 39,-5-19-38,-9-22 1,9 32 30,3 11-10,5 2-2,7-5 7,-7 0 9,1 0 0,-1 0 0,0 0-1,-1 0 1,1-1 0,0 1 0,-1-1 0,0 0-1,0 0 1,0 1 0,2-8 0,2-5 1,5-29 0,-4 12 1,-2-1 0,-1 0 1,-1 0-1,-4-58 1,-1 72-1,-1-1 1,0 1 0,-2 0 0,0 0 0,-1 0 0,-1 0 0,-1 1 0,-1 0 0,-11-17 0,16 30-3,0 0 1,0 0 0,-1 0 0,0 1 0,0-1 0,-6-4 0,10 9 1,0 0 1,0 1-1,0-1 1,0 0-1,0 1 1,0-1-1,0 0 1,0 1-1,-1 0 1,1-1-1,0 1 1,0 0-1,0-1 1,0 1-1,-1 0 1,1 0-1,0 0 1,0 0-1,0 0 1,-1 0-1,1 0 1,0 1-1,0-1 1,0 0-1,-1 1 1,1-1-1,0 1 1,0-1-1,0 1 1,0-1-1,0 1 1,0 0-1,0 0 1,0-1-1,0 1 1,1 0-1,-1 0 1,0 0-1,0 0 1,1 0-1,-1 0 1,0 0-1,1 0 1,-1 2-1,-3 4-1,1 1-1,1-1 0,-1 1 1,1 0-1,0 0 0,1 0 1,0 1-1,0-1 0,1 13 1,0-6 11,2 0 1,-1 0-1,2 0 1,7 23 0,-4-20 11,1-1 0,1 1 0,0-1 0,1 0 0,1-1 0,1 0 0,1-1 0,0 0 0,22 22 0,-25-29-15,0 0-1,0-1 1,1 0 0,0 0 0,0-1-1,1-1 1,0 1 0,0-2 0,0 1-1,0-2 1,1 1 0,-1-2 0,1 1-1,0-2 1,0 1 0,17-2 0,-26 0-5,0 0 0,1-1 1,-1 1-1,0-1 0,0 0 1,0 0-1,0 0 0,0 0 1,0-1-1,0 1 0,-1-1 1,1 0-1,0 0 0,-1 0 1,0 0-1,1 0 0,-1 0 1,0-1-1,0 1 0,0-1 1,0 0-1,-1 1 0,1-1 1,-1 0-1,2-5 0,1-4 2,0 1 0,-1-1-1,-1 0 1,0-1 0,0-12-1,-1-36-2,2-15-32,-2 66 24,0 1 0,1-1-1,0 1 1,1 0 0,6-14 0,-8 20 9,1-1 0,0 1 0,1 1-1,-1-1 1,0 0 0,1 0 0,-1 1 0,1 0 0,0-1 0,0 1-1,0 0 1,0 0 0,0 1 0,1-1 0,-1 1 0,1-1 0,-1 1-1,0 0 1,1 0 0,0 1 0,5-1 0,-2 0 4,0 1 0,0 0 0,0 0 0,0 0 0,0 1 0,0 0 0,0 1 0,0 0 1,0 0-1,7 3 0,-7-1-4,-1-1 0,0 1 1,0 0-1,-1 1 1,1-1-1,-1 1 1,0 0-1,0 1 0,0-1 1,-1 1-1,0 0 1,0 0-1,0 0 0,-1 0 1,0 1-1,0 0 1,-1-1-1,0 1 1,0 0-1,0 0 0,-1 0 1,0 1-1,-1-1 1,1 0-1,-2 0 0,1 0 1,-1 0-1,1 1 1,-2-1-1,1 0 1,-4 7-1,5-14-1,-2 9-80,-1-1-1,0 1 1,-8 13 0,11-22 53,0 1 1,-1-1 0,1 0-1,0 1 1,0-1 0,0 0 0,-1 0-1,1 1 1,0-1 0,0 0-1,-1 1 1,1-1 0,0 0 0,0 0-1,-1 0 1,1 1 0,0-1-1,-1 0 1,1 0 0,0 0 0,-1 0-1,1 0 1,-1 0 0,1 1-1,0-1 1,-1 0 0,1 0-1,0 0 1,-1 0 0,1 0 0,-1 0-1,1-1 1,0 1 0,-1 0-1,1 0 1,-1-1-112,0 1 0,0-1 0,0 0 0,0 0 0,0 0-1,0 0 1,1 0 0,-1 0 0,0 0 0,-1-2 0,0-4-366,0 0 1,0 1 0,0-2-1,1 1 1,0 0 0,0 0-1,0 0 1,1 0 0,1-1-1,0-8 1,-1 13 395,7-63-2134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6:38.0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95 134 9762,'-1'-4'351,"-13"-51"4555,13 50-4320,-1 1 1,1 0-1,-1 0 0,0 0 0,0 0 0,0 1 0,-1-1 1,1 1-1,-1-1 0,-5-4 0,8 8-486,-1-1 0,1 1-1,-1-1 1,0 1 0,1 0 0,-1-1-1,0 1 1,1 0 0,-1-1 0,0 1-1,1 0 1,-1 0 0,0-1-1,0 1 1,1 0 0,-1 0 0,0 0-1,0 0 1,1 0 0,-1 0 0,0 0-1,0 1 1,0-1 0,1 0-1,-1 0 1,-1 1 0,1 0-14,-1 0 0,1 0 0,0 0 0,-1 0 0,1 1-1,0-1 1,0 0 0,0 1 0,0-1 0,0 1 0,-1 1 0,-1 4-13,1-1 0,-1 1 0,1-1-1,0 1 1,0 8 0,0-3 15,2 0 0,0 1 0,0-1 0,1 0 0,1 0 0,0 0 0,0 0 0,9 23-1,-10-30-45,1 1 0,1-1 1,-1 0-1,1 0 0,0-1 0,0 1 0,0 0 0,0-1 0,1 0 0,0 0 0,0 0 0,0 0 0,0-1 0,1 1 0,0-1 0,-1 0 0,1-1 0,0 1 0,0-1 0,0 0 0,1 0 0,5 1 0,-7-3 10,0 1-1,1-1 1,-1 0 0,0 0 0,0 0 0,1 0-1,-1-1 1,0 0 0,0 0 0,0 0-1,0-1 1,0 1 0,6-4 0,-4 2 41,-1-1 0,1 1 1,-1-2-1,0 1 0,0 0 1,-1-1-1,1 0 0,4-7 1,-4 5-13,0-1 0,0 0 0,-1-1 0,0 1 0,0-1 0,-1 1 0,0-1 1,-1 0-1,0 0 0,0 0 0,-1 0 0,0-16 0,-1 20-71,-1-1-1,0 1 1,-1 0 0,1 0-1,-1 0 1,0 0 0,0 0-1,0 1 1,-1-1 0,1 1-1,-1-1 1,0 1 0,-1 0-1,1 0 1,-1 0 0,0 1-1,0-1 1,0 1 0,0 0-1,-9-5 1,6 3-144,-1 1 1,-1 1-1,1-1 1,-1 1-1,1 0 0,-1 1 1,0 0-1,0 1 1,0 0-1,0 0 0,-12 1 1,17 0-153,0 0 1,-1 1-1,1 0 0,0 0 1,-6 2-1,9-3 138,0 0-1,0 1 1,0-1 0,0 1-1,0 0 1,0-1-1,0 1 1,0 0 0,0 0-1,1-1 1,-1 1-1,0 0 1,0 0 0,1 0-1,-1 0 1,0 0-1,1 0 1,-1 0 0,1 0-1,-1 0 1,1 0-1,0 1 1,-1-1 0,1 0-1,0 2 1,0 1-26,0-1 0,1 0 1,-1 0-1,1 0 0,0 0 0,1 3 1,11 26-888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6:38.4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46 12875,'2'-16'1856,"2"-1"1033,-2 6-321,3 10-327,-3 10-633,0 7-240,0 19-543,-1 5-121,-1 10-304,0 3-128,0 0-160,0-1-40,4-8-368,0-2-296,3-11-897,2-9-519,2-9-232,-3-10 919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6:38.7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25 14211,'0'-10'1264,"2"5"889,0-1-97,1 3-439,1 3-57,11 13-248,-4 1-152,7 19-367,-3 0-193,-1 4-320,7 5-112,-7-3-128,6 3-136,-5-9-584,-6-2-473,0-11-1239,-1-9-465,-6-9 1497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6:39.0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1 398 13763,'0'-2'419,"1"-1"1,0 1-1,-1-1 0,1 1 1,0-1-1,0 1 0,0 0 1,1-1-1,-1 1 0,1 0 1,-1 0-1,1 0 1,2-3-1,4-5 822,27-33 1679,14-22-884,-43 57-2011,0-1 1,-1 0-1,0 0 1,-1-1-1,0 0 1,0 1-1,-1-1 1,0 0-1,-1-1 0,2-13 1,-4 16-52,2-45-81,-2 47 96,0 0 0,-1 0 1,0 0-1,0 0 0,0 0 1,-3-7-1,3 12 19,1 0 0,0 0-1,-1 0 1,1 0 0,-1 0 0,1 0 0,-1 1 0,0-1 0,1 0-1,-1 0 1,0 1 0,1-1 0,-1 0 0,0 1 0,0-1 0,0 1-1,0-1 1,1 1 0,-3-2 0,3 2 2,-1 0-1,1 0 1,0 0 0,0 0-1,0 0 1,0 1 0,-1-1-1,1 0 1,0 0 0,0 0-1,0 0 1,-1 0 0,1 0-1,0 0 1,0 0-1,0 0 1,0 0 0,-1 0-1,1 1 1,0-1 0,0 0-1,0 0 1,0 0 0,0 0-1,0 1 1,-1-1 0,1 0-1,0 0 1,0 0 0,0 0-1,0 1 1,1 11 379,9 16 128,2 0 1,1-1-1,20 32 0,-25-44-452,19 23-1,-24-34-159,0 0 0,0-1 0,1 0-1,-1 1 1,1-1 0,-1 0-1,1-1 1,0 1 0,0-1-1,1 0 1,5 3 0,-9-5-60,1 1 0,-1-1 0,1 0 0,0 0 0,-1 0 0,1 0 0,0 0 0,-1 0 0,1 0 0,-1 0 0,1-1 0,0 1 0,-1-1 0,1 1 0,-1-1 0,1 1 0,-1-1 0,0 0 0,1 0 0,-1 0 0,3-2 0,-1 0-146,1-1 0,0-1 0,-1 1 0,0 0 0,5-10 0,19-39-763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6:39.4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19 20060,'7'-2'1809,"4"2"759,9 2-839,2 2-249,6-1-752,-2 3-264,1-2-224,2-1-216,1-3-600,1-2-320,6-12-2025,1-8 1681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6:39.9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0 142 18004,'13'21'1424,"7"2"985,4 5-393,9 1-696,2 2-191,-4 8-553,-1-1-192,-8 6-240,-2-1-104,-6-5-576,-3-1-576,-1-17-1121,-7-9-688,1-17 217,-2-6 1127</inkml:trace>
  <inkml:trace contextRef="#ctx0" brushRef="#br0" timeOffset="1">206 383 13491,'13'-3'832,"0"0"0,0-1 0,-1-1 1,1 1-1,-1-2 0,0 0 0,0 0 0,-1-1 1,0-1-1,18-15 0,-20 15-581,0 0 1,-1-1 0,0 0-1,0-1 1,-1 0-1,0 0 1,-1 0-1,0-1 1,-1 0-1,0 0 1,-1 0-1,4-13 1,-7 16-172,0 0 1,0 0-1,-1 0 1,0 0-1,0 1 0,-1-1 1,0 0-1,-1 0 1,0 0-1,0 1 1,0-1-1,-1 1 1,0-1-1,0 1 0,-1 0 1,0 0-1,0 1 1,-11-13-1,4 9 490,10 13-122,5 9-126,69 127 826,-2-4-675,-56-104-365,-2-2-931,1 0 0,1-2 0,35 48 0,-42-67 368,0 0-1,13 10 1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6:45.4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2152 271 8906,'-45'0'2905,"-70"9"0,15 4-1162,-37 5-292,106-12-1184,0 1 0,-43 17 0,-101 59 82,6 15-277,122-69-51,-181 114 28,164-98-32,-83 75-1,38-12-15,1-1-2,33-39-3,-64 63-6,113-104 8,1 1 1,2 1-1,-22 36 1,12-7 53,3 1 1,3 2 0,2 0-1,2 2 1,4 1-1,-16 86 1,-3 101-43,32-189 84,4 1 1,5 65-1,20 121 905,-12-141-677,-2-30-159,23 100 0,-21-136-153,2 0 0,2 0 0,37 73 0,-2-28 48,4-3 0,4-2-1,80 90 1,-113-144-3,31 37 194,88 77-1,-128-129-191,1 0 1,1-1-1,0-1 0,1-1 1,0-1-1,1 0 0,24 6 1,-8-5-15,0-2 0,0-1 1,45 2-1,183 5 27,-57-3-30,-75-5 33,164-13 0,-205-2-42,0-3 0,147-41-1,132-39 56,-296 79-79,2 0-7,0-3 0,91-33 1,90-66 1,-184 80 5,-49 25-5,-1-2-1,0 0 1,-1-2-1,0 0 1,23-21-1,1-11 30,43-55 0,34-58 336,-105 135-256,11-18-16,-2-2 0,-1 0-1,-3-2 1,-2-1-1,-2 0 1,-1-2-1,13-63 1,-29 102-96,57-259 143,-51 219-70,-3 0 1,-1-1-1,-5-74 0,-4 96-54,0 0 0,-2 0 0,-1 1-1,-20-47 1,12 34 94,-12-50-1,-1-49 106,-37-134-45,56 248-134,-2 1 1,0 0 0,-23-32 0,-3-8 19,-123-227 369,150 272-345,-1 0 1,-1 0 0,-1 1 0,-1 1 0,-1 0 0,0 1-1,-1 1 1,0 1 0,-2 0 0,-27-17 0,7 9 129,2 2-67,1-2-1,2-1 1,-38-34-1,38 21-136,1-1-1,2-1 0,-30-51 1,-16-22-2,53 80-11,-2 1-1,-40-39 1,54 60 3,0 0 0,0 0-1,-1 2 1,0-1 0,0 2 0,-1 0-1,0 0 1,-1 1 0,-22-6 0,-2 5-5,-62-4 0,-24-4 31,110 11-18,0 1-1,0-2 1,0 0 0,0-1 0,1 0 0,-15-10-1,-72-40 35,85 49-41,0 1 0,0 0 0,-1 1 0,-29-4 0,13 5-30,-1 2 0,1 2 0,0 1 0,0 2 0,0 0-1,0 3 1,1 1 0,-1 1 0,2 1 0,-1 2 0,2 2 0,-1 0 0,2 2 0,0 1 0,-51 38 0,-35 49-2106,114-102 1962,-1 0 0,1 0 1,0 0-1,1 0 0,-1 0 0,0 1 0,0-1 0,0 0 1,1 0-1,-2 2 0,5 2-1127,6-5-98,21-12-219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6:53.6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414 564 12211,'-14'-5'756,"-1"-2"0,1 1 0,0-2 0,0 0 1,-19-15-1,-7-4 779,39 26-1480,0 0 1,-1 0 0,1 1-1,-1-1 1,1 0 0,-1 0-1,1 1 1,-1-1 0,0 1 0,1 0-1,-1-1 1,0 1 0,1 0-1,-1 0 1,0 0 0,0 0-1,1 0 1,-1 0 0,0 1-1,1-1 1,-1 1 0,0-1 0,1 1-1,-1-1 1,1 1 0,-1 0-1,1 0 1,-1 0 0,1 0-1,0 0 1,-1 0 0,1 0-1,0 0 1,-2 2 0,-2 5 66,0-1 1,0 1-1,0 0 1,1 1-1,-4 9 1,3-7-7,-29 68 327,4 2 1,-22 92-1,46-150-356,1-1 0,2 2 0,0-1 0,1 0 0,1 1 0,1-1 0,2 1 0,0-1 1,6 27-1,26 79 497,5-1 0,67 150 0,-88-239-418,1-1-1,2-1 1,44 58-1,-47-72-21,1-1 0,1-1 1,1-1-1,0-1 0,2-1 0,33 21 0,192 85 417,-139-74-434,-58-25 21,1-2 1,67 18-1,-99-35-77,1-2 0,-1 0 0,1-1-1,0-2 1,0 0 0,0-1 0,0-1 0,0-1 0,27-5 0,0-6 124,-1-1 0,0-3-1,65-32 1,122-87 599,-186 102-658,0-2 0,-3-2 1,74-78-1,-79 73-22,66-77 369,-105 118-472,48-62 333,48-84 1,-91 135-309,1-1 0,-2 1 0,0-1 0,5-24 0,5-58 15,-8 41-30,-4 34-13,2-15-5,2-51 0,-7 75 0,0 0 1,-1 0-1,-1 0 1,0 0-1,-1 1 1,0-1-1,0 1 1,-8-15 0,-26-45 20,-58-82 0,49 84-19,10 15 2,-3 2 0,-3 2 0,-1 2 0,-2 1 0,-54-41 1,68 64-12,-1 2 1,0 1-1,-47-22 1,-110-39-3,107 48 2,-15-14 10,-22-10-29,105 53 12,0 1 1,0 0-1,0 0 1,0 1-1,-1 1 0,-26-1 1,8 6-3,1 1 0,0 1 0,-57 19-1,41-11 11,-532 169-154,546-169 149,1 2 1,0 2 0,1 1-1,-48 35 1,68-43-17,0 0 0,1 0 1,0 1-1,0 1 0,1 0 0,1 0 1,0 1-1,1 0 0,0 0 0,1 1 0,0 0 1,1 1-1,-6 22 0,11-29-84,-1 0 0,1 1-1,0-1 1,1 1 0,0-1 0,0 1-1,1-1 1,0 0 0,0 1 0,1-1-1,0 0 1,1 0 0,0 0 0,0 0 0,8 13-1,-3-9-220,0 0 0,1 0 0,1-1 0,0-1 0,0 1 0,1-2 0,0 1 0,22 12 0,-6-5-524,0-2 0,32 11 0,73 24-798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0:42.9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2 224 15819,'-2'-4'1521,"2"-2"1039,3-6-167,16-2-665,5-8-176,14 1-423,0-2-385,1 5-408,-3 0-192,-6 5-608,-4-1-392,0 3-913,-3-2-863,7-2-3794,16-5 3778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7:03.2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2570 3473 9042,'-1'-2'366,"-1"1"1,1-1-1,-1 0 1,0 0-1,0 1 1,1-1-1,-1 1 1,0-1-1,-1 1 1,1 0-1,-4-2 1,5 3-298,0 0 1,0 0-1,0 0 1,0 0-1,0 0 1,0 0-1,0 0 1,0 0-1,0 0 1,0 0-1,0 1 1,0-1-1,0 0 1,0 1-1,0-1 1,1 1-1,-1-1 1,0 1-1,0-1 1,0 1-1,1 0 1,-1-1-1,0 1 1,0 0-1,1-1 1,-1 1-1,1 0 1,-1 0-1,0 2 1,0-2-35,0 0 0,1 0 0,-1 0 0,0 0 0,1 0 0,-1 1 1,1-1-1,0 0 0,-1 0 0,1 0 0,0 1 0,0-1 0,0 0 0,0 1 1,0-1-1,0 0 0,0 0 0,0 1 0,1-1 0,-1 0 0,0 0 0,1 1 1,-1-1-1,2 2 0,-1-1 30,1 1 0,0-1 0,0 0 0,0 0 1,1 0-1,-1 0 0,0 0 0,1 0 0,-1-1 0,5 2 1,5 3 228,0-1 0,1-1 0,21 5 0,-23-7-53,0 0 0,1-1 0,-1-1 0,0 0 0,1 0 0,-1-1 0,1-1 0,-1 0 0,0 0 0,0-1 0,20-8-1,3-5 332,0-1-1,39-27 1,-8 5-198,79-40 217,183-110 518,-4-14-492,-194 116-521,-107 68-8,0 0-1,-1-1 0,25-31 1,8-20 821,78-133-1,-104 152-458,-2-1 1,-3-1-1,27-92 0,-37 94 23,9-76-1,-18 93-326,-2 1 0,-2-1 0,-5-45-1,-13-58 6,-52-195 0,65 314-147,-1 0 0,-1 1 0,0-1 0,-1 1 0,-1 1 1,-1-1-1,-1 2 0,0-1 0,-24-25 0,-16-9 8,-56-63-3,9 1-33,48 57 24,-56-81 0,105 135 1,-74-102 3,64 91-4,0 1-1,-1-1 0,-1 2 0,0 0 0,-22-14 0,3 7-3,0 2 0,-2 0 0,-49-14 0,-110-23 1,140 40-4,-391-122-149,338 91 131,-161-56-62,228 89 64,0 2 0,0 1 0,-1 2 0,1 1 0,-47 2 0,-194 27-3,87-5 18,-79-14-97,145-5 6,95 1 67,-1 1 0,2 1 0,-1 2 1,0 1-1,1 2 0,0 1 1,1 1-1,-41 20 0,12 0-16,1 3-1,1 2 1,-76 63-1,94-66 2,2 3 1,2 1-1,1 1 0,2 2 0,-35 54 0,16-6 11,3 3 0,5 2 0,-46 136 0,69-161 32,3 1-1,3 0 1,3 1-1,3 1 0,3-1 1,5 96-1,7-54 7,6 0 0,5-1 0,39 134 0,45 48-2,27-12 0,-99-220 0,62 92 0,-72-125 0,2 0 0,0-1 0,1-1 0,2-2 0,32 26 0,-7-15 9,1-2 0,2-2 0,0-3 0,2-2 0,1-2 0,1-3 0,64 14-1,-40-16 35,2-4 0,0-3-1,1-4 1,129-5-1,-147-8 60,0-2 0,-1-3 0,84-25 0,180-81 212,-85 6-463,14-6-2353,-136 74-83,16 15 942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7:23.2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224 106 8250,'-21'-30'1857,"13"17"-852,0 0 0,-20-21 1,27 33-928,0 0 1,0-1-1,-1 1 1,1 0-1,-1 0 1,1 0-1,-1 0 1,0 0-1,1 0 0,-1 0 1,0 0-1,0 1 1,1-1-1,-1 0 1,0 1-1,0 0 1,0 0-1,0-1 1,0 1-1,1 0 1,-5 1-1,4 0 5,-1 0-1,1 0 0,0 0 1,-1 0-1,1 0 1,0 1-1,0-1 0,0 1 1,0 0-1,1-1 1,-1 1-1,0 0 0,1 0 1,-1 0-1,1 0 1,-2 4-1,-6 14 308,1-1 0,0 1-1,2 1 1,-7 40 0,5-25-190,-4 24 129,3 1 0,-1 70 0,8 123 287,4-125-552,-1-58-6,3 0 1,16 85-1,-12-113 30,3 0-1,1-1 0,2 0 0,35 70 1,-14-37 344,34 109 0,-67-178-399,0 1 1,0-1 0,1 0-1,0 0 1,0 0-1,1-1 1,-1 1-1,1-1 1,1 1-1,-1-1 1,1-1 0,-1 1-1,2-1 1,-1 0-1,0 0 1,1 0-1,-1-1 1,12 6-1,1-2-2,1-1-1,0-1 0,0 0 0,0-1 0,0-1 1,1-1-1,-1-1 0,1-1 0,-1 0 0,32-6 0,-23 2-23,58-10 10,-74 11-10,-1 0 1,0-1 0,0 0-1,0-1 1,14-8 0,225-122 669,-249 134-675,1 0 0,13-6 8,1-1 1,-1 0-1,0-1 1,-1-1-1,26-23 1,-22 14-9,-1-1 0,0 0 0,26-45 0,93-154 85,-124 200 125,-2 0 0,0-1 1,0 0-1,-2-1 0,-1 0 1,-1 0-1,0 0 1,-2-1-1,0 0 0,-1 0 1,-2 0-1,0 0 0,-4-38 1,-2 23-119,-1 1 0,-3 0 0,0 0 0,-3 1 0,0 0 0,-3 1-1,-25-46 1,13 33 49,-34-46-1,44 71-100,0 1-1,-2 1 1,0 1-1,-25-21 1,16 20-33,0 1 0,-1 1 1,-1 2-1,0 1 0,-2 1 1,1 2-1,-1 0 0,-1 3 1,0 1-1,0 1 0,-1 2 1,-59-2-1,31 6 9,-81 8 1,120-4-57,0 1 1,1 0-1,0 2 1,0 0-1,0 2 1,-40 20 0,56-25-81,0 1 1,0 0 0,0 0 0,1 0 0,0 1 0,0 0 0,-5 7 0,7-9-79,1 0 0,0 1 1,0-1-1,0 1 1,0 0-1,1-1 1,-1 1-1,1 0 1,0 0-1,0 0 1,0 0-1,1 0 0,0 1 1,0 4-1,1 2-223,1-1 0,4 16 0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7:29.2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3000 222 10530,'-4'-12'2770,"0"0"413,4 12-3132,-1-1 0,1 1 0,0 0 0,0 0 0,0 0 0,0 0 0,-1 0 0,1 0 0,0 0 0,0 0 0,0 0 0,-1 0 0,1 0 0,0 0 0,0 0-1,0 0 1,-1 0 0,1 0 0,0 0 0,0 0 0,0 0 0,-1 0 0,1 0 0,0 0 0,0 0 0,0 0 0,-1 0 0,1 0 0,0 1 0,0-1 0,0 0 0,0 0 0,0 0 0,-1 0-1,1 0 1,0 1 0,0-1 0,0 0 0,0 0 0,0 0 0,0 0 0,0 1 0,-1-1 0,1 0 0,0 0 0,0 0 0,0 1 0,0-1 0,0 0 0,-1 1 75,-1 1 0,1-1 0,-1 0 1,0 0-1,1 0 0,-1 0 0,0-1 1,0 1-1,1 0 0,-1-1 0,0 1 1,-2-1-1,-5 3 237,-8 3 101,0-2 1,0 0-1,0 0 0,-35 1 0,23-3-115,-23 2 14,1-3 0,-1-3 0,1-1 0,-75-15 0,71 7-258,-80-12 9,110 20-34,0 2 1,0 0 0,-36 4 0,-46 19 234,4 0-193,74-20-108,0-2 0,0-1 0,0-1 0,1-2 0,-31-7 0,5 2-9,28 5 0,-1 2-1,1 0 0,-1 2 0,0 1 0,1 1 0,0 1 1,-40 10-1,49-9-3,1-1 1,0 0 0,-1-2-1,1 0 1,-29-2 0,10-3 1,-56-15 0,58 12 86,-1 1-1,0 1 1,0 2 0,0 2 0,0 1 0,0 1 0,-47 9 0,22 1-30,-75 9-24,120-19-28,1 0 1,-1-2-1,1 1 0,-1-2 1,1 0-1,0 0 1,-23-8-1,27 6 16,1 0 1,-1-1 0,1 0-1,-13-10 1,5 4 119,15 10-131,0 0-1,0 1 0,0-1 1,0 1-1,0-1 1,0 1-1,-1 0 0,1-1 1,0 1-1,0 0 1,0 0-1,0 0 0,-1 0 1,1 0-1,0 0 1,0 0-1,0 0 0,-1 1 1,1-1-1,0 0 1,0 1-1,-2 0 0,-2 1-7,0 1-1,1 0 1,-8 6-1,-3 2 20,2-4-14,1 0 1,-1-1-1,-1-1 0,1 0 0,-20 4 1,25-7 28,-1-1 1,0 0 0,0 0 0,0-1 0,0 0 0,0-1 0,0 0-1,0 0 1,-16-5 0,17 4 47,0 0 1,0 0-1,1 1 1,-1 0-1,0 1 0,0 0 1,0 0-1,-15 3 1,21-3-76,1 0 0,0 0 0,0 0 0,0-1 1,0 1-1,0 0 0,0 0 0,0-1 1,0 1-1,0-1 0,0 1 0,0-1 0,0 1 1,0-1-1,0 1 0,-1-2 0,-9-4 256,10 6-262,1 1 1,0-1-1,-1 0 1,1 0-1,0 1 0,-1-1 1,1 0-1,0 0 1,-1 1-1,1-1 1,0 0-1,0 1 0,0-1 1,-1 0-1,1 1 1,0-1-1,0 0 0,0 1 1,0-1-1,0 1 1,-1-1-1,1 0 0,0 1 1,0-1-1,0 1 1,0-1-1,0 0 1,0 1-1,3 12 82,0-10-69,0-1-1,0 0 1,1 0-1,-1 0 1,1-1-1,-1 1 1,1-1-1,0 0 1,7 2-1,10 3 85,2 4-29,0 0 0,0 2 1,-1 0-1,-1 1 0,0 2 0,-1 0 0,20 19 0,-33-28-65,-5-5-6,0 1 0,-1-1 0,1 0 0,-1 1 0,1-1 0,-1 1 0,0-1 0,1 1 0,0 2 0,-2-4-2,1 1 1,-1-1-1,0 0 1,0 0 0,0 0-1,0 0 1,0 0-1,0 0 1,0 0 0,0 0-1,0 0 1,0 0-1,0 0 1,0 0 0,-1 0-1,1 0 1,0 0-1,0 1 1,0-1 0,0 0-1,0 0 1,0 0-1,0 0 1,0 0 0,0 0-1,0 0 1,0 0-1,0 0 1,0 0 0,0 0-1,0 0 1,0 0 0,0 0-1,0 0 1,0 0-1,0 0 1,0 0 0,0 0-1,-1 0 1,1 0-1,0 0 1,0 0 0,0 0-1,0 0 1,0 0-1,0 0 1,0 0 0,0 0-1,0 0 1,0 0-1,0 0 1,0 0 0,0 0-1,0 0 1,-1 0-1,1 0 1,0 0 0,0 0-1,0 0 1,0 0-1,0 0 1,0 0 0,0 0-1,0 0 1,0 0-1,-8-4 21,-9-7 0,-13-8-19,-61-28 0,19 11 3,48 23-4,12 8-4,1-1-1,0-1 0,0 0 1,0 0-1,1-1 0,0 0 1,-9-10-1,18 16 3,0 1-1,0-1 1,0 0 0,0 1-1,0-1 1,0 0-1,0 0 1,-1-3-1,2 4 2,0 1-1,0-1 0,0 0 0,0 0 1,0 1-1,0-1 0,0 0 0,1 0 1,-1 1-1,0-1 0,0 0 0,1 1 0,-1-1 1,0 0-1,1 1 0,-1-1 0,0 0 1,1 1-1,-1-1 0,1 1 0,-1-1 1,1 1-1,-1-1 0,1 1 0,0-1 1,0 0-1,13-7 4,1 1-1,0 0 1,0 1 0,0 0-1,27-5 1,12-5 4,-30 7 36,0-1 1,-1-1 0,0-1 0,40-29-1,-61 39-38,4-1 9,-1-1-1,1 0 1,10-4-1,-15 7-12,-1 1 0,1 0 0,0-1 0,-1 1 0,1 0 0,0-1 0,-1 1 0,1 0 0,0 0 0,0 0 0,-1 0 0,1 0 0,0 0 0,0 0 0,-1 0 0,1 0 0,0 0 0,0 0 0,-1 0 0,1 0 0,0 1 0,0-1 0,-1 0 0,1 1 0,0-1 0,-1 0 0,1 1 0,0-1 0,-1 1 0,1-1 0,-1 1 0,1-1 0,-1 1 0,1-1 0,-1 1 0,1 0 0,-1-1 0,0 1 0,1 0 0,-1-1 0,0 1 0,1 0 0,-1 0 0,2 10 22,-1-1-1,-1 1 1,0-1-1,0 1 1,-1-1-1,0 1 1,-1-1-1,-4 15 1,4-18 11,0 0 1,-1-1 0,0 1-1,-1-1 1,1 0 0,-1 0-1,-1 0 1,1 0 0,-1-1 0,-5 6-1,3-4 2,0 0 0,1 1 0,0 0 0,-6 11 0,9-15 105,-1 2-1588,15-8-1322,22-12 1462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7:15.6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 81 9066,'0'-8'691,"0"0"0,0 0 0,-1 1 0,0-1 0,-1 0 0,0 1 0,0-1 0,-4-9 0,5 17-654,1 0 1,0 0-1,0-1 1,0 1-1,-1 0 1,1 0-1,0 0 1,0 0 0,0 0-1,-1 0 1,1 0-1,0 0 1,0-1-1,-1 1 1,1 0-1,0 0 1,0 0 0,-1 0-1,1 0 1,0 0-1,0 0 1,-1 1-1,1-1 1,0 0-1,0 0 1,0 0 0,-1 0-1,1 0 1,0 0-1,0 0 1,-1 0-1,1 1 1,0-1-1,0 0 1,0 0 0,0 0-1,-1 0 1,1 1-1,0-1 1,0 0-1,0 0 1,0 0-1,0 1 1,0-1 0,-1 0-1,1 0 1,0 1-1,0-1 1,0 0-1,-2 6 219,0 0-1,0 0 1,0 0-1,1 0 1,0 0-1,0 0 0,0 1 1,1 7-1,4 54 1311,-2-55-1183,0 1-1,0 0 1,1-1 0,1 1-1,1-1 1,7 18-1,-10-27-273,1 1 0,0-1-1,-1 1 1,1-1 0,1 0 0,-1 0-1,1 0 1,-1-1 0,1 1-1,0-1 1,0 0 0,1 0 0,-1 0-1,1-1 1,-1 0 0,1 1-1,0-2 1,0 1 0,0 0 0,6 0-1,0-1-44,0 0 1,-1-1-1,1 0 0,0-1 0,-1-1 0,1 1 1,-1-2-1,16-4 0,6-5-443,41-20 0,29-25-2411,-79 43 2106,56-33-686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7:16.9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18 261 9242,'-8'-15'1948,"7"13"-1354,0 0-1,0 0 0,0 0 1,0 0-1,0 0 0,0 0 1,0 0-1,0-3 0,9 11 1909,-2 4-2192,-1 0 1,-1 0-1,1 0 0,-2 0 1,0 1-1,4 19 0,2 7-84,15 53-18,-23-87-175,-3-12-25,-4-19-10,1 10-5,0 0-1,2-1 1,-3-25 0,6 36 29,0 0-1,0-1 1,0 1-1,1 0 1,0 0-1,0 0 1,1 0-1,0 0 1,1 0-1,4-9 1,-6 15 11,1-1 1,-1 1-1,1-1 1,-1 1-1,1 0 1,0 0-1,0 0 1,0 0-1,0 0 1,1 0-1,-1 0 1,0 1-1,1-1 1,0 1-1,-1 0 1,1 0-1,-1 0 1,1 0-1,0 0 1,0 0 0,0 1-1,-1-1 1,1 1-1,0 0 1,0 0-1,0 0 1,0 0-1,0 1 1,0-1-1,3 2 1,3 0 58,-1 1 0,0 0 0,0 1 0,0-1 0,0 2 0,-1-1 0,1 1 0,11 10 0,24 24 112,-20-17-135,35 26 0,-58-48-67,0 0 0,0 0-1,1 0 1,-1 1-1,0-1 1,0 0-1,0 0 1,1 0-1,-1 0 1,0 1-1,0-1 1,1 0-1,-1 0 1,0 0-1,0 0 1,1 0-1,-1 0 1,0 0-1,1 0 1,-1 0-1,0 0 1,0 0 0,1 0-1,-1 0 1,0 0-1,1 0 1,-2-7 18,-7-11-4,-3-1-7,-37-79-40,44 88 25,0-1 0,1 0 0,0 0 0,1 0 0,0-1 0,1 1 0,0-18 0,1 27 9,0 1-1,0-1 1,1 0-1,-1 1 1,0-1-1,1 1 1,-1-1-1,1 1 0,-1-1 1,1 1-1,0-1 1,0 1-1,0 0 1,0-1-1,0 1 0,0 0 1,0 0-1,0 0 1,0 0-1,1 0 1,-1 0-1,0 0 0,1 0 1,-1 0-1,1 0 1,-1 1-1,1-1 1,2 0-1,4-1 60,1 0-1,-1 1 1,1 1 0,13-1 0,6 0 227,-18 0-173,1-1 1,-1 0 0,0 0-1,-1-1 1,1 0 0,0-1-1,16-9 1,-16 3-32,-10 10-75,0-1-1,1 1 0,-1-1 0,0 1 0,1-1 0,-1 1 0,1-1 0,-1 1 1,1-1-1,-1 1 0,1 0 0,-1-1 0,1 1 0,-1 0 0,1-1 1,-1 1-1,1 0 0,-1 0 0,1 0 0,0-1 0,-1 1 0,1 0 0,-1 0 1,1 0-1,1 0 0,-2 0-7,1 0 0,0 1-1,0-1 1,-1 0 0,1 0 0,0 1 0,-1-1 0,1 0-1,-1 1 1,1-1 0,0 1 0,-1-1 0,1 1 0,-1-1-1,1 1 1,-1-1 0,1 1 0,-1 0 0,0-1 0,1 1-1,-1-1 1,0 1 0,1 0 0,0 1 5,15 23 8,-12-17-10,1-1 1,0 0 0,0 0 0,1 0 0,0 0 0,12 9 0,-9-8-168,-6-5 8,0 0-1,0-1 1,0 0 0,0 1 0,0-1 0,0 0-1,1 0 1,5 2 0,-8-5-49,0 1 1,1-1 0,-1 1-1,0-1 1,0 0-1,0 1 1,0-1-1,0 0 1,0 0-1,0 1 1,0-1 0,0 0-1,0 0 1,0 0-1,-1 0 1,1-1-1,0 1 1,-1 0-1,1 0 1,0-2-1,1 0-239,4-10-668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7:17.3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62 186 12523,'6'-2'2327,"-2"-1"-1965,1 0 0,-1 0 0,0-1 1,0 1-1,-1-1 0,1 0 0,-1 0 0,0 0 0,0 0 1,0-1-1,0 0 0,-1 1 0,3-8 0,-1 3-204,-1 0-1,0 0 0,-1 0 0,0 0 0,0 0 0,0-16 1,-2 23-150,0 0 0,0 0 0,0 0 0,0 0 0,-1 0 0,1 0 0,-1 0 0,1 1 0,-1-1 0,0 0 0,1 0 0,-1 0 0,0 1 0,0-1 0,0 0 0,-2-1 0,2 2-9,0 0 1,-1 0-1,1 0 1,0 0-1,0 1 1,-1-1-1,1 0 1,0 1 0,-1-1-1,1 1 1,-1 0-1,1-1 1,-1 1-1,1 0 1,-1 0-1,1 0 1,-2 0-1,-1 0-5,0 1-1,1 0 1,0 0-1,-1 0 1,1 0-1,-1 0 0,1 1 1,0-1-1,0 1 1,0 0-1,0 0 0,0 0 1,0 1-1,1-1 1,-1 1-1,-3 3 0,0 3 35,1 0 0,0 0 0,1 0 0,0 0 0,0 1 0,1-1 0,0 1 0,1 0 0,0 0 0,0 0 0,1 0 0,0 14 0,2-19 8,-1 0 0,0 0 0,1 0 0,0 1 0,0-1 0,1 0 0,0-1 1,0 1-1,0 0 0,0 0 0,5 6 0,-5-8-20,1 0 0,-1 0 0,1 0 0,0-1 0,0 1 0,1-1 0,-1 0 1,0 1-1,1-2 0,-1 1 0,1 0 0,0-1 0,-1 1 0,1-1 0,0 0 0,7 1 0,-6-2-84,1 1-1,0-1 1,0 0 0,0 0-1,0-1 1,0 1 0,-1-2-1,1 1 1,0 0 0,-1-1-1,1 0 1,-1 0 0,1-1-1,-1 0 1,9-5 0,-10 4-208,1 1 0,-1-1-1,0 0 1,0 0 0,-1-1 0,1 1 0,-1-1 0,0 1 0,0-1 0,0 0 0,-1-1 0,1 1 0,-1 0 0,-1 0 0,1-1 0,1-9-1,-1-5-55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7:17.9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0 176 12283,'10'14'3633,"18"30"1908,-21-33-5079,-1 1-1,0 0 1,8 23 0,-2 13-64,-13-48-397,1-1 0,0 1-1,0 0 1,0 0 0,0 0-1,0 0 1,0 0 0,0 0-1,0 0 1,0 0 0,-1 0-1,1 0 1,0 0-1,0 0 1,0 0 0,0 0-1,0 0 1,0 0 0,0 0-1,0 0 1,0 0 0,-1 0-1,1 1 1,0-1 0,0 0-1,0 0 1,0 0 0,0 0-1,0 0 1,0 0-1,0 0 1,0 0 0,0 0-1,0 0 1,0 0 0,-1 0-1,1 1 1,0-1 0,0 0-1,0 0 1,0 0 0,-6-10-21,1-1-18,0-1 0,0 0 0,1 0 0,-4-23 0,7 29 40,0 1-1,1-1 1,-1 0-1,1 0 0,1 0 1,-1 0-1,1 0 0,0 0 1,0 0-1,0 0 1,1 1-1,4-9 0,-6 12 13,1 1 0,0-1-1,0 1 1,0-1-1,0 1 1,0 0 0,0-1-1,0 1 1,0 0-1,1 0 1,-1 0 0,0 0-1,1 0 1,-1 0-1,1 0 1,-1 0-1,3 0 1,-3 0 8,0 1-1,1 0 1,-1 0-1,1 0 1,-1 0-1,0 0 1,1 0-1,-1 1 1,0-1-1,1 0 1,-1 1-1,0-1 1,0 1-1,1-1 1,-1 1-1,0 0 1,1 0-1,3 2 28,-1 1 0,-1-1 0,1 1 0,0 0-1,-1 0 1,0 0 0,0 1 0,0-1 0,3 8 0,-2-4-25,-1 1 1,4 16 0,2 7 21,-11-41-34,-1 0 1,1-1 0,1 1 0,0 0 0,0-14-1,4-52 20,-3 66-19,2-15 144,1 0 0,11-43 0,-14 67-147,0-1 0,0 1 0,0-1 0,1 0 0,-1 1-1,0-1 1,0 1 0,0-1 0,1 0 0,-1 1 0,0-1 0,1 1 0,-1-1 0,0 1 0,1 0 0,-1-1 0,1 1 0,-1-1 0,1 1 0,-1 0 0,1-1 0,-1 1 0,1 0 0,-1-1 0,1 1 0,-1 0 0,1 0 0,0-1 0,-1 1-1,1 0 1,-1 0 0,1 0 0,0 0 0,-1 0 0,1 0 0,-1 0 0,1 0 0,0 0 0,-1 0 0,1 1 0,-1-1 0,1 0 0,-1 0 0,1 0 0,0 1 0,-1-1 0,1 0 0,-1 1 0,1-1 0,0 1 0,3 3 27,1-1 0,-1 1 1,0 1-1,4 5 1,-4-5-5,9 11-2,4 4-225,1 0-1,37 32 1,-53-51 43,0 1 0,0-1 0,0 0 0,0 0 0,0 0 0,1 0-1,-1 0 1,0 0 0,0 0 0,1 0 0,-1-1 0,3 1 0,-3-1 4,-1 0 0,1-1 0,-1 1 0,1 0 0,-1-1 0,1 1-1,-1 0 1,0-1 0,1 0 0,-1 1 0,0-1 0,1 0 0,-1 0 0,0 0 0,0 1 0,0-1-1,0 0 1,1-1 0,-2 1 0,1 0 0,1-2 0,3-4-451,-1 0 0,0 0 0,-1 0 1,0-1-1,0 1 0,2-9 0,3-24-865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7:18.5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 14 10522,'-1'-1'172,"-18"-9"1444,19 10-1540,0-1 0,0 1 0,-1 0 0,1 0 0,0 0 0,-1 0 0,1-1 0,0 1 0,0 0 0,-1 0 0,1 0-1,0 0 1,-1 0 0,1 0 0,0 0 0,0 0 0,-1 0 0,1 0 0,0 0 0,-1 0 0,1 0 0,0 0 0,-1 0 0,1 0 0,0 0 0,0 0-1,-1 0 1,1 1 0,0-1 0,0 0 0,-1 0 0,1 0 0,0 0 0,0 1 0,-1-1 0,1 0 0,0 0 0,0 1 0,0-1 0,-1 0 0,1 0-1,0 1 1,0-1 0,0 0 0,0 0 0,0 1 0,0-1 0,0 0 0,-1 1 0,1-1 0,0 0 0,0 0 0,0 1 0,0-1 0,0 0 0,0 1-1,0-1 1,1 0 0,-1 1 0,2 8 604,1 0 0,0 0-1,1 0 1,0-1 0,0 1 0,1-1-1,11 15 1,-3-3 65,128 179 2886,-53-79-3317,-75-99-308,-10-16-12,0 0-1,1 0 1,-1 0-1,1 0 1,0 0-1,0-1 1,0 0-1,9 7 1,-13-11 3,0 0 0,0 0 0,0 0-1,0 0 1,1 0 0,-1 0 0,0 0 0,0 0 0,0 0 0,0 0 0,0 0 0,0 0 0,0 0 0,1 0 0,-1 0 0,0 0 0,0 0-1,0 0 1,0 0 0,0 0 0,0 0 0,0 0 0,0 0 0,1 0 0,-1-1 0,0 1 0,0 0 0,0 0 0,0 0 0,0 0 0,0 0 0,0 0-1,0 0 1,0 0 0,0 0 0,0 0 0,0-1 0,0 1 0,0 0 0,0 0 0,0 0 0,0 0 0,0 0 0,0 0 0,0 0 0,0-1-1,0 1 1,0 0 0,0 0 0,0 0 0,1-7-86,-3-6-105,0 0 1,-1 1-1,-6-17 0,6 20 95,0-1 1,0 0 0,1 0 0,1 0 0,-1 0 0,1-12-1,1 21 102,0 1-1,0-1 0,0 0 0,0 1 0,0-1 0,0 1 1,0-1-1,1 1 0,-1-1 0,0 1 0,0 0 0,0-1 0,1 1 1,-1-1-1,0 1 0,1-1 0,-1 1 0,0 0 0,1-1 1,-1 1-1,0 0 0,1-1 0,-1 1 0,1 0 0,-1-1 1,0 1-1,1 0 0,-1 0 0,1-1 0,-1 1 0,1 0 1,-1 0-1,1 0 0,-1 0 0,1 0 0,-1 0 0,1 0 1,-1 0-1,1 0 0,-1 0 0,1 0 0,-1 0 0,1 0 1,-1 0-1,1 1 0,-1-1 0,1 0 0,0 1 0,2 0 36,-1 0-1,1 0 1,0 0-1,-1 1 1,0-1-1,1 1 0,2 2 1,-1 1 55,1 1 0,-1-1 1,-1 1-1,1 0 0,-1 0 0,0 0 1,0 0-1,0 0 0,-1 1 0,0-1 1,0 1-1,-1 0 0,0-1 0,0 1 1,-1 0-1,0 9 0,0-8-66,0-1 0,-1 1-1,-1 0 1,1-1 0,-1 1-1,0-1 1,-1 0 0,1 0-1,-2 0 1,1 0 0,-1 0-1,0-1 1,0 1 0,-8 8 0,10-14-80,1 1 1,-1 0-1,0-1 0,0 1 1,0-1-1,0 1 1,0-1-1,-1 0 1,1 0-1,0 0 1,0 0-1,-1-1 1,1 1-1,-3 0 1,3-1-67,1 0 1,-1 0 0,1 0 0,-1 0-1,0 0 1,1-1 0,-1 1 0,1-1-1,-1 1 1,1-1 0,-1 1 0,1-1-1,-1 0 1,1 0 0,0 0 0,-1 0-1,1 0 1,0 0 0,0 0-1,0 0 1,0 0 0,0 0 0,-2-3-1,1 0-331,-1 0-1,1-1 0,0 0 0,0 1 0,1-1 0,-1 0 0,1 0 0,0 0 0,0-8 0,0-25-906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7:19.1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0 118 10778,'8'2'984,"0"0"-1,0 1 0,-1 0 1,1 1-1,-1 0 0,0 0 1,0 0-1,0 1 1,-1 0-1,0 0 0,10 10 1,-11-9-645,-1 0 1,1 1 0,-1-1-1,-1 1 1,1-1 0,-1 1 0,0 0-1,2 8 1,9 62 114,-7-41-489,-15-73-95,-3-50 0,10 69 133,1-1 0,0 1 0,2 0 0,0-1 0,4-17 1,-4 30-64,-1 0 1,1 0 0,1 0-1,-1 0 1,1 0 0,0 1 0,0-1-1,8-8 1,-8 11-313,0-1 1,1 1-1,-1 0 1,1 1-1,-1-1 0,1 1 1,0-1-1,0 1 1,0 0-1,0 1 0,1-1 1,-1 1-1,5-1 1,13-3-1921,3 3 926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7:19.3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111 355 11450,'-2'3'1157,"0"1"-1,0 0 1,0 0-1,1 1 1,-2 5-1,-7 17 941,-17 15-127,-11 23-1027,34-57-979,0 1 1,1-1-1,0 1 0,0-1 1,-3 17-1,6-24 8,0 0-1,0 0 1,0 0-1,0 0 1,0 0-1,0 0 1,0 0-1,0 0 1,0 0 0,0 0-1,0 0 1,1 0-1,-1 0 1,1 1-1,-1-1 14,1-1 0,-1 0 0,0 0 0,0 0-1,1 0 1,-1 0 0,0 0 0,0 1 0,1-1-1,-1 0 1,0 0 0,1 0 0,-1 0 0,0 0-1,0 0 1,1 0 0,-1 0 0,0 0 0,1 0-1,-1 0 1,0 0 0,0 0 0,1-1 0,-1 1-1,0 0 1,1 0 0,-1 0 0,0 0 0,0 0-1,1-1 1,3-2-95,0 0 0,-1 0-1,1 0 1,3-5 0,-5 6 119,50-63-41,-37 44 743,28-30 1,-38 47-431,0 0 1,0 0-1,1 0 1,6-3 0,-6 4-59,-4 2-147,0 0 0,0 0 1,1 0-1,-1 1 1,1-1-1,-1 1 1,0-1-1,1 1 0,-1 0 1,1 0-1,-1 0 1,1 0-1,-1 0 0,1 1 1,-1-1-1,1 1 1,-1 0-1,0-1 1,1 1-1,-1 0 0,0 0 1,0 1-1,0-1 1,1 0-1,2 4 0,0-1-22,0 0 0,0 1-1,0 0 1,0 0-1,-1 1 1,0-1-1,0 1 1,4 7-1,1 5 3,-1 0 0,-1 0 0,6 21 0,-28-90-340,12 39 211,-6-21-423,2 0 1,1-1-1,-1-61 1,7 92 445,0 0 1,0 0-1,0-1 1,1 1-1,0 0 0,0 0 1,1-4-1,-2 7 41,0-1 1,1 1-1,-1-1 0,1 0 0,-1 1 1,0-1-1,1 1 0,-1-1 0,1 1 1,-1-1-1,1 1 0,0-1 0,-1 1 1,1 0-1,-1-1 0,1 1 0,0 0 1,-1-1-1,1 1 0,0 0 0,0 0 1,-1 0-1,1-1 0,0 1 0,-1 0 1,1 0-1,0 0 0,0 0 0,-1 0 1,1 1-1,0-1 0,-1 0 0,1 0 1,0 0-1,-1 1 0,1-1 0,1 1 1,4 3-10,0 0 1,0 0-1,-1 0 1,1 1 0,-1 0-1,0 0 1,0 0-1,-1 1 1,7 10-1,11 13 21,-10-17 30,0 0 1,17 14 0,-25-23-12,0 0 0,0 0 0,0-1 0,0 1 0,0-1 0,0 0 0,1 0 1,-1-1-1,1 1 0,-1-1 0,1 0 0,-1 0 0,8 0 0,-7-2 2,-1 1-1,0-1 0,1 0 1,-1-1-1,0 1 0,0-1 1,0 1-1,0-1 0,0-1 1,0 1-1,5-5 0,3-2 17,-1-1-1,10-12 0,-13 13-34,-1 0 0,0 0 0,-1-1 0,0 0-1,-1 0 1,0 0 0,0-1 0,-1 1 0,-1-1 0,1 0 0,0-12 0,-1 9-5,-2-1-1,0 1 1,0 0-1,-1-1 1,-1 1-1,-1-1 0,0 1 1,-5-20-1,7 34 3,-1 0 0,1 0 0,0 0 0,0 0-1,0 0 1,0 0 0,0 0 0,0 0 0,0 0 0,0 0-1,-1 0 1,1 0 0,0 0 0,0 0 0,0 0 0,0 0-1,0 0 1,0 0 0,0 0 0,0 0 0,0 0 0,-1 0-1,1 0 1,0 0 0,0 1 0,0-1 0,0 0-1,0 0 1,0 0 0,0 0 0,0 0 0,0 0 0,0 0-1,0 0 1,-1 0 0,1 0 0,0 0 0,0 1 0,0-1-1,0 0 1,0 0 0,0 0 0,0 0 0,0 0 0,0 0-1,0 0 1,0 0 0,0 0 0,0 1 0,0-1-1,0 0 1,0 0 0,0 0 0,0 0 0,0 0 0,0 0-1,0 0 1,0 0 0,0 1 0,1-1 0,-1 0 0,0 0-1,0 0 1,0 0 0,1 4 46,-1-1 0,1 1 1,1 0-1,-1-1 0,0 1 0,1-1 0,0 0 0,3 5 1,21 27 438,-22-30-405,6 8 143,1 0 0,1-1 0,0 0 0,0-1 1,2 0-1,15 9 0,-21-15-139,0-1 1,0 0-1,0 0 1,1-1 0,0 0-1,-1 0 1,1-1-1,0-1 1,0 1-1,1-1 1,-1-1-1,0 0 1,10-1-1,-9 0-38,0-1-1,-1 0 1,1 0-1,-1-1 0,1 0 1,-1-1-1,0 0 1,0-1-1,-1 0 1,0 0-1,1 0 1,-2-1-1,13-12 0,-6 3-303,-1 0-1,-1-1 1,0 0-1,-1-1 1,15-32-1,1-6-2111,2 5 802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0:43.3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1 15299,'-6'12'7229,"5"4"-4326,6 14-1283,-5-30-1592,9 34 597,2-1 0,1 0 1,20 39-1,-31-71-681,30 62 186,-25-49-4057,-12-41 2395,4 9 1254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7:34.9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5058 614 10882,'-110'-84'1080,"-20"-14"142,100 78-1055,-2 0 0,-47-20-1,24 18-146,0 3 0,-99-21 0,-120-4-65,128 22 72,-49-15 290,20 4 291,128 26-498,1 2 0,-1 2 0,-1 3 0,1 1 0,0 2 0,-61 13 0,56-4-99,1 2 1,0 2 0,1 3 0,1 1 0,-62 37-1,-81 55-5,5 9 0,-194 163 0,293-206 33,-122 140 1,-53 108 9,102-85-34,20 11-17,-63 100 25,-22 27-13,163-256-14,-57 158 0,-49 229 18,99-290-9,-173 587 80,226-741-76,-68 285 11,66-256-28,-10 165 1,29-196 1,2 0 0,4 0 0,2 0 0,3 0 0,20 67 0,119 300 37,-138-400-26,144 335 13,17-7-3,-111-232-14,-33-67-1,2-2-1,61 87 1,-57-102-12,2-2 0,2-2 0,1-1 0,2-2 0,82 53 0,-33-35-15,1-3 0,109 42 0,162 48 47,-157-63 8,224 71-18,55-35-12,-353-93-12,231 9 0,62-43 18,1-22 33,-107 7-16,-28 10-6,252-26 14,-445 31-2,-1-5 0,-1-5 0,138-50 0,239-149 616,-96 10 293,-305 171-800,306-195 60,-328 200-203,-2-3-1,-2-1 0,-1-3 0,-2-1 1,70-96-1,200-349 25,-268 407 0,-4-1 0,-4-2 0,36-121-1,-37 71 65,32-217 1,-6-126 5,-28-3-69,-35 354-16,-6 0 0,-33-182 0,-81-243 39,101 467-32,-131-476 20,72 300 99,-16-49 118,-23 4-113,-262-425-18,320 626-26,-4 4 0,-116-141 1,128 185 59,-3 3 1,-72-55 0,-131-80 441,-9 11-178,196 136-332,-145-61 0,129 72-25,-1 3 1,-2 5-1,0 3 1,-1 5-1,-1 3 0,-1 5 1,1 3-1,-1 4 1,1 5-1,0 4 1,-148 32-1,151-18-46,1 4 0,2 3-1,1 4 1,2 4 0,1 4 0,-129 88-1,186-113-255,0 2-1,2 1 0,0 0 0,2 2 1,0 1-1,-26 36 0,34-36-89,-19 45 0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7:41.4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358 1119 4601,'-45'29'2921,"38"-21"-2660,7-8-254,-1 1 0,1-1 0,-1 0 1,1 1-1,0-1 0,-1 1 1,1-1-1,-1 0 0,1 1 0,-1-1 1,1 0-1,-1 1 0,1-1 0,-1 0 1,0 0-1,1 0 0,-1 0 1,1 1-1,-1-1 0,1 0 0,-1 0 1,0 0-1,1 0 0,-1 0 0,1 0 1,-2-1-1,-3 1 35,-1 0-1,1 0 1,0 1-1,0-1 1,-1 1 0,1 0-1,0 1 1,0-1-1,0 1 1,-7 3-1,-16 11 160,-39 14 0,55-24 411,-1 0 0,-22 16-1,24-15 251,1 0 1,-1-1-1,-22 9 0,33-15-797,0 0 1,0 0-1,0 0 1,0 1 0,0-1-1,-1 0 1,1 0-1,0 0 1,0 0-1,0 0 1,-1 0 0,1 0-1,0 0 1,0 0-1,0 0 1,0 0-1,-1 0 1,1 0 0,0 0-1,0 0 1,0 0-1,-1 0 1,1 0-1,0 0 1,0 0 0,0 0-1,-1 0 1,1 0-1,0 0 1,0 0-1,0 0 1,0 0 0,-1 0-1,1-1 1,0 1-1,0 0 1,0 0-1,0 0 1,-1-1 0,6-7 1240,17-15-450,-17 17-463,47-45 931,86-67-1,-60 53-431,-3-3 0,109-128 0,124-139 1725,-197 233-2030,-48 47-314,85-96 0,-114 104-230,-24 32-112,13-15 0,-20 23-553,0 3-3010,6-2 2149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7:42.0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7 10394,'1'-7'1354,"2"15"929,-2 1-1693,0 0 0,-1 0 0,-2 19 0,1 19 668,4-22-534,0 1 0,2-1 0,15 47-1,-5-28-362,-2 2-1,9 69 1,-22-111-1950,-3-6 332,-7-12-654,5 5 645,-10-7-326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7:42.3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0 168 8946,'15'-17'1094,"0"1"0,1 0 0,1 1 0,37-25 0,-40 31-458,1 0 1,0 1-1,1 0 1,0 2-1,0 0 0,33-8 1,-40 13-455,-1 0 1,1 0 0,0 0-1,0 1 1,0 0 0,0 1-1,0 0 1,0 1-1,0 0 1,-1 0 0,1 0-1,0 1 1,-1 1 0,0-1-1,15 11 1,-14-8-79,-1 0 0,-1 1 0,1 0 0,-1 0 0,0 1 1,-1 0-1,0 0 0,0 0 0,-1 1 0,0 0 0,0 0 0,-1 1 0,5 15 0,-5-9-16,0 0 0,-1 1 0,0-1-1,-2 1 1,0-1 0,0 1 0,-5 30-1,3-35-110,-1-1-1,-1 1 1,0-1-1,0 0 0,-1 0 1,-1 0-1,0 0 0,0-1 1,-1 1-1,0-1 1,-14 15-1,-1-4-864,20-20 748,0-1 0,0 1 0,0 0 0,0 0 0,0-1 0,0 1 0,0-1 0,0 1 0,0-1 0,0 1 0,0-1 0,0 0 0,0 0 0,0 1 0,0-1 0,0 0 0,0 0 1,-1 0-1,1 0 0,-1 0 0,1-3-1066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7:42.8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102 340 14635,'7'11'1790,"0"1"1,7 19-1,-12-26-1714,-1-1 0,0 1 0,0 0 0,0 0 1,-1 0-1,1 0 0,-1 0 0,0 0 0,-1 0 0,0 5 0,0-6-69,1-1-1,-1 0 1,0 0-1,0 0 1,0 1-1,-1-1 1,1 0-1,-1-1 1,1 1-1,-1 0 1,0 0-1,0-1 1,0 1 0,-3 2-1,4-4-6,-1 0 0,1-1 0,-1 1 0,1 0 0,-1 0 0,0-1 0,1 1 0,-1-1 0,0 1 0,1-1 0,-1 0 0,0 0 0,1 0 0,-1 0 0,0 0 0,1 0 0,-1 0 0,0 0 0,0-1 0,1 1 0,-1-1 0,0 1 0,1-1 0,-1 1 0,1-1 0,-1 0 0,1 0 0,-3-2-1,-1-1 1,1 1-1,-1-1 0,1-1 1,0 1-1,1 0 0,-1-1 1,1 0-1,0 0 0,0 0 1,0 0-1,1-1 0,-3-5 1,2 3 0,1-1 0,-1 1 1,2-1-1,-1 0 0,1 0 0,0 0 1,1-12-1,0 19 9,0-1 0,0 1 0,1-1 0,-1 1 0,1-1 0,0 1-1,-1-1 1,1 1 0,0 0 0,1-1 0,-1 1 0,0 0 0,1 0 0,-1 0 0,1 0 0,-1 0 0,1 0 0,0 0 0,0 0 0,0 1 0,0-1 0,0 1 0,0-1 0,0 1 0,1 0 0,-1 0 0,1 0 0,-1 0-1,0 0 1,1 1 0,-1-1 0,1 1 0,0 0 0,-1-1 0,4 1 0,8 0 214,1 1-1,0 1 0,-1 0 1,27 7-1,-30-7-44,3 2 24,-5-2 59,1 1 0,0-2 0,16 2 0,-21-3-193,-1-1 0,0 1-1,0-1 1,0 0-1,0 0 1,0 0 0,0 0-1,0-1 1,0 1 0,0-1-1,6-5 1,-2 2 52,-1 0 0,0-1 1,-1 0-1,1 0 0,-1-1 0,9-11 1,-13 16-66,-1-1 0,1 0 0,0 0-1,-1 0 1,1 0 0,-1 0 0,0 0 0,0 0 0,0 0 0,-1 0 0,1-1 0,-1 1 0,0 0 0,1 0 0,-1-1 0,-1 1 0,1 0 0,0-1 0,-1 1 0,0 0 0,-2-6 0,1 4 9,-1 0 1,-1 0-1,1 0 0,-1 0 1,0 1-1,0 0 1,0-1-1,0 1 0,-9-5 1,-50-30-6,51 32-127,-52-31-1181,24 13-2650,40 25 3824,0 0 1,0 0-1,0 0 0,0 0 1,-1 0-1,1-1 0,0 1 1,0 0-1,0 0 0,0 0 1,0 0-1,-1 0 0,1 0 0,0 0 1,0-1-1,0 1 0,0 0 1,0 0-1,0 0 0,0 0 1,0-1-1,0 1 0,-1 0 1,1 0-1,0 0 0,0 0 1,0-1-1,0 1 0,0 0 1,0 0-1,0-1 0,3-8-1377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7:43.4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51 347 12339,'0'125'4851,"0"-123"-4606,0 1-1,0 0 1,0 0-1,0 0 0,1 0 1,-1-1-1,1 1 1,0 0-1,0-1 1,2 4-1,2-17 1003,-3 0-1073,-1 1 0,0-1 0,-1 1 1,0-1-1,-2-13 0,2 11-48,-4-14 87,0 0 0,-10-33 0,1 6-25,5 17-88,1 7 18,1 0 1,-3-45 0,9 71-72,0 1 0,0-1 1,1 1-1,-1 0 1,0-1-1,1 1 0,0 0 1,0-1-1,0 1 1,0 0-1,1 0 0,1-3 1,-2 4-2,0 1 1,1-1-1,-1 1 1,0 0-1,0 0 0,1 0 1,-1 0-1,1 0 1,-1 0-1,1 0 1,-1 0-1,1 1 1,-1-1-1,1 1 1,0-1-1,-1 1 1,1-1-1,0 1 1,0 0-1,-1 0 1,1 0-1,0 0 0,0 0 1,2 1-1,0-1 28,0 1 0,0 1 0,0-1 0,0 0-1,-1 1 1,1 0 0,0 0 0,-1 0 0,1 0-1,5 6 1,5 4 190,14 18 0,-15-16-102,124 115 518,-121-116-660,-10-7-88,0-1-1,-1 1 1,9 11-1,-12-15-315,-1 1 1,1-1-1,-1 1 0,1 0 0,-1 0 0,0 0 0,0 0 1,-1-1-1,1 1 0,0 0 0,-1 1 0,0 2 0,0-4-1019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7:43.9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60 21317,'9'11'1432,"8"-2"504,3 0-567,9-15-737,4-5-1056,8-18-2089,4-13 1601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7:44.5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546 62 8674,'-17'-15'1121,"9"8"-285,1 0 0,-1 1 0,0 0 0,-12-7 1,17 12-659,1 0 1,-1 0 0,0 0 0,1 0-1,-1 1 1,0-1 0,0 1 0,1-1-1,-1 1 1,0 0 0,0 0-1,1 0 1,-1 0 0,0 1 0,0-1-1,1 1 1,-1 0 0,0 0 0,1 0-1,-5 2 1,-6 5 85,0 1-1,1 1 1,0 0 0,1 0-1,0 1 1,-14 19 0,-8 7 173,-39 33 227,34-34-399,-53 64 0,81-87-237,0 1-1,1 0 0,1 0 1,0 1-1,1 1 0,1-1 0,0 1 1,1 0-1,-4 19 0,6-12 50,0 0 0,2 0-1,0 1 1,2-1 0,0 1 0,2-1-1,6 27 1,-4-30 6,0-1-1,1-1 1,2 1-1,0-1 1,0-1-1,2 1 1,0-2-1,1 1 1,13 14-1,10 6 176,2-3 1,2 0-1,0-3 0,3-1 0,0-2 0,58 29 0,-78-47-176,-1-1 0,1-1 0,1-1 0,-1-1-1,1-1 1,1-1 0,-1-1 0,0-1 0,1 0-1,-1-2 1,1-1 0,-1-1 0,1 0 0,22-7-1,-13 1 15,0-1 0,-1-2-1,0-1 1,-1-1-1,-1-2 1,0-1 0,-1-1-1,0-1 1,24-23-1,-32 24 4,-1-1-1,-1-1 0,-1 0 0,0-2 0,-2 0 1,0-1-1,-2 0 0,15-31 0,-21 36-25,0 0 1,-1 0-1,-1-1 0,0 0 1,-2 0-1,0 0 0,-1 0 0,-1 0 1,0-1-1,-2 1 0,0 0 1,-5-28-1,1 25-22,0 2 0,-2-1 0,0 1 0,-1 0 0,-1 0 0,0 1 0,-2 0 1,0 1-1,-1 0 0,-1 1 0,0 1 0,-1-1 0,-1 2 0,0 0 0,-29-19 0,16 15-31,-1 2-1,0 1 1,-1 1-1,-1 2 1,-38-10-1,26 11-76,0 1-1,-1 3 1,-58-2-1,89 8-173,0 1 0,0 0-1,0 1 1,0 1 0,1 0 0,-17 5 0,26-6-27,-1 0 1,1 0-1,0 1 1,-1-1 0,1 1-1,0 0 1,0 0 0,0 0-1,0 0 1,1 1 0,-1-1-1,0 1 1,1 0 0,0-1-1,0 1 1,0 0-1,0 0 1,0 1 0,0-1-1,1 0 1,-1 1 0,1-1-1,0 0 1,0 1 0,0 6-1,0-4-176,1-1 0,0 0-1,0 1 1,1-1 0,0 6-1,13 37-1118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7:45.1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1024 274 13891,'-26'-35'1247,"-2"1"0,-62-56 0,74 76-943,-1 0 0,-1 2 0,0 0 0,-1 1 0,0 1 0,0 0 0,-39-12 0,47 20-224,-1-1 0,1 1 0,-1 1 0,0 0 0,0 1 0,1 0 0,-1 1 0,0 0 0,0 1 0,1 0 0,-1 0 0,1 2-1,0-1 1,0 2 0,0-1 0,-17 11 0,0 3 23,0 1-1,0 2 1,2 1-1,-35 37 0,24-19 76,2 0 0,2 2-1,2 2 1,1 1 0,3 1 0,2 1-1,-29 75 1,45-98-99,1 1 0,1 0-1,2 1 1,0-1 0,2 1 0,1 0 0,1 30-1,2-35-60,1 0-1,1-1 0,1 1 0,1-1 1,0 0-1,2 0 0,0-1 0,1 1 1,16 24-1,-9-20 22,1-1 1,1-1-1,1-1 1,39 36-1,-24-28 68,3-1 0,49 29-1,-52-38-44,1-1 0,0-2 0,1-1 0,1-2 0,1-1 0,0-2 0,0-2 0,1-1 0,-1-2 0,2-2 0,58-1 0,-65-4 129,0-1-1,0-2 0,-1-1 1,1-1-1,-2-2 0,1-1 1,-1-2-1,-1 0 1,0-2-1,-1-1 0,0-2 1,-1 0-1,-1-2 0,25-24 1,-29 22-82,-1-1 0,-1-1 0,0-1 0,-2-1 1,-1 0-1,-1-1 0,21-49 0,-28 53-97,-1 0 0,-1 0-1,-1-1 1,-1 1-1,-1-1 1,-1 0 0,-1-1-1,-1 1 1,-2 0 0,-4-40-1,2 46-21,-1 1 1,-1 0-1,0 0 0,-1 0 0,-1 1 0,0 0 1,-1 0-1,-1 0 0,0 1 0,-1 1 0,-19-21 1,15 19-144,-2 1 0,0 0 0,0 1-1,-1 1 1,-1 0 0,0 2 0,-1 0 0,-34-14 0,39 19-153,0 1 1,-1 0-1,1 1 0,-21-1 0,27 3 35,1 1 1,-1 0-1,1 1 0,-1-1 1,0 2-1,1-1 1,0 1-1,-1 0 0,1 1 1,-10 4-1,7-1-31,0 0 0,1 1-1,-11 10 1,19-16 287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7:45.8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938 81 9962,'-45'-16'1964,"3"0"269,0 2 0,-86-16-1,115 28-2058,0 0-1,-1 2 0,1-1 0,0 2 1,0 0-1,0 0 0,0 1 0,0 1 1,0 0-1,0 1 0,1 0 0,0 1 1,0 1-1,-18 10 0,12-4-80,1 1 0,0 1 0,-17 18 0,-41 53 36,65-73-116,-35 43 127,-70 113 0,90-123 100,1 1 0,3 1 0,-22 69 0,36-92-119,1-1 0,1 0 0,-3 39 0,7-52-99,1 1 0,0-1 0,1 0 0,0 0 0,1 1-1,0-1 1,1 0 0,0-1 0,0 1 0,1 0 0,5 9 0,-3-10-1,0 1-1,1-1 1,0 0 0,0-1 0,1 0 0,0 0 0,0-1 0,1 1 0,12 7-1,-7-7 43,1 0 0,0-1 0,0-1-1,0 0 1,30 6 0,-15-6 67,0-2 1,0-1 0,0-2-1,1-1 1,-1-1-1,46-8 1,-43 3-36,1-1 1,-2-2 0,1-2 0,-1 0-1,-1-2 1,0-2 0,-1-1-1,31-22 1,-36 21-11,-1-2-1,-1-1 1,-1-1-1,-1 0 1,0-2 0,-2 0-1,-1-2 1,-1 0-1,19-36 1,-31 51-44,0-1 0,0 0-1,-1 0 1,-1-1 0,4-18 0,-6 23-25,-1 1 0,1 0 0,-1 0-1,0-1 1,-1 1 0,0 0 0,0-1 0,0 1-1,-1 0 1,0 0 0,0 0 0,-3-7 0,0 6-21,0 0 1,0-1 0,0 1 0,-1 1 0,0-1 0,0 1 0,-1 0 0,0 1 0,0-1 0,0 1 0,0 1 0,-1-1 0,0 1 0,0 1 0,0 0 0,0 0 0,-13-3 0,0 1-221,0 1 1,-1 2 0,1 0-1,-1 1 1,-43 3 0,51 0-101,0 0 0,0 1 0,0 0 0,0 1 0,0 1 0,1 0 0,-17 9 0,22-10 18,1 1 1,0-1-1,0 1 1,1 0 0,0 1-1,-1-1 1,2 1-1,-1 1 1,1-1-1,0 1 1,0 0 0,1 0-1,0 0 1,-4 9-1,4-3-405,-6 28-1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0:44.2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0 270 13659,'14'-10'4719,"18"-16"-1,31-38-499,-16 15-2626,-40 42-1447,23-22 215,49-38 0,-65 55-1280,-10 6-3023,-13 10-2025</inkml:trace>
  <inkml:trace contextRef="#ctx0" brushRef="#br0" timeOffset="1">115 367 15291,'-3'5'1441,"3"0"1047,0 0-47,5-3-481,5-4-224,4-1-551,8-6-233,1-2-368,1-4-176,-1-5-216,0 4-32,0-2-496,0 2-392,-3 4-1128,-4-1-1177,-6 1 1673</inkml:trace>
  <inkml:trace contextRef="#ctx0" brushRef="#br0" timeOffset="2">227 563 17012,'0'6'1448,"1"1"3409,8-11-3321,2-2-311,7-6-753,4 1-184,1-2-360,3 0-240,-5-1-1025,1 0-711,4-8 1008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7:46.3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737 112 13635,'-2'-6'213,"-1"0"1,1 0-1,-1 1 1,0-1-1,-1 1 1,1 0-1,-1-1 1,0 2 0,0-1-1,-1 0 1,1 1-1,-1 0 1,0 0-1,0 0 1,-1 1-1,1-1 1,-1 1-1,0 1 1,-10-5-1,1 3-38,-1 0-1,1 1 1,-1 0 0,1 1-1,-1 1 1,0 1 0,1 0-1,-1 1 1,0 0 0,1 2-1,-1 0 1,1 0-1,0 2 1,0 0 0,0 0-1,1 1 1,0 1 0,0 1-1,0 0 1,-19 15 0,8-1-92,2 0 1,1 1 0,0 1-1,2 1 1,1 1-1,1 1 1,1 0 0,-16 37-1,13-21 156,3 2 0,1 0 0,2 2 0,-14 87 0,23-98-81,1 0 1,2 1 0,2-1-1,1 0 1,2 0 0,10 55 0,-10-78-146,1 0 1,0 0-1,1 0 1,0 0-1,1-1 1,0 0 0,1 0-1,0 0 1,1-1-1,0 0 1,1-1-1,0 0 1,1 0-1,0-1 1,1 0 0,-1-1-1,19 11 1,-14-12 5,0 0 0,1-1 1,0-1-1,0 0 0,0-1 1,0-1-1,1 0 0,0-1 0,-1-1 1,1-1-1,0 0 0,22-4 1,-20 1 59,0 0 1,0-2-1,-1 0 0,0-2 1,0 0-1,0 0 0,-1-2 1,0 0-1,0-1 0,22-18 1,-12 3 180,-1 0 0,-1-1 0,-1-2 0,-2-1 0,-1 0 0,-1-2-1,-1 0 1,-2-1 0,-1-1 0,-2 0 0,14-50 0,-24 72-216,-1-1 0,-1 0 0,0 1 0,0-1-1,-1 0 1,-1-1 0,0 1 0,-1 0 0,0 0 0,-1 0-1,0 1 1,-1-1 0,0 0 0,-1 1 0,-6-14 0,0 5-102,-1 0-1,-1 0 1,0 1 0,-17-18 0,18 25-249,0 0-1,-1 0 1,-1 1 0,0 1-1,0 0 1,-19-10 0,27 17-70,-1 0 0,0 0-1,0 1 1,0 0 0,-8-2 0,13 4 152,-1 0 0,1-1 1,0 1-1,-1 0 0,1 0 0,0 0 0,0 0 0,-1 0 1,1 0-1,0 1 0,-1-1 0,1 0 0,0 0 1,0 1-1,-1-1 0,1 1 0,0-1 0,0 1 1,0 0-1,0 0 0,0-1 0,0 1 0,0 0 1,0 0-1,0 0 0,0 0 0,0 0 0,0 0 1,1 0-1,-1 0 0,-1 2 0,2 0-151,-1 0 1,0 0-1,1 0 0,0 0 1,0 0-1,0 4 0,0-7 336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7:47.0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424 1288 11450,'0'5'174,"1"-1"-1,0 0 0,0 1 0,0-1 0,1 0 1,-1 0-1,1 0 0,0 0 0,0 0 0,0-1 1,1 1-1,-1 0 0,1-1 0,0 0 1,0 0-1,0 0 0,0 0 0,0 0 0,1 0 1,0-1-1,-1 0 0,1 0 0,0 0 0,0 0 1,5 2-1,1-1 100,0-1 0,-1 0 0,1 0 0,0 0 1,0-2-1,0 1 0,0-1 0,0 0 0,0-1 1,14-3-1,-6 0-21,0-1 0,0-1 0,0-1 0,-1 0 0,0-2 0,-1 0 0,1 0 0,-2-2 0,0 0 0,0 0 1,19-20-1,-7 1 104,-1 0 0,-1-2 0,-2-1 1,26-47-1,102-229 2293,-138 279-2468,-2-1 0,-1 0 0,-2-1 0,0 0 0,-3 0 0,3-49 0,-7 62-166,-2-1 0,0 0-1,-1 0 1,-1 1 0,-1-1 0,0 1-1,-2 0 1,0 0 0,-1 0 0,-1 1-1,-20-33 1,16 34-21,-1 0 1,0 1-1,-1 1 1,0 0-1,-1 1 1,-1 1-1,-1 0 1,1 1-1,-2 1 1,0 1-1,0 0 0,-1 2 1,0 0-1,-36-10 1,32 12-10,0 1 1,0 1 0,-1 2 0,1 0-1,-1 1 1,0 2 0,1 0-1,-1 2 1,1 0 0,0 2-1,0 0 1,-37 15 0,36-10 12,1 2-1,0 0 1,1 2 0,0 0 0,1 1 0,1 2 0,1 0 0,0 1 0,-24 30 0,11-6 18,2 1 0,2 1 0,-37 80 1,41-72 3,3 1 1,2 1 0,2 1 0,-16 94 0,29-119-5,2-1-1,0 1 1,2-1 0,2 1 0,6 43 0,-4-53-8,1 0 0,1 0-1,0-1 1,1 0 0,1 0 0,1 0-1,1-2 1,20 29 0,-11-23-73,0 0 0,2-1 0,1-2 1,1 0-1,0-1 0,31 18 0,-9-11-1249,0-1 0,86 31 0,-39-22-1306,-11 1 866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7:47.7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794 1411 18068,'4'-1'152,"-1"-1"0,1 0-1,0 0 1,-1 0 0,1 0 0,3-3 0,11-11 134,-1 0 0,-1 0 0,0-2 0,25-35 0,-20 21 242,-2 0 0,22-53 0,-16 19 526,-2-2 1,24-123-1,-40 158-933,-2-1-1,-2 0 1,-1 0 0,-1 0-1,-2 1 1,-2-1-1,-1 0 1,-12-51 0,7 54-116,-2 1 1,0 1-1,-2 0 1,-1 0-1,-1 1 1,-2 1-1,-1 1 1,-28-34 0,32 45-9,0 1 0,0 1 0,-2 0 0,1 0 0,-2 2 0,1 0 0,-2 1 0,1 0 0,-1 2 0,-1 0 0,1 1 0,-1 1 0,0 0 0,-28-3 0,32 7-2,-1 1 0,1 1 0,-1 0 0,1 1 0,-1 0 0,1 2 0,0 0 0,-24 7 0,22-3 1,0 0 0,0 1-1,0 1 1,1 0 0,1 1 0,-28 23-1,-2 8 0,2 1 0,-56 70 0,73-77 16,2 0 0,1 1 0,1 2 0,-20 50 0,34-68 43,1 1-1,1 0 0,1 0 1,1 1-1,1 0 0,0 0 1,2-1-1,1 1 0,0 0 1,6 31-1,-1-25 70,1 1-1,2-2 1,1 1-1,1-1 1,1-1-1,2 0 1,22 35-1,-15-31-3,1 0 0,1-1-1,2-2 1,0 0 0,54 43-1,-59-55-76,1-1 1,1-1-1,0 0 0,1-2 0,1 0 0,-1-2 0,1 0 1,1-2-1,41 8 0,-40-12-52,1 0 0,-1-3 0,1 0 0,0-1 0,-1-2 0,1 0 0,-1-2-1,0-1 1,0 0 0,-1-2 0,0-1 0,0-1 0,-1-1 0,42-27 0,30-34 580,-8-4-360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8:02.6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807 3060 12019,'-2'1'96,"-3"3"245,0-1 1,0 1 0,0 0 0,-5 6-1,9-10-281,1 1 0,-1-1 0,0 1 0,1 0 0,-1-1 0,1 1 0,-1 0 0,1 0 0,0-1 0,-1 1 0,1 0 0,0 0 0,-1-1 0,1 1 0,0 0 0,0 0 0,0 0 0,0 0 0,-1-1 0,1 1 0,0 0 0,1 0 0,-1 0 0,0 0 0,0 0 0,0-1 0,0 1 0,1 0 0,-1 0-1,0 0 1,1-1 0,-1 1 0,1 0 0,-1 0 0,1-1 0,-1 1 0,1-1 0,-1 1 0,1 0 0,1 0 0,3 3 185,1-1 0,-1 0 0,1 0-1,0 0 1,0-1 0,0 0 0,0 0 0,12 2-1,57 4 1138,0-5-365,81-9 0,78-18 127,-81 8-571,467-61 89,-398 40-522,330-67 635,-390 68-597,235-64 496,-366 89-457,-1 0 0,42-23 0,-54 23-50,1 0-1,-2-1 1,0-1 0,27-27-1,13-23 412,50-74-1,-54 66-379,-45 62-173,25-35 164,36-58 1,-60 86-163,-1 0-1,-1-1 1,0 1-1,-1-2 1,0 1 0,-2 0-1,5-35 1,-7 5-12,-1 0 0,-3 0 0,-1 0 0,-13-56 0,-2 17 17,-41-111 0,38 140-17,-3 1 0,-43-72 0,-76-97 55,72 117-5,41 64 8,-3 1 1,0 2-1,-3 2 1,-2 1-1,-70-56 1,33 39-57,-2 4 0,-117-59 0,-92-12-10,-8 25 0,219 74-7,-26-8 0,-1 5-1,-108-13 0,144 31 0,0 3 0,0 3 0,0 3 0,-91 13-1,-82 37-14,7 19-8,167-49 11,-120 59 0,152-62 7,0 1-1,1 2 1,1 2 0,1 0 0,-28 29-1,-3 14-9,2 4 0,-53 82 0,72-90-7,-62 129-1,-13 78-24,101-234 39,-14 40-15,3 1 0,3 2 0,-14 97 0,21-60 4,0 188 0,15-262 21,3 0 0,1-1 0,1 1 0,3-1 0,1 0-1,2-1 1,21 50 0,-15-49-6,2-2-1,1 0 1,2 0-1,50 63 1,-58-84 3,1-1-1,1 0 1,1-1 0,0 0-1,0-2 1,1 0 0,1-1 0,1-1-1,-1 0 1,1-2 0,29 10-1,-17-11 2,1 0-1,0-3 0,63 4 0,104-13 9,167-33 51,112-4-1086,-431 42-256,0 1 0,61 11 0,-18 6-175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8:26.1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345 1512 12147,'-5'12'191,"1"-1"0,0 1 1,0 0-1,-3 24 0,7-30-126,-1 0 1,1 0-1,0 0 0,0 0 0,1 0 1,0 0-1,0 0 0,1 0 0,-1 0 0,1 0 1,0 0-1,4 6 0,1-1 46,0-1 1,1 0-1,-1 0 1,2-1-1,0 0 1,0-1-1,0 0 1,1 0-1,16 10 0,-2-5 166,0 0-1,1-2 0,34 12 0,118 28 1141,1 0-235,-142-38-921,1 2-1,57 31 1,-71-32-172,-1 1-1,-1 0 1,38 36 0,-45-36-66,-1-1 1,-1 2 0,-1-1 0,0 2-1,16 32 1,-10-11-3,-2 1-1,14 57 1,8 82 55,-25-118-28,39 221 232,23 106-66,-50-253-72,-5 1-1,3 244 1,-27-194-112,-28 184 1,-7-26 11,25 6 331,15-36 240,-19 0-300,-63 240-262,22-168-39,20 2 11,36-232 177,26 272 0,-18-391-192,55 541 100,-20 1-60,-34-424-47,13 236 3,25-3-2,31-28-18,17-3 4,35 150 18,-47-31 7,-33 4-36,48 578-143,-55-650 146,5 644-376,-43-716 338,-7 226-21,-20 39 10,23-510 47,-2 11-66,-1 152-110,8-195 182,2 0 1,17 80-1,-13-102 18,2-1 0,1 0 0,2 0 0,2-1 0,0-1 0,41 62 0,-50-87-4,-1 0-1,1 0 1,1 0-1,0-1 1,0 0-1,0 0 1,1-1-1,-1 0 1,2 0-1,-1-1 1,1 0-1,-1 0 1,1-1-1,1 0 1,-1-1-1,0 0 1,15 2-1,-1-2 4,0-1 0,1-1 0,-1-2 0,0 0 0,33-6 0,-7-3 3,68-24 1,-99 28-8,-1 0 1,1-2 0,-1 0-1,-1-1 1,0-1-1,0 0 1,-1-1 0,0-1-1,-1-1 1,0 0 0,-1 0-1,-1-1 1,15-21-1,1-11 32,-2-1-1,-2-1 1,-3-2-1,-1 0 1,-2-1-1,13-69 1,-7-5 152,12-192 1,-30-37 280,-6 199-322,-22-505 49,10 425-182,-79-770 18,16 547-17,21 134 13,19 64 0,-3-440 0,38 464-12,14-811-16,2 801 14,-4 78-6,39-427 6,-16 227-8,13-133 20,-14 159 94,25-206 154,-36 349-178,-6 59-39,17-183-9,-29 230-26,-9-138 0,-4 158-7,-33-135-1,-40-66 81,-12-98 340,27 92-293,-28-81-93,50 190-51,-35-181-12,70 288 16,4 0 1,4-119-1,12 75 9,5 0 0,38-134 0,84-203 21,-48 168-36,-32 106 10,-42 131-6,1 1-1,29-44 1,-14 34 14,2 2 0,59-62-1,91-74 27,-68 71 2,125-120 25,18 22-47,16-15-1,52-141 719,-203 219-479,-100 118-187,-1 0 1,-1-2-1,33-64 0,-45 75-60,-2-1 1,0 0-1,-1 0 1,-1-1-1,-1 1 0,-2-1 1,3-42-1,-6 35 0,-1 0 0,-2 1 0,-1 0-1,-12-46 1,-45-107 11,57 173-14,-9-25 3,-1 0-1,-2 1 1,-1 1 0,-2 1 0,-1 1 0,-34-39 0,35 47-7,-1 1 0,0 1 0,-2 1 0,0 0 0,-1 2 0,-1 1 0,0 1 0,-45-19 0,15 13-75,-1 4 0,-75-14 1,-117-2-153,167 29 189,-137 9 0,-77 30 22,164-19 13,-200 30-56,-324 31-131,463-70 179,-344-28 0,505 16 12,-138-9-25,146 13 21,0 1 1,0 1-1,0 1 1,0 1-1,-36 10 1,-12 13-8,-70 36 1,-64 46 22,198-105-10,-57 32-1,2 3 0,-70 58 1,90-63 2,3 2 1,1 2 0,-59 77 0,-107 214-3,187-300 2,2 1-1,0 1 0,2 0 0,1 1 1,2 0-1,1 1 0,-4 43 0,10-56 2,1 0 0,1 0 0,0 0 0,2 0 0,1 0 0,0 0-1,1 0 1,2-1 0,0 1 0,0-1 0,2-1 0,0 1 0,16 23-1,-6-16 53,1-1 0,0-1 0,2-1 0,1 0-1,1-2 1,1-1 0,0 0 0,2-2 0,53 29-1,-45-31 8,0-1-1,0-1 0,2-2 0,-1-2 0,2-1 0,-1-2 1,1-1-1,40 1 0,-52-6-883,-1-2 0,1 0 0,0-2-1,-1 0 1,0-2 0,28-9 0,54-25-1662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8:09.5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113 368 14371,'1'-4'236,"12"-24"2509,-5 20-459,-8 8-2212,1 0 0,-1 0 0,0 0 1,0 0-1,1 0 0,-1 0 1,0 0-1,0 0 0,1 0 0,-1 0 1,0 0-1,0 0 0,1 0 0,-1 0 1,0 0-1,0 0 0,0 1 0,1-1 1,-1 0-1,0 0 0,0 0 0,0 0 1,1 1-1,-1-1 0,0 0 0,0 0 1,0 0-1,0 1 0,0-1 0,1 0 1,-1 0-1,0 0 0,0 1 0,0-1 1,0 0-1,0 0 0,0 1 0,11 31 2125,11 61-1,-9-36-1456,-2-10-518,2-2 0,2 1 0,2-2 0,2 0 0,2-1 0,46 69 0,-61-103-238,1 0-103,-1 0 0,0 0 1,0 1-1,-1 0 0,5 14 0,-9-14-568,-2-9 659,1-1 1,0 0 0,0 0 0,0 0 0,0 0 0,-1 0 0,1 1-1,0-1 1,0 0 0,0 0 0,-1 0 0,1 0 0,0 0 0,0 0 0,-1 0-1,1 0 1,0 0 0,0 0 0,0 0 0,-1 0 0,1 0 0,0 0-1,0 0 1,-1 0 0,1 0 0,0 0 0,0 0 0,-17-9-1091,-92-95-3203,76 70 3634,6 8 528,2-2 0,1-1 0,1-2 0,2 0 0,1 0 0,1-2 0,2-1 0,-23-64 1,35 82 312,1 0 0,1-1 1,1 0-1,0 0 1,1 0-1,1 0 1,1 1-1,0-1 0,1 0 1,1 0-1,0 1 1,7-19-1,-3 14 258,2 1 0,0-1 0,1 2 0,1 0 0,0 0-1,2 1 1,0 0 0,28-28 0,-32 37-221,1 0 0,-1 1 1,1 1-1,19-12 0,-26 17-137,1 0-1,0 1 1,0-1 0,0 1 0,0 0-1,0 0 1,8-1 0,-9 2-34,-1 0 1,1 0 0,-1 1 0,0-1-1,1 0 1,-1 1 0,1-1-1,-1 1 1,0 0 0,0 0 0,1 0-1,-1 0 1,0 0 0,3 3-1,0 0-9,-1 1 0,0 0 0,0-1 0,0 1 0,0 0 0,-1 1 0,0-1 1,0 1-1,0-1 0,-1 1 0,0 0 0,0 0 0,-1 0 0,1 0 0,-1 0 0,-1 0 0,1 9 0,0 1 1,-2 1 1,0-1-1,0 0 1,-2 0-1,-6 25 1,1-14-8,-1 0 1,-2-1-1,0 0 0,-2 0 1,0-2-1,-2 0 0,-25 32 1,24-37-3,3-4 6,-20 29 1,31-40-11,-1 0 0,1 0 0,0 0 0,0 1 0,0-1 0,1 1 0,0-1 0,0 1 0,0-1 0,0 1 0,0 0 0,1 8 0,1-11-1,-1 0 0,1-1 1,-1 1-1,1 0 0,-1 0 0,1-1 0,0 1 1,0-1-1,0 1 0,0-1 0,0 1 1,0-1-1,1 0 0,-1 1 0,0-1 1,1 0-1,-1 0 0,1 0 0,-1 0 0,1 0 1,0 0-1,-1-1 0,1 1 0,0 0 1,-1-1-1,3 1 0,6 1 3,0 0 0,0 0 0,15-1 0,-19 0-1,26 0 21,1-2 0,-1-1 0,1-1-1,-1-2 1,43-11 0,-67 13-66,-1 0 0,1 0 0,0 0 0,-1-1 0,0 0 0,12-10 0,-15 11-185,0 0-1,0-1 0,-1 1 1,1-1-1,-1 0 0,0 0 1,0 0-1,0 0 0,0-1 1,-1 1-1,4-10 1,-5 10-25,37-116-6715,-34 103 6252,-4 15 688,1 0 1,-1 0 0,1-1-1,-1 1 1,1 0 0,0 0-1,0 0 1,0 0 0,0 0-1,3-3 1,-4 5 58,0-1 1,0 1-1,0 0 1,0 0-1,1 0 0,-1 0 1,0 0-1,0 0 1,0 0-1,1 0 1,-1-1-1,0 1 1,0 0-1,0 0 0,1 0 1,-1 0-1,0 0 1,0 0-1,1 0 1,-1 0-1,0 0 0,0 0 1,0 0-1,1 1 1,-1-1-1,0 0 1,0 0-1,0 0 1,1 0-1,-1 0 0,0 0 1,0 0-1,0 0 1,0 1-1,1-1 1,-1 0-1,0 0 0,0 0 1,0 0-1,0 1 1,0-1-1,1 0 1,-1 0-1,0 0 1,0 1-1,0-1 0,0 0 1,0 0-1,0 0 1,0 1-1,0-1 1,0 0-1,0 0 0,0 1 1,3 13 1498,-1-3-821,0 0 0,1-1 0,0 1 0,0-1-1,2 0 1,-1 0 0,1 0 0,7 11 0,-5-11-615,0 0-1,1 0 1,0-1 0,0 0 0,1-1-1,0 0 1,13 9 0,-20-15-299,8 4-603,-9-6 694,-1 0 0,0 0 0,1 0 0,-1 0 1,0 0-1,1 0 0,-1 0 0,0 0 0,1 0 1,-1 0-1,0 0 0,1 0 0,-1 0 0,0-1 1,0 1-1,1 0 0,-1 0 0,0 0 0,1 0 1,-1-1-1,0 1 0,0 0 0,1 0 0,-1 0 1,0-1-1,0 1 0,0 0 0,1 0 0,-1-1 1,0 1-1,0 0 0,0-1 0,1 0 0,5-13-1381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8:09.7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93 15667,'2'-6'696,"-2"-3"97,5-2-673,-1-6-896,16-3 1016,17-9-601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8:10.0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 0 15451,'-5'35'3133,"-3"62"0,9-83-2695,0 1 0,0-1 0,1-1 0,1 1 0,0 0 0,1-1 0,8 20 0,3-3 78,2-1 0,24 34 0,20 35-218,-52-80-290,-6-11-3,1 0 0,-1 0 0,1 0 0,8 10 0,-12-17-6,0 0 0,0 0 0,1 1 1,-1-1-1,0 0 0,0 1 0,1-1 0,-1 0 0,0 0 0,0 1 0,1-1 0,-1 0 0,0 0 0,0 0 0,1 1 0,-1-1 0,0 0 0,1 0 0,-1 0 0,0 0 0,1 0 0,-1 0 0,0 0 0,1 0 0,-1 0 0,0 0 0,1 0 0,-1 0 0,1 0 0,-1 0 0,0 0 0,1 0 0,-1 0 0,0 0 0,1 0 0,-1 0 0,0-1 0,0 1 0,1 0 0,-1 0 0,0 0 0,1-1 0,-1 1 0,0 0 0,0 0 0,1-1 0,6-15-55,-5 9 40,27-80-181,-25 78 173,0-1 0,0 1 0,2 0 0,-1 0 0,1 1-1,12-15 1,-15 21 27,0 0 0,-1-1-1,1 1 1,0 0 0,0 0-1,0 1 1,1-1 0,-1 1-1,0-1 1,1 1 0,-1 0-1,1 0 1,-1 1-1,1-1 1,-1 1 0,1-1-1,-1 1 1,1 0 0,-1 1-1,5 0 1,-5-1 12,-1 1-1,1 0 1,-1 0 0,1 0-1,-1 0 1,1 0 0,-1 0-1,0 1 1,1-1 0,-1 1 0,0-1-1,0 1 1,0 0 0,0 0-1,0 0 1,-1 0 0,1 0-1,-1 1 1,1-1 0,-1 0-1,0 1 1,0-1 0,0 1-1,0-1 1,0 1 0,-1 0-1,1 2 1,0 3 35,-1 0 0,0-1-1,0 1 1,-1 0 0,0-1 0,0 1-1,-1-1 1,0 1 0,0-1 0,-4 8-1,-2 4 65,-2 1-1,-17 25 0,24-41-121,-3 6 35,0 0 0,-14 14 0,18-22-73,0 0 0,0 0 0,0 0 0,0 0 0,0-1 0,-1 1 0,1-1 0,0 0 0,-1 1 0,1-1 0,-1 0 0,1 0 0,-1-1 0,0 1 0,1-1 0,-1 1 0,-4-1 0,6 0-53,0 0-1,-1 0 1,1 0-1,0-1 1,-1 1-1,1-1 1,0 1-1,0-1 1,-1 1 0,1-1-1,0 1 1,0-1-1,0 0 1,0 0-1,0 0 1,0 0-1,0 0 1,0 0-1,0 0 1,1 0-1,-1 0 1,0 0 0,0-2-1,-1-1-333,0 0 0,1 0-1,0 0 1,0 0 0,0 0 0,0-8-1,1-26-1117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8:10.4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74 1 16588,'-2'34'2006,"-8"46"0,6-50-549,-2 57-1,6-81-1362,0 0 1,1 0-1,-1 0 0,2 0 1,-1 0-1,1-1 1,-1 1-1,2 0 0,2 5 1,-3-8-65,0 0 1,0 0 0,0 0-1,0 0 1,1 0-1,-1-1 1,1 1 0,-1-1-1,1 0 1,0 0 0,0 0-1,0 0 1,0-1-1,1 1 1,-1-1 0,6 2-1,-1-1-5,0-1 1,0 0-1,0 0 0,0-1 0,0 0 0,0 0 0,1-1 0,-1 0 0,11-3 1,-13 2-5,-1 1 1,0-1 0,1 0 0,-1 0 0,0 0 0,-1-1 0,1 1 0,0-1 0,-1 0 0,1-1 0,-1 1 0,0-1 0,0 0 0,6-8-1,-5 2 119,0 0-1,0 0 0,-1 0 0,-1-1 0,1 1 1,-2-1-1,3-16 0,-5 23-112,0 0-1,0 1 1,0-1-1,0 0 1,0 1-1,-1-1 1,0 0-1,1 1 1,-2-1 0,1 1-1,0-1 1,-1 1-1,1-1 1,-1 1-1,0 0 1,0 0-1,0 0 1,-1 0-1,1 0 1,-1 1 0,1-1-1,-1 1 1,0-1-1,0 1 1,0 0-1,-5-2 1,-6-3-53,0 1 0,-1 1 0,0 1 0,0 0 0,-15-2 1,25 5 11,-71-12-1057,64 11 316,-1 1 1,1 1-1,-1 0 1,-12 2-1,21-2 56,4 0 558,0 1 0,-1-1 0,1 0 0,0 0 0,-1 0 0,1 0 0,0 0 0,-1 1 0,1-1 0,-1 0 0,1 0 0,0 0 0,-1 0 0,1 0 0,0 0 0,-1 0 0,1 0 0,-1-1 0,1 1 1,0 0-1,-1 0 0,1 0 0,0 0 0,-1 0 0,0-1 0,9-13-1034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8:10.9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275 2 15307,'-6'-1'368,"0"1"1,0 0-1,0 0 0,0 0 0,0 1 0,0-1 0,0 2 1,1-1-1,-1 1 0,0-1 0,1 1 0,-1 1 0,-7 4 1,-6 4 256,0 2 1,-19 15-1,36-27-580,-1 2 14,-17 12 393,-22 23 0,37-33-409,1 0 0,-1 1-1,1-1 1,0 1 0,0 0-1,1 0 1,0 0 0,0 0-1,-3 11 1,5-15-37,1 0-1,0-1 1,-1 1 0,1 0-1,0 0 1,0 0 0,0 0-1,1 0 1,-1-1 0,0 1-1,1 0 1,-1 0 0,1 0-1,0-1 1,-1 1 0,1 0-1,2 2 1,-1-1-1,1 1 1,0-1 0,-1-1-1,1 1 1,0 0 0,1-1-1,5 5 1,3-1 2,-1-1 0,1 0 0,0 0 0,14 3 0,75 11 271,-2-1 1269,-96-17-1427,0 0 0,0 0 0,1 0 0,-1 1 0,0-1 0,0 1 0,0-1 0,-1 1 0,1 0 0,0 0 0,-1 0 0,4 4 0,-5-4-72,0 0 0,0-1-1,0 1 1,0 0 0,0 0-1,0 0 1,-1 0 0,1 0-1,-1 0 1,0 0 0,1 0 0,-1 0-1,0 0 1,0 0 0,0 0-1,0 0 1,-1 0 0,1 0-1,0 0 1,-1 0 0,-1 4-1,-3 5 15,0 0-1,0-1 0,-1 1 0,-1-1 1,0 0-1,-12 13 0,0-3-74,-37 32 0,34-34-452,-28 17-1,45-32 112,-1 1 1,0-1-1,0 0 0,0-1 1,-1 1-1,1-1 0,0 0 1,-1-1-1,1 0 0,-13 1 0,18-2 207,0 0 0,0 0 0,0 0 0,-1 0 0,1 0 0,0-1 0,0 1 0,0 0 0,0-1 0,0 1 0,0-1 0,0 1 0,0-1 0,0 0 0,0 1 0,0-1 0,-1-1 0,1 0-44,-1 0 0,1 0 1,0 0-1,0 0 0,0 0 0,0 0 1,1-1-1,-1 1 0,0 0 1,1-3-1,-7-53-1133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0:44.8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14 385 14491,'-13'22'6148,"20"-32"-5060,10-17-982,-2 0 1,22-53-1,-10 21-34,-25 54-23,1-1 0,-1 1 0,2 0 0,-1 1 0,0-1 0,6-5-1,-8 9-11,0 0-1,1 0 0,-1 0 0,1 0 0,-1 0 0,0 0 0,1 0 0,-1 1 0,1-1 0,0 0 0,-1 1 0,1 0 0,0-1 0,-1 1 1,1 0-1,0 0 0,-1 0 0,1 0 0,0 0 0,-1 0 0,1 0 0,0 1 0,-1-1 0,1 1 0,2 0 0,19 9 394,-17-7-290,1 0 0,-1-1 1,1 1-1,0-1 0,0 0 0,-1-1 0,1 0 0,1 0 0,7 0 0,-5-3 92,-1 1 1,0-1-1,1-1 0,-1 1 0,0-2 0,0 1 0,0-1 0,-1-1 0,0 1 0,1-2 0,-2 1 0,1-1 0,0 0 0,-1 0 0,-1-1 0,8-9 0,-12 14-196,-1-1-1,1 1 0,-1-1 0,0 1 1,0-1-1,0 0 0,0 0 1,0 1-1,-1-1 0,1 0 1,-1 0-1,0 0 0,1 0 1,-1 0-1,-1 1 0,1-1 1,0 0-1,-2-3 0,1 2-257,0 0 0,0 0-1,0 1 1,-1-1 0,-2-5-1,2 7-377,1 0 0,-1-1 0,0 1 0,0 0 0,1 0 0,-1 0 0,-5-3-1,3 5-2287,-7 6 974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8:11.5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146 1 14011,'-2'2'311,"-1"0"1,0 1-1,1 0 0,-1 0 0,1-1 1,0 2-1,-1-1 0,2 0 0,-1 0 1,-2 7-1,-2 0 274,-4 10 346,1 0 0,0 1 0,-6 24 0,12-33-642,0-1 0,1 1 1,0 1-1,1-1 0,0 0 1,1 0-1,2 18 0,-1-26-231,-1 0 0,1 0 0,0 0 0,1-1 0,-1 1 0,1 0-1,-1-1 1,1 1 0,0-1 0,1 1 0,-1-1 0,0 0 0,1 0-1,0 0 1,0 0 0,5 3 0,-5-3-34,2-1 0,-1 0 0,0 0 1,0 0-1,1 0 0,-1-1 0,1 0 0,-1 0 0,1 0 0,-1 0 1,1-1-1,0 1 0,8-2 0,-4 0 33,1-1 0,-1 0 0,0 0 0,0-1 0,0 0 1,-1-1-1,1 0 0,-1 0 0,0-1 0,0 0 0,0 0 0,9-9 0,-11 9 30,0-1 0,0 1 1,-1-1-1,0 0 0,0-1 0,0 0 0,-1 1 1,0-1-1,0-1 0,0 1 0,-1 0 0,-1-1 0,1 0 1,2-12-1,-5 17-60,1-1 0,-1 0 0,0 1 0,0-1 0,0 0 0,-1 1 0,1-1 0,-1 0 0,0 1 0,0-1 0,0 1 0,-1-1 0,1 1 0,-1 0 0,1 0 0,-1-1 0,0 1 0,-1 0 0,1 0 0,0 1 0,-1-1 0,0 0 0,1 1 0,-1 0 0,0 0 0,-6-4 0,-2 0-71,-1 0-1,0 1 1,0 0 0,-20-5-1,-54-9-1122,66 16 679,-6-3-353,13 3-354,-2 0 0,1 1 0,-28 0-1,26 4-875,16-1 2033,0-1 1,0 0-1,0 0 0,0 0 0,0 1 0,0-1 0,0 0 0,0 0 1,0 1-1,0-1 0,0 0 0,0 0 0,0 1 0,0-1 0,1 0 0,-1 0 1,0 0-1,0 1 0,0-1 0,0 0 0,0 0 0,0 0 0,1 0 1,-1 1-1,0-1 0,0 0 0,0 0 0,0 0 0,1 0 0,-1 0 0,0 1 1,0-1-1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8:11.8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1022 15155,'7'2'772,"-2"-1"14,-1 0-1,0 1 0,1 0 1,-1-1-1,6 5 1,-9-5-555,1 1 0,0-1 1,-1 1-1,1-1 0,-1 1 1,0 0-1,1 0 0,-1-1 0,0 1 1,0 0-1,0 0 0,0 0 1,-1 0-1,2 4 0,-1 4 104,1-1 0,-2 0 1,0 0-1,0 0 0,0 0 0,-1 0 0,-3 11 0,3-10-282,-1 0-1,1 0 0,1 0 1,0 0-1,1 11 0,-1-21-51,0 0 0,0 0-1,0 0 1,0 0-1,1 0 1,-1 0-1,0 0 1,0 0-1,0 0 1,0 0 0,0 0-1,0 0 1,1 0-1,-1 0 1,0-1-1,0 1 1,0 0-1,0 0 1,0 0-1,0 0 1,0 0 0,0 0-1,1 0 1,-1 0-1,0 0 1,0 0-1,0-1 1,0 1-1,0 0 1,0 0 0,0 0-1,0 0 1,0 0-1,0 0 1,0 0-1,0-1 1,0 1-1,0 0 1,0 0-1,0 0 1,0 0 0,0 0-1,0 0 1,0-1-1,0 1 1,0-21 53,-2 3-4,4 0 19,0 1-1,1-1 1,0 0 0,2 1 0,0 0 0,1 0 0,0 0-1,1 1 1,18-29 0,-20 37 34,0 1 0,1 0 0,8-9-1,-11 13-30,0 1 0,0-1 0,0 1 0,0 0 0,0 0-1,0 0 1,0 1 0,1-1 0,-1 1 0,7-3 0,-8 4-41,-1 0 0,1 0 0,-1 0 0,1 1 0,-1-1 0,0 0 0,1 1 0,-1-1 0,0 0 1,1 1-1,-1-1 0,0 1 0,1 0 0,-1 0 0,0-1 0,0 1 0,0 0 0,0 0 0,0 0 1,0 0-1,0 0 0,0 0 0,0 0 0,0 1 0,0-1 0,-1 0 0,1 0 0,0 1 0,-1-1 1,1 3-1,2 3 16,-1 0 0,0 0 0,0 0 1,1 10-1,-3-8-15,1-1 0,-1 1 1,-1-1-1,-2 13 0,3-20-31,0 0-1,0 0 1,0-1-1,0 1 0,0 0 1,0 0-1,0-1 1,0 1-1,0 0 1,0-1-1,0 1 1,0 0-1,1 0 0,-1-1 1,0 1-1,0 0 1,1-1-1,-1 1 1,1 0-1,-1-1 1,0 1-1,1-1 0,-1 1 1,1 0-1,-1-1 1,2 1-1,-2-1 1,1 0-1,-1 0 1,1 0-1,0 0 1,-1 0-1,1 0 0,-1 0 1,1 0-1,-1 0 1,1 0-1,0-1 1,-1 1-1,1 0 1,-1 0-1,1-1 1,-1 1-1,1 0 0,-1-1 1,1 1-1,-1 0 1,0-1-1,1 1 1,-1-1-1,1 1 1,-1-1-1,0 1 1,0-1-1,1 1 0,-1-1 1,0 1-1,0-1 1,1 1-1,-1-1 1,0 0-1,4-11 4,0-1 1,0 1-1,-2 0 0,3-17 0,0-4-2,4-14 0,0-7-39,2 1 0,27-76 0,-36 124 18,0 1 0,0 0 0,0 0 0,0 0 1,0 0-1,1 1 0,0-1 0,4-4 1,-6 7 10,-1 1-1,1-1 1,0 1 0,-1-1 0,1 1 0,0 0 0,0-1 0,0 1 0,-1 0 0,1-1 0,0 1 0,0 0 0,0 0 0,0 0 0,-1 0 0,1 0 0,0 0 0,2 0 0,-2 0-3,0 1 0,1-1 0,-1 1 0,0 0 0,0-1-1,1 1 1,-1 0 0,0 0 0,0 0 0,0 0 0,0 0 0,0 0 0,0 0-1,1 3 1,5 6-43,-2 1 0,1-1 0,6 20-1,-8-19 48,0 0 0,1 1 0,1-2-1,11 18 1,-15-25 8,0-1-1,0 1 1,1-1 0,-1 1 0,1-1-1,0 0 1,0 0 0,0 0-1,0-1 1,0 1 0,0-1-1,0 1 1,0-1 0,1 0 0,-1 0-1,0 0 1,1-1 0,-1 1-1,1-1 1,6 0 0,-6-1 9,0 1 1,1-1 0,-1 0-1,0-1 1,0 1 0,0-1-1,0 0 1,0 0 0,0 0-1,0 0 1,-1-1 0,1 0 0,-1 1-1,0-1 1,0 0 0,0-1-1,0 1 1,3-4 0,1-4 49,1-1 0,-1 0 0,-1 0 1,9-20-1,-11 18-43,0 0-1,0 0 1,-2-1 0,1 1 0,-2 0 0,0-1 0,-1 0 0,0 1-1,-1-1 1,-1 1 0,0 0 0,-1-1 0,0 1 0,-1 0-1,-1 0 1,0 1 0,-1-1 0,-11-17 0,1 13-39,16 18 21,0 0-1,-1-1 1,1 1 0,0 0-1,-1-1 1,1 1 0,0 0-1,-1 0 1,1 0 0,-1 0-1,1-1 1,0 1 0,-1 0-1,1 0 1,0 0 0,-1 0 0,1 0-1,-1 0 1,1 0 0,-1 0-1,1 0 1,0 0 0,-1 0-1,1 0 1,-1 0 0,1 0-1,0 0 1,-1 1 0,1-1-1,0 0 1,-1 0 0,1 0-1,-1 0 1,1 1 0,0-1-1,0 0 1,-1 1 0,1-1-1,0 0 1,-1 0 0,1 1-1,0-1 1,0 1 0,0-1-1,-1 0 1,1 1 0,0-1-1,0 0 1,0 1 0,0-1-1,0 1 1,0-1 0,-1 1 0,0 4-5,1 0 0,-1 0 0,1 0 0,0 0 0,0 0 0,0 0 0,1 0 0,-1-1 1,1 1-1,0 0 0,3 7 0,0-1 7,1 1 1,0-1-1,12 18 0,-13-22 8,1 0 0,0-1 0,1 0 0,-1 0 0,1 0 1,1-1-1,-1 1 0,1-2 0,-1 1 0,2-1 0,-1 0 0,9 4 0,-5-4 59,-1-1 1,1 0-1,0-1 0,0 0 1,0-1-1,0 0 0,1 0 1,13-2-1,-5-1 66,0-1 0,0-1 0,-1-1 0,1-1 1,-1 0-1,0-2 0,-1 0 0,1-1 0,25-17 0,-32 18-86,0-1 0,-1 0 0,0-1 0,15-17 0,-22 22-42,0 0 1,0 0-1,-1 0 0,0-1 0,0 1 1,-1-1-1,1 1 0,-1-1 1,0 0-1,-1 0 0,1 0 0,-1 0 1,0-9-1,-1 9-4,-1 0 0,1 0 0,-1 0 0,-1 0 0,1 0 0,-1 0 0,-4-9 0,-23-40-255,28 53 235,-105-156-2540,37 69 1514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8:32.2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2711 15963 9562,'-1'-3'116,"1"0"1,0 0-1,0 0 0,1 0 1,-1 0-1,0 0 0,1 0 1,0 0-1,0 0 0,0 1 1,0-1-1,0 0 0,0 0 1,1 1-1,-1-1 0,1 1 0,3-5 1,-3 2 997,-2 4-1035,1 0 0,-1 0 0,0 0 0,0 1 0,0-1 0,1 0 0,-1 0 0,0 0 0,1 1 0,-1-1 0,1 0 0,-1 1 0,1-2 0,8-10 238,-1 0-1,0 0 1,-1-1-1,0 0 1,-1 0-1,-1-1 1,7-22-1,7-19 240,44-110 416,21-50-563,-68 181-354,-2-1-1,-2-1 0,12-58 1,-9-102 312,-10 103-118,3-312 2171,-7 347-2143,2 0 0,15-85 0,41-110 170,139-564 129,-171 707-199,53-141 1,35-95-238,-85 232-140,16-128 0,-38 164-2,-2-119-1,-19-80 17,1 71-6,-6 3 1,8 119-1,1-111-1,17 64-9,-2 67-2,-6-111 0,-10 86-56,-38-154 1,-48-82 23,7-37 60,28-6-18,46 271 0,-73-398-7,54 315-3,8-1 0,-3-267 1,49 11 8,-4 205-11,-12-388 9,-6 447-14,6 26 24,6 1 0,47-233 1,-41 301-18,44-246 20,-19-4 4,-25 100-19,22-229 12,5 117 11,39-384 40,-73 406-77,-12 251 9,-3 1 0,-27-115 0,-37-57 16,1 4-7,20 31 4,-103-358 30,135 514-38,-1 1 0,-3 0-1,-1 1 1,-3 2 0,-1 0 0,-2 2-1,-2 1 1,-2 2 0,-1 0-1,-67-56 1,-27-5 20,0 1-10,99 74-9,2 0 1,-34-42-1,41 43-1,-86-101 4,87 105-4,-1 2-1,0 0 1,-1 1 0,-31-18-1,28 21 2,-1 1-1,0 1 0,-1 1 1,-1 2-1,1 0 0,-1 1 1,-1 2-1,1 0 1,-43 0-1,48 5-1,0 0 0,0 2 1,0 1-1,0 0 0,0 2 1,1 0-1,0 1 0,0 1 0,1 1 1,0 1-1,0 0 0,-30 22 1,-28 30-47,-99 100 0,156-141 42,-133 143-5,122-129 8,6-4 5,2 0-1,1 1 0,2 1 1,1 1-1,1 0 1,2 2-1,2 0 0,-18 61 1,-4 27-10,-45 187 7,-44 313 4,111-567 8,-6 61-1,11-39 0,-12 130-9,14-105-8,-3 97 10,1 136 14,-30 0-22,-48 96-1,42-225 27,-10 43 0,-41 222-38,73-323 19,-37 332 30,46-215-32,-18 272 4,-50 173-10,32-317 3,35-229 12,13 318-1,51 85-43,-9-190 35,-5-42 4,26 262-16,-40-350-9,10 230 36,-18-236-25,19 390-4,-29-573 19,2 167-1,-1-13-11,1-110-5,8 253 15,6-20 8,-10-210-12,-3 9 2,-6 1 0,-24 193-1,-13 71-44,34-306-6,4-1 0,17 120 1,24 6 1,-18-110-4,37 166-130,-44-196 174,4-1 1,3-1-1,43 95 1,-14-62 141,99 154 1,-146-254-49,1 1 0,0-1 1,1-1-1,0 0 1,1 0-1,0 0 1,0-1-1,0 0 0,1-1 1,0 0-1,1-1 1,0 0-1,0-1 1,0 0-1,0 0 1,1-1-1,0-1 0,13 3 1,16-2 374,-1-1 0,53-3 0,0 0-246,-76 2-204,0 1 0,0 0 1,22 7-1,-21-5-15,35 6 1,-46-11 0,-1 1 0,1-1 1,0-1-1,0 1 0,-1-1 1,1 0-1,0 0 0,12-5 1,-1-2-113,-1 0 0,-1-1 0,1-1 1,21-17-1,59-56-1532,-79 67 1238,57-55-1557,-3-6 576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0:17.8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2662 4630 8866,'-14'2'508,"0"0"0,-16 5 0,18-3 125,-1-2 1,-19 3 0,30-5-556,0 0-1,0 0 1,0 0 0,0 0 0,1 0 0,-1-1 0,0 1 0,0 0 0,0-1-1,1 0 1,-1 1 0,0-1 0,1 0 0,-1 0 0,0 0 0,1 0 0,-1 0-1,-1-2 1,2 2-36,0-1 0,0 1 0,1 0 0,-1 0 0,1 0 0,-1-1 0,1 1 0,-1 0 0,1 0 0,0-1 0,-1 1 0,1 0 0,0-1 0,0 1 0,0 0 0,0-1 0,0 1 0,0 0 0,1-1-1,-1 1 1,0 0 0,1-1 0,-1 1 0,1 0 0,-1 0 0,2-2 0,0-2 70,1 1 1,0-1-1,0 1 0,1 0 0,-1 0 1,1 0-1,0 1 0,-1-1 0,2 1 0,-1 0 1,0 0-1,9-4 0,94-63 734,-57 40-439,-2-2 0,0-3 0,83-80 0,-21 9 141,-80 81-380,61-42 0,-32 33-81,76-33 1,70-17 34,-19 8 180,23-18 306,234-94 307,-410 178-887,1 0 0,0 2 0,43-4 1,104 5 7,-106 8-30,141 3 14,-152 1-13,85 15 0,-128-15 14,1 0-1,-1 2 0,0 0 1,-1 2-1,0 0 1,0 1-1,-1 1 0,0 1 1,-1 1-1,22 19 0,32 34 116,-23-20-12,83 60 0,160 71 578,-233-143-515,309 181 1060,-55-39-949,-225-126 88,169 72 0,-195-99-175,0-3 1,1-3-1,122 18 1,138 3 184,-8-16-101,-164-19-205,-119-4-75,0-2 0,49-10 0,123-40 57,53-12 84,-127 34-94,-111 24-48,0 0 0,0-1 0,-1 0 0,27-19 0,3-5 6,-1-3 1,-2-2-1,-2-1 0,-1-3 1,66-84-1,-46 45 49,32-44 258,-32 17 153,-44 73-372,35-51 1,-35 62-81,34-50 24,-45 61-42,0 0 0,-1 0 0,-1-1 0,7-20 0,44-255 178,-5 15-158,-38 224-22,-2 0 0,-2-1 0,3-65 0,-11 76-4,-1 1 0,-2-1 0,-8-43 0,-23-53 1,17 78-2,-15-117 1,18-31-11,11 161 8,-3 0-1,-12-59 1,9 73 2,0 1-1,-2-1 1,-2 2-1,-18-36 1,-279-450-25,225 397 7,68 98 11,-1 0 0,-1 2 0,-34-28 1,-40-16-9,-115-57-1,-35-23-6,103 42-17,-20-12 5,121 87 17,-2 1 0,-54-21-1,47 27-10,-2 2 0,0 2 0,0 2-1,-1 3 1,-80-4 0,-258 18-254,234 0 161,61-3 62,-1-4 0,-133-19 0,109-1 69,19 2 6,-122-6 0,140 23-43,-1 4 1,-81 12-1,87-5 22,0-4 1,-1-2-1,0-4 1,1-4-1,-1-2 0,1-4 1,1-4-1,-129-41 0,148 36 6,-141-44 22,164 55-35,-1 2 1,0 1 0,-69-2-1,61 10-14,0 1-1,1 2 0,-58 14 0,-117 45-15,-18 4 15,-40-22 20,-5-16-7,51-7-97,-574 123-1544,686-120 1609,-196 55-18,25 27-18,285-107 79,-271 122-65,196-83 19,-105 72 1,42-13-27,-337 224-507,447-305 576,0 2-1,1 1 1,2 2-1,0 0 1,2 2 0,-35 42-1,43-45 3,-34 47-16,-76 76 0,93-108 20,1 0-1,3 3 0,-33 53 0,-60 138 4,99-181-18,-47 108 9,60-127 9,1 0 0,1 0 0,-6 44 0,9-17-7,2 1 0,2-1 0,4 0 0,1 1 0,3-1 0,3-1 0,25 88 0,-25-115-1,2-2 0,1 0-1,2 0 1,16 25 0,3-2-5,42 48 0,-36-53-4,78 70-1,-114-113 12,114 104-12,-89-79 14,-1 2-1,23 33 0,-28-31 6,-3-4 2,38 43 1,-29-43-13,0-1 0,2 0 0,1-3 0,1-1 1,2-1-1,65 33 0,-25-23-10,-14-7-26,-1 2 1,90 57 0,-134-72-11,0 1 1,0 1-1,-1 0 0,-1 1 1,14 21-1,-18-25 33,-4-5 4,-1-1 1,1 1-1,0-1 1,0-1-1,1 1 1,8 5 0,-10-7 3,0-2 1,0 1 0,0 0 0,0-1 0,0 1 0,1-1 0,-1 0 0,0-1 0,1 1 0,-1-1-1,9 0 1,28-4-6,80-21 0,-43 8 19,-26 8 4,1 2-1,-1 2 1,1 3 0,0 2-1,96 13 1,-117-8-15,63 1-1,-82-7-5,0 0-1,0 0 0,0-1 1,0-1-1,-1 0 0,1-1 0,20-10 1,-15 6 10,1 1 0,-1 0 0,1 1 1,0 1-1,0 0 0,1 2 0,-1 0 1,36 1-1,-39 2-199,0 2-1,-1 0 1,1 0 0,-1 2 0,0 0-1,0 1 1,0 0 0,0 1 0,-1 1-1,0 0 1,19 14 0,14 14-1430,4 8 691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0:21.6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330 12 11266,'-7'0'991,"1"0"-1,0-1 1,-11-3 0,17 4-935,0 0 1,0 0 0,0 0-1,0 0 1,0 0 0,-1 0 0,1 0-1,0 0 1,0 0 0,0 0-1,0 0 1,0 0 0,-1 0-1,1-1 1,0 1 0,0 0 0,0 0-1,0 0 1,0 0 0,0 0-1,0 0 1,0 0 0,-1-1-1,1 1 1,0 0 0,0 0 0,0 0-1,0 0 1,0 0 0,0-1-1,0 1 1,0 0 0,0 0 0,0 0-1,0 0 1,0-1 0,0 1-1,0 0 1,0 0 0,0 0-1,0 0 1,0 0 0,0-1 0,1 1-1,-1 0-10,0 0 1,0 0-1,0-1 0,0 1 0,1 0 0,-1 0 0,0 0 0,0 0 1,0 0-1,1 0 0,-1 0 0,0 0 0,0-1 0,0 1 0,1 0 1,-1 0-1,0 0 0,0 0 0,1 0 0,-1 0 0,0 0 0,0 0 1,0 0-1,1 0 0,-1 1 0,0-1 0,0 0 0,0 0 0,1 0 1,-1 0-1,0 0 0,0 0 0,0 0 0,1 0 0,-1 1 0,1 0 56,1 0-1,-1 1 0,0-1 0,0 1 0,0-1 0,0 1 0,0-1 0,0 1 0,0 0 0,0-1 0,-1 1 0,1 0 0,-1 0 0,1-1 0,-1 1 0,0 0 0,1 0 0,-1 0 1,0 0-1,0-1 0,-1 1 0,1 0 0,0 0 0,-1 2 0,-1 7 147,-1 0 0,-7 19 0,7-21-54,-14 37 371,-2 0 0,-33 54 0,48-93-554,0-1 1,-1 1-1,0-1 0,-1 0 0,1 0 0,-1-1 1,0 0-1,0 0 0,-1 0 0,-9 5 0,13-8-10,0-1 0,0 1 0,0-1 0,0 0 0,0 0 0,-1 0 0,1 0 0,0 0 0,-1-1 0,1 1 0,0-1 0,-1 0 0,1 0 0,-1 0 0,1-1 0,0 1 0,-1-1 0,1 0 0,0 0 0,0 0 0,-1 0 0,1-1 0,0 1 0,0-1 0,0 0 0,-3-2 0,0-1 2,1 0 0,1 0 1,-1-1-1,1 1 1,-8-13-1,11 16 4,0 1 1,0-1-1,0 0 0,0-1 0,0 1 1,0 0-1,1 0 0,-1 0 1,1 0-1,-1-1 0,1 1 0,0 0 1,0 0-1,0-1 0,0 1 1,0 0-1,0 0 0,1-1 1,-1 1-1,1 0 0,0 0 0,1-4 1,-1 5 21,0 0-1,0 0 1,0 0 0,0 0 0,0 0 0,0 0 0,0 0 0,1 1-1,-1-1 1,0 0 0,1 1 0,-1-1 0,0 1 0,1-1 0,-1 1-1,1 0 1,-1-1 0,1 1 0,1 0 0,32 2 498,-29-1-454,381 26 1221,-343-24-3359,6 5 749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0:25.4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317 1 10722,'3'4'6780,"-3"4"-5164,-2 9-1402,-2-7 158,-5 21 294,-2-1 0,-1-1 0,-21 36-1,-9 10-484,-12 20 8,46-84-167,0 0 0,0-1 0,-1-1 0,0 1 0,-1-1 1,-14 10-1,22-17-22,-1-1 0,0 1 0,0 0 1,1-1-1,-1 0 0,0 1 1,0-1-1,0-1 0,0 1 1,0 0-1,0-1 0,-6 1 1,7-1-5,1 0 0,0-1 0,-1 1 1,1 0-1,0-1 0,-1 0 0,1 1 1,0-1-1,0 1 0,0-1 0,-1 0 1,1 0-1,0 0 0,0 0 0,0 0 1,0 0-1,0 0 0,1 0 0,-1 0 1,0 0-1,0 0 0,1-1 0,-1 1 1,1 0-1,-1 0 0,1-1 0,-1 1 1,1-1-1,0 1 0,0 0 0,0-3 1,0 4 2,-6-42-60,6 39 62,0 0-1,0-1 1,0 1-1,0 0 1,1 0 0,-1 0-1,1-1 1,0 1 0,0 0-1,2-5 1,-2 7 10,-1 1-1,1-1 1,-1 1 0,1-1 0,-1 1 0,1-1 0,-1 1-1,1-1 1,-1 1 0,1-1 0,0 1 0,-1 0-1,1-1 1,-1 1 0,1 0 0,0 0 0,0 0-1,-1-1 1,1 1 0,0 0 0,-1 0 0,1 0-1,0 0 1,-1 0 0,3 0 0,18 7 407,-13-3-210,13 2 217,1 0 1,-1-1-1,1-1 0,0-1 1,0-1-1,0-1 1,28-2-1,21-8 206,-47 5-666,1 0-1,-1 2 1,1 1 0,26 3 0,-47-2-193,-1 1-1,0 0 1,0-1 0,0 1 0,0 1-1,5 1 1,20 15-719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9:11.5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1 167 12987,'3'-3'268,"1"0"1,-1 0-1,1 1 1,0-1-1,0 1 1,0 0-1,1 0 1,-1 0-1,0 1 1,1-1-1,-1 1 1,1 0-1,-1 0 1,6 0-1,8 1 348,-1 0 0,26 4 0,-21-2-299,189 12 1554,2-8 0,413-44 0,-262-15 216,138-16 34,-453 66-2109,0 2 0,0 2 1,58 9-1,-86-7-381,7 0-357,-11-2-4188,-30-1 3335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1:11.9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 28 12995,'-12'-11'984,"12"2"752,3 1-1232,25 18 977,1 8-1081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9:12.3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26 218 10978,'-7'3'929,"5"-2"-616,1 0 0,0 0-1,-1 0 1,1-1-1,-1 1 1,1-1 0,-1 1-1,1-1 1,-1 0-1,-1 1 1,3-1-276,0 0 1,0 0-1,0-1 0,0 1 0,0 0 1,-1 0-1,1 0 0,0 0 1,0 0-1,0 0 0,0-1 1,0 1-1,0 0 0,0 0 1,0 0-1,0 0 0,0-1 0,0 1 1,0 0-1,0 0 0,0 0 1,0 0-1,0 0 0,0-1 1,0 1-1,0 0 0,0 0 1,1 0-1,-1 0 0,0 0 0,0 0 1,0-1-1,0 1 0,0 0 1,0 0-1,0 0 0,0 0 1,1 0-1,6-10 568,0 1-1,1-1 1,0 2 0,13-12 0,43-30 803,-60 47-1294,21-15 711,1 1-1,54-27 1,-66 38-609,0 0 1,0 1 0,0 1-1,1 0 1,0 1 0,0 1-1,0 0 1,16 0 0,-26 2-169,0 1 0,0-1 0,-1 1 0,1 0 1,0 0-1,0 0 0,-1 1 0,9 3 0,-10-3-29,-1-1 0,1 1-1,-1 0 1,1 0 0,-1 0 0,0 0-1,0 0 1,0 0 0,0 1 0,0-1 0,-1 1-1,1-1 1,-1 1 0,1 0 0,0 4-1,1 2 14,-1-1 0,-1 1 0,0 0 0,0 0-1,-1 0 1,0 0 0,-1 0 0,0 0-1,-3 15 1,-2 1 43,-1-1 0,-12 30 0,0-11 89,-1-1 0,-40 62 0,43-80-88,0-1 0,-2 0 0,-1-1 0,0-1 0,-28 21 0,-35 33 562,83-75-626,0 0 1,0 0-1,0 0 0,0 0 1,0 0-1,1 0 1,-1 0-1,0 0 0,0 0 1,0 0-1,0 0 1,0 0-1,0 0 1,0 0-1,0 0 0,0 0 1,0 0-1,0 0 1,0 0-1,0 1 0,0-1 1,0 0-1,0 0 1,0 0-1,0 0 0,0 0 1,0 0-1,0 0 1,0 0-1,0 0 0,0 0 1,0 0-1,0 0 1,0 0-1,0 0 1,0 0-1,0 0 0,0 0 1,0 0-1,8-3 382,11-8 264,29-14-12,2 2 0,0 2 0,57-16-1,-97 34-666,0 0 0,1 1 0,-1 0 0,1 1 0,-1 0 0,1 0 0,-1 1-1,1 0 1,-1 1 0,1 1 0,18 4 0,-27-5-292,1 0 1,0 0-1,0-1 1,0 1-1,0-1 1,0 1-1,0-1 1,0 0-1,0 0 1,0-1-1,0 1 0,0 0 1,0-1-1,0 0 1,0 0-1,0 0 1,0 0-1,-1 0 1,1 0-1,0-1 1,-1 0-1,1 1 1,-1-1-1,1 0 0,-1 0 1,0 0-1,0 0 1,0-1-1,0 1 1,2-4-1,10-17-2710,5-4 1164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9:12.8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247 6 16347,'-7'-2'457,"0"1"-1,-1 0 0,1 0 1,0 0-1,-1 1 0,1 1 1,0-1-1,-1 1 0,1 0 1,0 1-1,0-1 0,0 2 1,0-1-1,0 1 0,0 0 0,-9 5 1,8-2-228,-1 0 0,1 1 0,0-1 0,1 2-1,0-1 1,0 1 0,0 0 0,1 0 0,0 1 0,1 0 0,-5 10 0,5-9-180,0 1-1,2 0 1,-1 0-1,1 0 1,1 0 0,0 1-1,0-1 1,1 1-1,1-1 1,0 13 0,1-16 25,0 0 1,0 0-1,1 0 1,0 0-1,1-1 1,-1 1-1,2 0 1,-1-1-1,1 0 1,0 0 0,0 0-1,1 0 1,0-1-1,10 11 1,-10-12-15,0-1 0,1 0-1,-1 1 1,1-2 0,0 1 0,1-1 0,-1 0 0,0 0 0,1-1 0,0 0-1,8 2 1,-5-2 37,-1-1 0,1 0-1,0-1 1,-1 0 0,1-1 0,-1 0-1,17-4 1,-13 2 23,0-1 1,-1 0-1,1-1 0,-1-1 1,0 0-1,-1-1 0,1 0 1,-1 0-1,-1-1 0,1-1 1,-2 0-1,12-12 0,-11 9 16,-1-1 0,0 0 0,0-1 0,-2 0 0,10-21 0,-15 30-114,0-2 1,0 1-1,0 0 1,0 0 0,-1-1-1,0 1 1,-1 0-1,1-1 1,-1 1-1,-1-1 1,1 1-1,-1-1 1,0 1 0,0 0-1,-1-1 1,-2-5-1,1 7-21,0 0-1,0 1 1,0-1-1,0 1 1,-1 0-1,0 0 1,0 0-1,0 0 1,0 1-1,0-1 1,-1 1-1,1 1 1,-1-1-1,0 0 1,0 1-1,-6-2 1,-5-1-2,-1 0 1,0 1-1,-31-4 1,10 5 0,-45 0 0,66 4-37,1 0-1,0 1 0,-1 0 1,1 2-1,-22 6 1,37-9-86,-1-1 0,0 1 0,0 0 0,1 0 0,-1 0 0,0 0 0,1 0 0,-3 2 0,3-3 70,1 0-1,0 0 1,0 1 0,0-1-1,0 0 1,0 0 0,0 0-1,0 0 1,0 1 0,0-1 0,0 0-1,0 0 1,0 0 0,0 0-1,0 1 1,0-1 0,0 0-1,0 0 1,0 0 0,0 0 0,0 0-1,0 1 1,0-1 0,1 0-1,-1 0 1,0 0 0,0 0-1,0 0 1,0 1 0,0-1 0,0 0-1,0 0 1,1 0 0,-1 0-1,0 0 1,0 0 0,0 0 0,0 0-1,0 0 1,1 1 0,-1-1-1,0 0 1,0 0 0,0 0-1,0 0 1,1 0 0,-1 0 0,0 0-1,5 1-543,0-1-1,0 1 1,0-1 0,0 1-1,6-2 1,33-4-957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0:45.4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9 271 11811,'-1'0'274,"0"-1"1,1 1 0,-1-1 0,1 0 0,-1 1-1,0-1 1,1 1 0,-1-1 0,1 0 0,0 0 0,-1 1-1,1-1 1,0 0 0,-1 0 0,1 1 0,0-1 0,0 0-1,0 0 1,-1 0 0,1 0 0,0 1 0,0-1-1,1-2 1,-1 1-3,1-1-1,-1 0 1,1 0 0,0 0-1,0 0 1,0 1-1,2-4 1,2-3-133,1 1-1,-1 0 1,12-12 0,-16 19-144,12-12 324,20-18-1,-27 27-103,0 0 0,0 0 0,0 1 0,0-1-1,1 1 1,13-4 0,150-37 3615,-166 43-3728,-1 0-1,0 0 1,0-1-1,0 1 1,0-1-1,3-1 1,-6 3-92,1-1-1,-1 1 1,0 0 0,1 0 0,-1-1 0,1 1 0,-1 0-1,0 0 1,1-1 0,-1 1 0,0 0 0,0-1 0,1 1 0,-1-1-1,0 1 1,0 0 0,0-1 0,1 1 0,-1-1 0,0 1-1,0-1 1,0 1 0,0 0 0,0-1 0,0 1 0,0-1 0,0 1-1,0-1 1,0 1 0,0-1 0,0 1 0,0 0 0,0-1-1,0 1 1,0-1 0,-1 1 0,1-1 0,0 1 0,0 0 0,0-1-1,-1 1 1,1-1 0,0 1 0,-1 0 0,1-1 0,0 1 0,-1-1-1,-5-3-66,5 4-81,0-1 0,0 0-1,0 1 1,0-1 0,0 0-1,1 0 1,-1 0-1,0 0 1,0 0 0,0 0-1,1 0 1,-1 0-1,1 0 1,-1 0 0,0-2-1,-2-11-676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0:36.0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10 107 9498,'-1'0'105,"1"0"-1,0 0 1,-1 0 0,1 0-1,0 0 1,-1 0 0,1 0-1,0 0 1,-1 0 0,1 0-1,0 1 1,-1-1 0,1 0-1,0 0 1,-1 0 0,1 0-1,0 1 1,0-1 0,-1 0-1,1 0 1,0 1 0,0-1-1,-1 0 1,1 0-1,0 1 1,0-1 0,0 0-1,0 1 1,-1-1 0,1 0-1,0 1 1,0-1 0,0 0-1,0 1 1,0-1 0,0 0-1,0 1 1,0-1 0,0 1-1,0-1 17,0 0 0,0 1 0,0-1 1,0 0-1,0 0 0,0 1 0,-1-1 0,1 0 0,0 0 0,0 1 0,0-1 0,0 0 0,0 0 0,1 1 0,-1-1 0,0 0 0,0 0 0,0 1 0,0-1 0,0 0 0,0 0 0,0 1 0,0-1 0,0 0 1,1 0-1,-1 0 0,0 1 0,0-1 0,0 0 0,0 0 0,1 0 0,-1 0 0,0 1 0,0-1 0,1 0 0,-1 0 0,0 0 0,0 0 0,0 0 0,1 0 0,-1 0 0,0 0 0,0 0 0,1 0 0,-1 0 0,0 0 1,0 0-1,1 0 0,-1 0 0,0 0 0,0 0 0,1 0 0,-1 0 0,0 0 0,0 0 0,1 0 0,-1 0 0,0 0 0,1-1 0,6-1 410,1-1-1,0 1 1,0 1-1,11-2 1,-11 2-141,88-5 1255,-64 6-1544,-26-1-31,1 1-1,-1-1 0,0 0 1,0-1-1,1 0 0,-1 0 1,0 0-1,0 0 0,-1-1 1,1 0-1,0-1 0,5-4 1,0 1 219,-16 11 150,-17 13 137,6 0-612,14-15 10,1 0-1,0 0 1,-1 0 0,0 0 0,1-1 0,-1 1 0,0-1-1,0 1 1,0-1 0,0 0 0,0 1 0,0-1 0,0 0 0,-1 0-1,-3 1 1,5-2-25,1 0 0,0 0 0,-1 0 0,1 0-1,-1 0 1,1 0 0,-1-1 0,1 1 0,0 0 0,-1 0-1,1 0 1,-1 0 0,1 0 0,0-1 0,-1 1 0,1 0-1,0 0 1,-1-1 0,1 1 0,0 0 0,-1-1 0,1 1 0,0 0-1,0-1 1,-1 1 0,1 0 0,0-1 0,0 1 0,0 0-1,0-1 1,-1 1 0,1-1 0,-1-15-1533,15-24-664,9-26 685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0:38.0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2067 4109 9106,'-4'2'459,"1"0"0,0-1 0,-1 0 0,1 1 0,-1-1 1,0 0-1,1-1 0,-1 1 0,0-1 0,1 0 0,-1 1 0,0-2 0,0 1 0,-3-1 0,-12 0 2525,27 1-2683,0-1 0,1 0 1,-1 0-1,0-1 0,12-4 0,41-20-34,-26 11 32,9-3-8,0-3 1,-1-2 0,-2-2 0,55-41 0,163-143 896,-208 165-859,69-75 1,34-63 234,-109 123-146,-3-2 0,43-84 0,51-141 675,-13-51-696,-118 323-390,14-50 73,-2-1 1,-3 0-1,-3-1 0,4-125 0,-16 157-47,-1-1-1,-2 1 1,-10-42-1,-33-97 5,36 136-34,-33-94 24,-5 2 1,-78-147-1,73 165-30,-44-80 23,73 148-22,-2 0 1,-39-47-1,41 63-11,0 1-1,-1 1 0,-58-40 0,-98-50-17,103 68 21,33 19-2,-273-150-101,282 161 74,-2 1-1,0 3 1,-1 1-1,0 2 1,-1 1-1,-71-5 1,54 13-13,0 3 1,1 2-1,-65 13 1,-166 48-24,174-37 65,-248 66-19,317-81 14,-70 31 0,90-32 0,0 0 0,1 2 0,1 1 1,-26 22-1,24-15 6,1 1 0,2 1 1,0 2-1,1 0 0,1 1 1,-29 55-1,25-32-1,2 0 0,2 2 1,-17 72-1,-34 230-15,27 5-5,37-294 29,-27 443 21,34-376 64,33 245 0,-21-308 46,41 129-1,-36-149-53,3-1 0,1-1 0,37 58 0,-25-57 8,1-1 1,3-2-1,70 68 0,-35-48 58,112 77 0,-151-118-47,1-2 0,2-2 0,0-1 0,0-2-1,2-1 1,0-2 0,68 16 0,-44-20 259,122 6 1,65-23-102,-168 1-1201,154-32 0,-132 8 231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0:48.1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39 11931,'-1'9'7028,"3"-9"-6865,-1 0 0,1 1 0,0-1 0,-1 0 1,1 0-1,0 0 0,-1 0 0,1 0 0,-1-1 0,1 1 1,-1 0-1,1-1 0,0 1 0,-1-1 0,1 1 0,1-2 1,4-1 258,27-7 466,-1 2 0,2 1 0,58-5 0,105 8 316,-139 5-837,211 15 679,-1 22-631,-227-32-383,0-1-1,52-2 0,-71-3-100,0-2 0,-1-1 0,1 0 0,-1-2 0,37-12 0,-31 2-1246,-20 9-3440,-13 14 2818,-1 7 577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0:48.5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0 187 14739,'167'11'7552,"-30"-1"-5438,-25-10-776,0-4 0,111-20-1,211-72 1089,-202 19-2791,-228 76 100,-2 0-215,1 0 0,-1 0 0,1 0 0,-1 1 1,1-1-1,0 1 0,3-1 0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0:30.0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 1 13403,'-9'9'752,"0"6"1617,9 10-2570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0:32.3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1808 3770 13051,'80'-1'3456,"-58"1"-2779,-1 0 0,1-1 0,-1-1-1,24-6 1,12-8 71,-2-3 0,101-49 0,97-73-20,-161 87-417,-46 24-55,-1-2 0,-1-3 0,53-54 1,20-40 374,-88 95-484,-14 17-75,40-53 199,-32 32-121,-2 0-1,19-49 1,-28 58-81,32-72 310,-5-2 1,37-148-1,-16-55 96,-46 234-352,1-20 144,-4-2 0,0-156 0,-14 172-199,-4 0 0,-2 0 0,-32-120 0,-43-70 80,67 225-114,-2 1 0,-2 0 0,-2 2 0,-29-40 0,26 48-19,-1 0 1,-2 3-1,0 0 0,-65-46 1,-147-79-20,123 86-16,-144-58-1,229 112 12,-2 1-1,0 2 1,0 2 0,-1 1 0,0 2 0,0 1-1,0 2 1,-1 1 0,0 2 0,-62 9 0,63-4 5,1 3 1,0 1-1,0 1 1,1 2-1,1 1 1,-44 25 0,-36 28-27,3 5 0,2 5 1,5 5-1,-117 116 0,85-40-138,12 12-37,87-119 149,-20 28 17,-117 168-63,17 11 59,100-149 37,-71 192 0,107-237 4,2 0-1,3 1 1,3 1-1,-7 117 1,16-95 6,4 0 0,4 0 0,26 140 0,-10-132 2,4-2 0,4-2-1,57 124 1,-63-169 1,1-1 0,3-1-1,1-1 1,2-1 0,2-2 0,2-1-1,2-2 1,41 35 0,-48-49 13,2-2-1,0-1 1,1-1-1,0-1 1,2-2-1,0-2 1,1-1-1,0-1 1,1-2 0,0-2-1,46 5 1,-31-8 18,1-3 0,-1-2 0,0-2-1,91-16 1,-54-1 58,161-56 0,22-27-640,-122 43 308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0:45.4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1 212 12571,'0'-1'198,"1"0"0,0 0 0,-1 0 0,1 0 0,0 0 0,0 1 0,0-1 0,0 0-1,0 1 1,0-1 0,0 0 0,0 1 0,0 0 0,0-1 0,0 1 0,1-1 0,21 0 1970,-7 1-1308,152-1 2837,137-9-1059,-53-30-1095,-2-17-83,11-2-340,-99 33-791,-132 23-471,1 1 0,0 2 0,37 4-1,-63-3 23,-1-1-97,0 1-1,0-1 1,0 1-1,0 0 1,4 2 0,-7-3 78,-1 0 0,1 0 0,-1 1 1,1-1-1,-1 0 0,1 1 0,-1-1 1,1 0-1,-1 1 0,1-1 0,-1 1 1,0-1-1,1 1 0,-1-1 0,0 1 1,1-1-1,-1 1 0,0-1 0,0 1 1,0-1-1,1 1 0,-1-1 0,0 1 1,0 0-1,0-1 0,0 1 0,0-1 1,0 1-1,0 0 0,0-1 0,0 1 0,0-1 1,0 1-1,-1-1 0,1 1 0,0 0 1,0-1-1,0 1 0,-1-1 0,0 2 1,-7 12-1647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0:45.7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1 306 18452,'64'-7'1344,"30"-11"929,25-12-41,33-10-263,6-4-249,-1 4-632,-10 3-352,-24 15-456,-8 7-256,-29 8-440,-7-2-184,-5-4 1200,-10-11-688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0:55.9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 1 13427,'-13'3'528,"6"8"96,1-7-488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0:57.9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1610 34 10658,'-16'-1'381,"0"0"0,-1 1 0,1 1 0,0 1 0,0 0 0,0 1 0,-20 6 0,-73 17 863,-7 1 450,67-15-991,-29 10 82,30-3-303,1 3 1,-50 31 0,-82 65 437,102-59-614,3 3-1,2 3 1,-69 83-1,102-105-113,-48 54 346,67-72-350,1 1 0,-16 29 0,7-2-42,3 1 0,1 1 0,4 1 0,2 1 0,2 1 0,-12 88 0,20-77-43,3 0 1,3 0-1,3 0 1,3 0-1,17 92 1,-13-126 16,1 0 0,1 0 1,2-1-1,2 0 1,1-1-1,1-1 1,2 0-1,1-2 0,27 34 1,-2-8 181,67 64 1,-88-98-233,1-2 0,0 0 0,2-2 0,0-1 0,43 21 0,38 7 104,2-6-1,164 37 1,-159-51 121,181 14 1,120-31 366,-340-13-551,-1-3 0,-1-4 0,0-2 0,0-4-1,-2-3 1,0-3 0,94-46 0,14-36 131,-57 30-31,-92 60-179,189-117 60,-184 108-37,0-2 0,-2 0-1,57-64 1,53-106 633,-56 52-312,-67 108-305,-3 0 1,14-43 0,-22 48-28,-1-2 0,-1 1 0,3-55-1,-8 25 236,-5-65-1,1 106-237,-1 0 0,0 0 0,-2 0 1,0 0-1,-2 1 0,0 0 0,-2 0 0,0 0 0,-23-36 0,28 51-41,-194-287 0,97 174 0,79 97 0,0 2 0,-1 1 0,-32-20 0,-208-100 0,62 37 0,114 52-15,-75-41-69,120 70 34,-88-30 0,79 37-17,0 2 0,0 2-1,-2 3 1,1 2 0,-101 4 0,60 8-174,1 4 1,-133 33 0,22 6-2104,169-40 380,34-10 1805,-1 0 0,0 0 0,1 1 0,-1-1-1,0 0 1,1 0 0,-1 1 0,0-1-1,1 1 1,-1-1 0,0 0 0,1 1 0,-1-1-1,1 1 1,-1-1 0,1 1 0,-1 0 0,2 9-1699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0:46.0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1 116 13491,'0'1'3963,"0"8"-1197,16 46 2280,10 37-1989,-4 46-1201,-8-48-1559,-13-82-350,1-1-1,0 1 1,0 0 0,6 12-1,-8-19-56,0 0-1,1 0 0,-1 0 1,1 0-1,-1 0 0,1 0 1,0 0-1,-1 0 0,1 0 1,0 0-1,0 0 0,0-1 0,0 1 1,-1 0-1,1-1 0,0 1 1,0 0-1,0-1 0,0 1 1,1-1-1,-1 0 0,0 1 0,0-1 1,0 0-1,0 1 0,0-1 1,0 0-1,1 0 0,-1 0 1,0 0-1,0 0 0,0 0 0,0-1 1,0 1-1,1 0 0,-1 0 1,0-1-1,0 1 0,0-1 1,0 1-1,0-1 0,2-1 0,17-14-2616,0-5 881</inkml:trace>
  <inkml:trace contextRef="#ctx0" brushRef="#br0" timeOffset="1">282 237 16820,'20'-1'1992,"3"-6"1761,10-8-1681,0 1-375,-2-6-705,2 3-400,-9-6-456,4 4-56,-1-4-480,0-2-560,-4 0-1457,-6-1-687,-4 5 1503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0:59.2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187 169 9242,'-4'-7'209,"0"0"1,0 0-1,0 1 0,-1-1 0,0 1 1,-1 0-1,1 1 0,-1-1 1,0 1-1,-1 0 0,1 1 0,-1-1 1,-12-5-1,14 8 125,0-1-1,1 0 1,-1 0 0,0-1 0,1 1-1,-7-8 1,-6-6 1469,15 16-1681,1 0-1,0 1 1,0-1-1,0 0 1,-1 0-1,1 1 0,0-1 1,-1 1-1,1-1 1,0 1-1,-1 0 1,1-1-1,-1 1 0,1 0 1,0 0-1,-1 0 1,1 0-1,-1 0 1,1 0-1,-1 1 0,1-1 1,-2 1-1,2-1-64,0 0-1,1 1 1,-1-1-1,1 1 1,-1-1-1,1 0 1,-1 1-1,1-1 1,-1 1-1,1-1 1,-1 1-1,1-1 1,0 1-1,-1-1 1,1 1-1,0 0 1,-1-1-1,1 1 1,0-1-1,-1 2 1,1-1-3,0 1 0,0-1 0,0 0 0,0 1 1,1-1-1,-1 0 0,0 1 0,0-1 0,1 0 0,-1 0 1,1 1-1,-1-1 0,1 0 0,1 2 0,4 7 237,2 0 0,-1 0 0,1 0-1,1-1 1,12 11 0,1-2 340,33 21 0,-18-16-98,2-3-1,0 0 1,74 24-1,130 18 673,-145-45-736,1-4 1,1-5 0,0-4-1,134-11 1,-105-7 287,-1-6 0,238-68 0,78-75-114,-306 109-583,-124 48-59,73-26 17,-72 28-37,-1 1-1,0 0 1,1 1-1,15-1 0,-29 3-25,1 0-1,-1-1 0,1 2 0,-1-1 0,1 0 1,-1 0-1,0 0 0,1 1 0,-1-1 0,1 1 1,-1-1-1,1 1 0,-1-1 0,0 1 1,1 0-1,-1 0 0,0 0 0,0-1 0,0 1 1,2 2-1,-2-1-297,0 0 0,0 0 0,0 0 0,0 0 0,0 1 1,0-1-1,-1 0 0,1 1 0,0 3 0,2 11-1381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1:01.0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87 177 10634,'-10'5'999,"1"0"-1,-12 8 1,13-7 652,-1 0 0,-14 6 0,23-12-1608,0 0 0,-1 0 0,1 0 0,0 0 0,0 0 0,0 0 0,0 1 0,0-1 0,0 0 0,0 0 0,-1 0 0,1 0 0,0 0 0,0 0 0,0 0 0,0 0 0,0 0 0,-1 0 0,1 0 0,0 0 0,0 0 0,0 0 0,0 0 0,-1 0 0,1 0 0,0 0 0,0 0 0,0 0 0,0 0 0,0 0 0,-1 0 0,1 0 0,0 0 0,0 0 0,0 0 0,0 0 0,0 0 0,-1 0 1,1 0-1,0 0 0,0-1 0,0 1 0,0 0 0,0 0 0,0 0 0,0 0 0,0 0 0,-1 0 0,1-1 0,0 1 0,0 0 0,0 0 0,0 0 0,0 0 0,0 0 0,0-1 0,0 1 0,0 0 0,0 0 0,0 0 0,0 0 0,0-1 0,0 1 0,0 0 0,0 0 0,0 0 0,0 0 0,6-12 1273,10-11-566,2 0 0,0 1 0,1 1 0,1 1 0,1 1 0,0 1 0,40-25-1,-56 39-657,0 1 0,1 1 0,0-1 0,10-3 0,-15 6-80,1-1-1,0 1 0,-1 0 1,1 0-1,0-1 0,0 1 1,-1 0-1,1 1 0,0-1 1,-1 0-1,1 0 0,0 1 0,0-1 1,-1 1-1,1-1 0,-1 1 1,1 0-1,0 0 0,-1 0 1,0 0-1,1 0 0,1 2 1,2 2-11,-1 0 1,0 1-1,-1-1 1,1 1 0,-1 0-1,0 0 1,-1 1-1,0-1 1,2 7-1,1 8-4,5 35-1,-9-32 6,0-1 1,-1 1 0,-1 0-1,-8 39 1,-29 91 13,17-78 0,-32 111 223,53-187-233,-1 0 1,1 0-1,0 0 1,0 0-1,0 0 1,0 0-1,0 1 1,0-1-1,0 0 1,0 0 0,0 0-1,0 0 1,0 0-1,0 1 1,0-1-1,0 0 1,0 0-1,0 0 1,0 0-1,0 0 1,0 1-1,0-1 1,0 0-1,0 0 1,0 0 0,0 0-1,0 0 1,0 0-1,1 1 1,-1-1-1,0 0 1,0 0-1,0 0 1,0 0-1,0 0 1,0 0-1,0 0 1,0 0-1,1 0 1,-1 1-1,6-4 163,7-6 44,0-3 48,19-23-1,-7 7-74,9-10-10,24-24-12,18-13-541,-28 24-3085,-40 42 2062,-1-1 0,0 1 0,8-16 0,3-6-729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1:01.5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93 5 13747,'-1'0'104,"1"0"1,0 0-1,0 0 1,-1 0-1,1-1 1,0 1-1,0 0 1,-1 0-1,1 0 1,0 0-1,0 0 1,-1 0-1,1 0 0,0 0 1,-1 0-1,1 0 1,0 0-1,0 1 1,-1-1-1,1 0 1,0 0-1,0 0 1,-1 0-1,1 0 1,0 0-1,0 1 0,0-1 1,-1 0-1,1 0 1,0 0-1,0 0 1,0 1-1,0-1 1,-1 0-1,1 0 1,0 1-1,0-1 1,0 0-1,0 1 1,-4 11 1525,4-10-1515,-3 11 400,1 0-1,1 0 1,0 0-1,1 1 1,0-1 0,1 0-1,1 1 1,4 17 0,-4-24-427,0 0 0,0-1 0,1 1 1,0-1-1,0 0 0,0 0 0,1 0 0,0 0 1,0-1-1,0 0 0,1 1 0,0-1 1,0-1-1,0 1 0,1-1 0,-1 0 1,13 6-1,-9-6 12,0 0 0,1-1 0,-1 0 0,1 0 1,0-1-1,-1-1 0,1 0 0,0 0 0,0-1 0,0 0 0,16-2 0,-18 1 18,-1-1-1,1 0 0,-1 0 0,0 0 0,0-1 0,0 0 0,0 0 0,0-1 0,-1 0 1,1 0-1,-1-1 0,0 1 0,0-1 0,-1 0 0,9-11 0,-12 13-63,0 0-1,0 0 1,0 0 0,0 0-1,-1-1 1,1 1 0,-1-1-1,0 1 1,0-1-1,0 1 1,0-1 0,-1 0-1,1 1 1,-1-1 0,0 0-1,0 0 1,0 1-1,-1-1 1,1 0 0,-1 0-1,0 1 1,0-1 0,0 1-1,-4-7 1,2 4-19,-1-1 0,0 1 0,-1 0 1,0 1-1,0-1 0,0 1 0,0 0 0,-1 0 1,0 1-1,0-1 0,-13-6 0,-3 1-131,0 1-1,-1 1 1,0 1-1,0 1 1,-1 1-1,0 1 1,-43-1-1,56 4-224,0 1 0,0 1-1,-13 1 1,20-1-28,0 0-1,1 0 0,-1 0 1,0 0-1,1 0 1,-1 1-1,1-1 1,0 1-1,0 0 1,-1 0-1,1 1 0,-5 4 1,-4 10-1478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1:02.2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296 521 14019,'-2'-5'388,"-1"1"0,1-1 1,-1 1-1,0 0 0,-1-1 0,1 2 1,-5-6-1,6 8-249,0 0-1,0 0 1,1 0 0,-1 0-1,0 0 1,0 0 0,0 1-1,0-1 1,0 0 0,0 1 0,0 0-1,0-1 1,0 1 0,0 0-1,-1 0 1,1 0 0,0 0 0,0 1-1,0-1 1,-4 2 0,-4 1 95,0 2 1,0-1-1,0 1 1,0 1-1,1 0 1,0 0-1,0 1 1,1 0-1,0 0 1,0 1-1,0 0 1,1 0-1,1 1 1,-7 11-1,-1 1 146,2 2-1,0-1 1,2 2 0,-15 47-1,24-70-375,-2 11 122,0 1-1,0 0 1,-1 14-1,4-24-95,0 0 1,0 1-1,0-1 1,1 0-1,-1 1 0,1-1 1,1 6-1,-1-8-18,0 0-1,-1 1 1,1-1 0,0 0-1,-1 0 1,1 0-1,0 1 1,0-1 0,0 0-1,0 0 1,0 0 0,0-1-1,0 1 1,1 0-1,-1 0 1,0-1 0,0 1-1,3 0 1,-1 0-1,0 0 0,-1-1 0,1 0 0,0 0 0,0 0 0,0 0 0,0 0 0,0 0-1,0-1 1,-1 1 0,1-1 0,0 0 0,0 0 0,-1 0 0,1 0 0,0-1 0,3-2 0,2-1 10,0 0 0,0-1-1,12-13 1,-2-1 4,-1 0-1,-2-2 1,0 1 0,-1-2-1,-1 0 1,-1 0 0,14-38 0,-13 23-6,-2 0 0,-2 0 0,-1-1 0,4-53 0,-9 47 1,-4-57 0,0 84 0,-1 0-1,0 0 1,-2 0 0,0 0-1,-14-33 1,16 45 37,-2 0 0,1-1 0,0 2 1,-1-1-1,0 0 0,-1 1 0,1-1 1,-7-5-1,9 10-13,0 0 1,1-1-1,-1 1 1,0 0-1,0 0 1,0 0-1,1 0 1,-1 0 0,0 1-1,0-1 1,0 1-1,-1-1 1,1 1-1,0 0 1,0-1-1,0 1 1,0 0-1,0 1 1,0-1-1,0 0 1,0 0-1,0 1 1,0 0-1,0-1 1,0 1-1,0 0 1,0 0-1,0 0 1,0 0-1,-2 2 1,-1 1 32,1 0 0,0 0 0,0 0 0,0 1 0,0 0 0,1 0 0,0 0 0,0 0 1,0 0-1,1 0 0,-1 1 0,0 5 0,-2 3 27,2 0 0,0 0 0,0 0 1,1 15-1,1-12-30,2 0-1,0 0 1,1 0 0,1-1 0,1 1 0,0-1-1,1 0 1,0 0 0,2 0 0,13 24-1,-13-27-56,1 0 0,1 0 0,0-1 0,1 0 0,0 0 0,1-1 0,0-1 0,0 0 0,1 0 0,1-1 0,25 14 0,-32-20-14,1 0 0,-1-1 0,1 0 0,0 0 0,0 0 0,0-1 0,0 1 0,0-2 0,0 1 0,0-1 0,0 0 0,0-1 0,1 0 0,-1 0 0,8-2 1,-7 0-2,1 0 0,-1-1 0,-1 0 0,1 0 0,0-1 0,-1 0 0,0 0 0,0-1 0,0 0 0,-1 0 0,10-13 0,0-4 22,0 0-1,-2-2 1,17-38 0,-29 60-20,-1 0 0,0 0 1,1 0-1,0 0 0,0 1 0,0-1 1,0 1-1,3-4 0,-4 6-1,-1-1-1,1 1 0,0 0 1,-1-1-1,1 1 1,0 0-1,-1-1 1,1 1-1,0 0 0,0 0 1,-1 0-1,1 0 1,0 0-1,-1 0 1,1 0-1,0 0 1,0 0-1,-1 0 0,1 0 1,0 0-1,-1 0 1,1 1-1,0-1 1,-1 0-1,1 1 1,0-1-1,-1 0 0,1 1 1,0-1-1,-1 1 1,1-1-1,-1 1 1,1-1-1,-1 1 1,1-1-1,-1 1 0,0-1 1,1 1-1,0 0 1,11 16-38,0-2-1,2 0 1,0 0 0,1-1 0,0-1 0,1 0 0,17 10-1,-32-22-99,0-1 0,0 1 0,1 0-1,-1-1 1,0 1 0,0-1-1,1 1 1,-1-1 0,0 0 0,1 1-1,-1-1 1,1 0 0,-1 0-1,0 0 1,1 0 0,-1 0 0,0 0-1,3-1 1,-3 1-53,0-1 1,-1 1-1,1-1 0,0 0 1,0 1-1,0-1 0,0 0 1,-1 0-1,1 1 0,0-1 1,0 0-1,-1 0 1,1 0-1,-1 0 0,1 0 1,-1 0-1,0 0 0,1-1 1,1-6-1202,-1 0 0,1 0 0,-2-1 1,1 1-1,-1-8 0,-1 9 281,-1-38-1858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1:02.8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45 588 13531,'-20'7'1392,"3"-5"1049,10-2-849,14-5-896,8-6-472,12-8-1320,5-8-456,19-13 744</inkml:trace>
  <inkml:trace contextRef="#ctx0" brushRef="#br0" timeOffset="1">434 7 14043,'-6'-2'512,"1"1"1,-1 0-1,1 0 1,-1 0-1,1 1 1,-1 0-1,0 0 0,1 0 1,-1 1-1,1-1 1,-1 1-1,1 1 1,-1-1-1,-6 4 0,8-3-229,-1 0-1,1 1 0,0 0 0,0 0 0,0 0 1,1 0-1,-1 1 0,1 0 0,-1-1 1,1 1-1,0 0 0,1 0 0,-1 1 0,1-1 1,0 1-1,-2 5 0,-1 4-78,2-1 1,0 1-1,0 1 1,1-1-1,1 0 1,1 0-1,0 1 1,0-1-1,2 0 1,-1 1-1,6 15 1,1 2-142,1-1 1,2 0 0,27 52 0,1-14 37,61 82 1,-90-136-99,-4-8-21,6 11-260,1-1 1,-2 2-1,-1-1 0,14 32 0,-24-46-112,1-1 0,0 1 0,-1-1 0,0 1-1,1 5 1,-5 2-2491,1-8-93,3-3 2762,-1 0-1,1 0 1,0 0-1,-1 0 1,1 0 0,0 0-1,-1 0 1,1 0-1,0 0 1,0 0-1,-1 0 1,1 0 0,0-1-1,-1 1 1,1 0-1,0 0 1,-1 0-1,-4-5-2687</inkml:trace>
  <inkml:trace contextRef="#ctx0" brushRef="#br0" timeOffset="2">289 729 15851,'5'0'1361,"10"-5"1127,11-6-399,12-15-697,2-3-288,4-8-688,-3-1-264,-6-5-552,-2-2-328,-4-3-1128,2-3-473,-2 1 1241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1:03.5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124 4 14059,'-4'-1'491,"0"0"-1,-1 0 1,1 1 0,0-1-1,0 1 1,-1 0 0,1 0-1,0 1 1,-1-1 0,-6 3-1,8-2-224,0 0-1,0 1 1,0-1-1,1 1 1,-1 0-1,1 0 0,-1 0 1,1 0-1,0 0 1,-1 1-1,1-1 1,1 1-1,-1-1 1,0 1-1,-2 4 1,-1 5 109,0 0 0,1-1 0,0 2 0,1-1 0,0 0 0,1 1 0,0-1 0,1 1 0,1 17 0,1-9-141,0 1 0,2-1 0,0 0 1,12 38-1,-7-38-56,1 0 0,1 0 0,0-1 0,15 20 0,57 71 715,5 9-381,-79-107-496,-7-9-19,1-1 0,0 1 0,0-1 1,0 0-1,0 1 0,1-1 0,-1 0 1,1-1-1,0 1 0,0 0 0,0-1 1,5 4-1,-7-6-14,-1 0 1,0 0-1,1 0 1,-1 0-1,0 1 0,1-1 1,-1 0-1,0 0 1,1 0-1,-1 0 1,0 0-1,1 0 0,-1 0 1,0 0-1,1 0 1,-1 0-1,0-1 0,1 1 1,-1 0-1,0 0 1,1 0-1,-1 0 1,0 0-1,0-1 0,1 1 1,-1 0-1,0 0 1,1 0-1,-1-1 0,0 1 1,0 0-1,0 0 1,1-1-1,-1 1 1,0 0-1,0-1 0,0 1 1,0 0-1,0-1 1,1 1-1,-1 0 0,0-1 1,0 1-1,0 0 1,0-1-1,0 1 1,-1-17-913,-4 3-266,0 0 0,-1 0 0,-10-19 0,-4-6-1567,18 34 2352,0 0 1,0 1-1,-1-1 0,0 1 1,0-1-1,0 1 0,-1 0 1,-3-4-1,4 6 289,1 0 1,0 1-1,0-1 1,-1 1-1,1 0 1,-1 0-1,1 0 0,-1 0 1,0 0-1,1 0 1,-1 1-1,0 0 1,1-1-1,-1 1 0,0 0 1,0 0-1,-3 1 1,-48 9-346,31-5 456,33-17 476,3 3-60,0 1-1,17-7 0,-1-1 184,22-10 118,55-20 0,-59 27-1734,-31 13 600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1:04.1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92 19708,'15'0'1993,"-3"0"1759,-1 2-1175,-7 0-1089,-2 0-255,-2-4-1906,-2-4-3167,13 6 2775,7-11-31</inkml:trace>
  <inkml:trace contextRef="#ctx0" brushRef="#br0" timeOffset="1">270 0 17980,'-7'10'3593,"-4"4"3824,-5 12-5096,-6-2-993,1-4-1200,5-5-128,9-12 0,5 3-2969,2-3 2177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1:06.9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14107,'8'28'344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1:29.7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717 35 11723,'-5'-5'887,"-1"1"0,1-1 1,-1 1-1,-13-7 1,17 10-697,-1 0 0,0 0 0,0 0 0,0 1 0,0-1 1,0 1-1,0 0 0,0-1 0,0 1 0,0 0 0,-1 1 0,1-1 0,0 1 1,-4 0-1,-2 2-26,1 1 1,-1 0 0,1 0-1,-1 0 1,1 1 0,1 0-1,-10 8 1,-47 48 446,-40 40 261,-80 88 355,163-163-1063,0 2-1,1 0 1,2 1 0,1 1-1,-22 54 1,25-47 19,2 1 0,2 1 0,1-1 1,2 2-1,-4 76 0,10-92-109,2-1 0,1 1 0,1-1 0,1 0 0,0 0 0,2 0 0,1 0 1,1-1-1,1 0 0,0-1 0,19 30 0,-4-15 119,3-1 0,1-1 0,50 48 0,-26-36 43,86 61 1,-117-93-150,1-1 1,0-1-1,1 0 1,0-2-1,1-1 1,-1-1-1,2-1 1,26 5-1,-31-9 25,0-1 0,0-1 0,0 0-1,0-2 1,1 0 0,-1-2 0,-1 0 0,1-1 0,0-1 0,29-11 0,-17 2-25,-1-1 0,0-1 1,-2-2-1,0-1 1,-1-1-1,-1-2 1,0 0-1,-2-2 1,-1-1-1,29-38 0,-34 36-22,0 0 0,-2-2-1,-1 0 1,-2-1 0,0 0-1,-2-1 1,-2-1 0,0 1-1,-2-2 1,6-63 0,-9-113 82,-7 166-120,-2-1 0,-20-79-1,18 98-19,-2 0-1,-1 1 1,-1 0 0,-1 1-1,-28-44 1,28 51-4,-2 1 0,1 0-1,-2 1 1,0 0 0,-1 1 0,0 0 0,-1 1 0,-29-16 0,26 18-8,0 1 1,0 1 0,-1 1-1,0 1 1,-1 1 0,1 0 0,-1 2-1,0 0 1,-24 1 0,15 2-355,0 2 1,1 0-1,-1 3 1,1 0-1,-53 18 1,61-16-596,-32 15 0,46-18 697,0 1 0,0 0-1,1-1 1,-10 11 0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1:37.4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15123,'7'26'-2312,"-7"-13"1520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0:46.6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105 170 17540,'9'-12'1419,"0"1"1,0 0 0,1 1-1,0 0 1,16-12 0,4-5 169,30-23-32,-49 40-1497,-11 10-71,0 0 0,0 0 0,1 0 0,-1-1 0,0 1 0,0 0 0,0 0 0,0 0 0,0-1 0,0 1 0,0 0 0,0 0 0,0 0 0,0-1 0,0 1 0,0 0 0,-1 0 0,1 0 0,0-1 0,0 1 0,0 0 0,0 0 0,0 0 0,0 0 0,0-1 0,0 1 0,-1 0 0,1 0 0,0 0 0,0 0 0,0 0 0,0-1 0,0 1 0,-1 0 0,1 0 0,0 0 0,0 0 0,0 0 0,0 0 0,-1 0 0,1 0 0,0 0 0,0 0 0,0 0 0,-1 0 0,1 0 0,0 0 0,0 0 0,0 0 0,-1 0 0,1 0 0,0 0 0,-4 0-187,1 1 1,0 0-1,-1 0 1,1 0-1,0 0 1,0 0-1,0 0 1,-1 1-1,2 0 1,-1-1-1,0 1 1,0 0-1,0 1 1,-2 2-1,-8 7-1071,-16 22-1,22-25 960,-38 46-608,-48 55 1398,92-109-455,-25 29 892,25-28-830,0-1-1,0 1 0,0 0 1,0 0-1,0 0 0,0 0 1,0 0-1,1 0 0,-1 0 1,1 0-1,-1 0 1,1 0-1,0 0 0,0 0 1,0 0-1,0 3 0,1-4-48,-1 0-1,1 0 1,-1 0 0,1 0-1,0 0 1,0 0-1,-1 0 1,1 0-1,0 0 1,0 0-1,0 0 1,0-1 0,0 1-1,0 0 1,0-1-1,0 1 1,0-1-1,0 1 1,1-1 0,-1 0-1,1 1 1,33 5 255,-20-3-151,2 1 99,1 1-1,-1 0 1,0 1 0,20 12-1,-28-14-81,-1 1-1,0 0 1,0 0-1,-1 1 1,1 0 0,-1 0-1,0 1 1,-1-1-1,0 2 1,6 7-1,-10-11-100,0-1 0,0 1 0,-1 0 0,1 0-1,-1 0 1,1 0 0,-1 0 0,0 0 0,-1 0 0,1 0-1,-1 0 1,0 1 0,0-1 0,0 0 0,-1 0 0,1 0-1,-3 8 1,1-6-29,-1 0 0,1 0-1,-1 0 1,-1-1 0,1 1 0,-1-1-1,0 0 1,0 0 0,0-1-1,-1 1 1,-5 4 0,-5 3-102,0 0 0,-2-1-1,1 0 1,-1-1 0,-1-1 0,-29 11 0,45-20-42,0 1 0,0 0 0,0-1 0,0 1 0,0-1 0,0 1 0,0-1 0,0 0 0,-1 0 0,1 0 0,0 0 0,0-1 0,-3 0 0,5 1 5,-1-1 1,0 1-1,0-1 0,1 1 0,-1-1 0,1 1 0,-1-1 0,1 0 1,-1 0-1,1 1 0,-1-1 0,1 0 0,-1 0 0,1 1 0,0-1 0,0 0 1,-1 0-1,1 0 0,0 0 0,0 1 0,0-1 0,0 0 0,0 0 1,0 0-1,0 0 0,0 0 0,0 1 0,0-1 0,1 0 0,-1 0 1,1-1-1,8-32-2870,7-13 1045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1:40.4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423 987 8138,'-9'0'1259,"-1"0"1,0 1-1,0 0 1,-18 6-1,38 5 2855,20 16-2712,-23-22-1148,6 6 196,0-2 0,1 0 1,23 13-1,-22-15-333,1 0 0,0-2 0,0 0 0,1 0 0,0-2 0,0 0 1,0-1-1,0-1 0,0 0 0,1-1 0,-1-1 0,0-1 0,30-5 0,41-12 527,-1-4 0,97-38 0,-171 55-633,-1-1-1,1 0 0,-1 0 0,-1-2 0,0 1 0,0-2 0,0 1 0,-1-1 0,0-1 0,15-18 0,-9 9 11,-2 3 36,-1 0 1,0-1-1,18-33 1,-20 26 120,-1 0 0,-1-1 0,-1 0 1,5-26-1,-10 34-74,-1 0 0,0 0 0,-1 0 1,-1-1-1,0 1 0,-2 0 0,-3-20 0,-2 5-82,-1 0 0,-1 1-1,-17-37 1,16 46-24,-1 1 0,-1 0 1,-1 1-1,-1 0 0,-21-22 1,26 32-1,-1 0 1,-1 1 0,1 0 0,-2 1 0,1 1 0,-1 0 0,0 0 0,-1 1 0,1 0-1,-22-5 1,-161-29 25,128 29 19,-81-23 0,124 26-39,-1 2 1,0 0 0,-41-3 0,52 9-6,1 0 0,-1 0 0,1 2 0,-1-1 0,1 2 0,-1 0 0,1 0 0,-21 9 0,-5 5 10,2 1 0,0 2 0,1 2 0,-36 27 0,58-37 0,0-1 0,0 2-1,1 0 1,1 0 0,0 2-1,1-1 1,1 1 0,0 1 0,1 0-1,0 0 1,-11 35 0,11-20 39,2 1 1,2 0 0,-2 36-1,6 99 311,2-145-247,1 0-1,1 0 1,1 0-1,1 0 1,10 27-1,-11-38-56,1 0 0,0-1 0,1 0 0,0 0 0,1 0 0,0-1 0,0 0 0,1 0-1,0 0 1,1-1 0,0-1 0,10 8 0,4-1 31,0 0 1,2-2-1,-1 0 0,1-2 0,1-1 1,0-1-1,34 6 0,194 16-2731,-205-27 863,31 6-3831,-9 2 2090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1:43.1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457 87 9298,'-3'-3'303,"1"0"1,-1 0-1,1-1 0,0 1 1,0 0-1,0-1 0,1 0 1,-1 1-1,1-1 0,-1-4 1,1 7-276,1 0 0,0 1 1,0-1-1,0 0 0,0 0 0,0 1 1,-1-1-1,1 0 0,0 1 0,-1-1 1,1 0-1,0 1 0,-1-1 1,1 0-1,-1 1 0,1-1 0,-1 1 1,1-1-1,-1 1 0,1-1 1,-1 1-1,0-1 0,1 1 0,-1 0 1,0-1-1,1 1 0,-1 0 0,0 0 1,0-1-1,1 1 0,-1 0 1,0 0-1,0 0 0,1 0 0,-1 0 1,0 0-1,1 0 0,-1 0 0,0 0 1,0 0-1,1 1 0,-2-1 1,-2 1 26,0 0 0,1 1 0,-1-1 0,0 1 0,1 0 0,-7 4 0,-15 13 271,0 1 0,2 1 0,0 1 0,2 2 0,0 0 0,2 1 0,0 0 0,2 2 0,1 0 0,-14 34 0,13-20-199,-16 66 0,-2 46 193,30-128-263,-14 70 363,-11 158 0,30-220-412,1 0 0,7 49 0,20 66 81,-14-82 14,-9-42-66,1 0-1,0 0 0,2-1 0,1 0 0,12 23 0,-14-35-35,0 1 0,0-1-1,1-1 1,0 0 0,1 0 0,0 0-1,1-1 1,0-1 0,0 1-1,1-2 1,12 8 0,16 4 35,80 27 1,-46-19 14,-31-10-49,82 28 219,-109-41-41,-1-1 0,1-1-1,0 0 1,0-1 0,0 0 0,28-4 0,-21 0 106,0-2 1,0 0 0,38-16 0,60-35 510,-45 19-425,-45 22-237,-1 0 0,0-3 0,-1 0 0,-1-2 0,-1 0 0,-1-2 0,-1-1 0,0-1 0,35-49 0,-40 47 27,-2 0 0,-1-2 0,-1 1 1,-1-2-1,-2 0 0,-1 0 0,-1-1 0,-2 0 1,-1-1-1,6-49 0,-6 14-101,6-70 61,-13 118-54,0 0 1,-2 0 0,0 1-1,0-1 1,-9-28 0,-123-287 195,119 299-261,-2 0-1,-1 2 1,-24-34-1,33 54 1,-1 0-1,0 0 1,-1 1 0,0 1-1,-1-1 1,0 2-1,0 0 1,-1 0-1,-1 1 1,-16-7 0,-7 1 19,-43-10 1,51 16-1,-1-1-1,2-1 1,-32-16 0,47 19-17,0 1 0,-1 0 1,1 1-1,-27-7 0,31 11-7,-1 0-1,1 0 0,0 0 1,-1 1-1,1 1 0,0 0 1,0 0-1,-16 4 0,-32 14-801,-94 44 0,148-62 283,0 0 0,1 1 0,-1-1 0,0 1 0,1-1 1,-1 1-1,1 0 0,0 0 0,-1 0 0,1 0 0,-3 4 0,1 7-2071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1:46.3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507 1376 10802,'4'5'240,"0"2"352,1-1 0,-1 1 1,11 9-1,-12-14-406,0 0 0,0 1-1,0-1 1,0-1 0,0 1 0,0 0 0,1-1-1,-1 0 1,1 0 0,-1 0 0,6 1 0,20 1 844,0-2 0,0 0 0,51-7 0,-35 2-297,1 0-88,-1-1 0,0-3 0,58-17 0,-74 16-335,0-2 0,-1-1-1,0-2 1,-2 0-1,51-36 1,-46 25-174,0-1 0,-1-2 1,-2-1-1,-1-1 0,-2-1 0,0-1 0,-3-2 1,34-63-1,-43 70-114,-2 0 0,0-1 0,-2 0 0,-1 0 0,-2-1 0,0 0 0,-2 0 0,-2-1 0,0 1 0,-2-1 0,-1 1 0,-9-53 0,4 53-18,-1 0-1,-2 0 1,-1 1 0,-25-50-1,24 58-5,0 1-1,-2 1 0,0 0 0,-1 0 1,-1 2-1,-1 0 0,-22-18 0,13 15 2,-2 1 0,0 2 0,-2 0-1,1 2 1,-2 1 0,0 2 0,-41-11-1,16 9 7,0 2 0,-1 3 0,-74-2 0,94 10 16,-1 2 1,1 1-1,-1 2 1,-64 16-1,57-7-12,1 1 0,0 2 0,-55 31-1,78-37 9,0 1 0,1 1 0,1 1 0,0 0 0,0 2 1,2 0-1,0 1 0,1 0 0,1 1 0,0 1 0,1 0 0,-19 40 0,10-7 110,1 2 0,3 0-1,2 0 1,3 2 0,-11 90 0,22-121-4,1 0 0,1 0 0,1 0 0,1 0 0,1 0 0,8 29-1,-7-37-38,2 0 0,0-1 0,1 1 0,1-1 0,0 0 0,1-1 0,0 0-1,2-1 1,18 21 0,-10-17-43,0-1-1,2 0 1,0-2-1,0 0 1,2-1-1,-1-2 1,2 0-1,0-1 1,0-2-1,27 7 1,-1-3-41,1-2 0,0-2 0,1-3 1,58 0-1,-29-7-938,0-3 0,155-29 0,-90 1-19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1:47.8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367 1921 9970,'26'-12'3726,"27"-9"-1,68-14-194,37-13-2481,-97 21-488,0-2 1,-2-2-1,-1-4 0,-1-1 1,98-86-1,-135 103-406,-1-1-1,-1-1 1,-1-1 0,26-43-1,41-102 164,-83 166-314,38-94 483,35-123 1,-64 181-387,-2-1-1,-1 0 0,-2 0 0,-1-1 1,-2 0-1,-2 1 0,-8-70 1,3 75-96,-2 0 1,0 1-1,-3-1 1,0 2 0,-2 0-1,-1 0 1,-2 1-1,-1 1 1,-27-38-1,32 52-4,-1 1-1,0 1 0,-1 0 0,-1 0 0,0 2 1,-1-1-1,0 2 0,0 0 0,-1 1 0,0 1 1,-1 0-1,0 1 0,0 1 0,-1 0 0,0 2 0,0 0 1,0 1-1,-22-1 0,5 3 20,0 1 0,0 2 0,0 2 0,0 1 0,0 1 0,1 2 0,0 2 0,1 1 0,0 1 0,-35 20 0,-164 96 9,211-114-26,0 1-1,0 0 0,2 2 0,0 0 1,1 1-1,0 1 0,2 0 0,0 1 0,1 1 1,2 1-1,-14 27 0,-18 47 24,5 1-1,-31 117 1,60-175 0,2 1 1,1 0-1,2 1 0,0 74 0,6-88 9,2 0 0,1-1 0,2 0 0,0 1 0,1-2-1,2 1 1,1-1 0,16 34 0,-10-32-5,2 0 1,0-2-1,2 0 1,1-1-1,1-1 1,0-1-1,2 0 1,0-2-1,44 28 1,-9-12-170,1-2 0,1-4 0,88 32 0,57 2-3235,-112-45 2035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1:49.7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713 1646 12123,'7'-5'1970,"1"0"1,10-9-1,4-3-497,23-13 353,13-9-352,68-35 0,112-25-659,-214 89-764,1-2 0,-2-1 0,1 0 1,-2-2-1,0 0 0,-1-2 0,0 0 0,33-38 0,-25 21 26,-2-1 0,-1-1 0,-2-2 0,31-62 1,-39 66 45,-1-1 1,-2 0-1,-2-1 1,-1 0-1,-2-1 1,-1 0 0,-2 0-1,1-41 1,-7 62-34,0 0 0,-1-1 0,0 1 0,-1 0 0,-1 0 0,-1 1 0,-9-22 0,4 16-44,0 1-1,-1 1 1,-2 0-1,-25-31 1,7 17-44,-2 1 0,0 2 0,-2 2 1,-72-46-1,85 62 0,-1 0 0,-1 1 0,0 1 0,0 2 0,-1 0-1,-30-5 1,-155-14 62,140 21-31,36 2 3,-58 2 0,78 3-36,-1 1 0,1 0 0,0 1-1,0 1 1,0 0 0,-22 10 0,1 3-5,1 2 0,1 2 0,0 1 0,-52 46 0,38-23-1,2 2-1,-43 57 1,57-62 33,2 1 0,1 1 1,3 1-1,1 2 0,-24 70 0,33-73 9,3 0-1,1 0 1,3 1-1,1 1 1,2-1 0,2 68-1,5-87 34,1 0 1,1 1-1,1-2 0,1 1 0,2-1 0,0 0 1,2 0-1,1-1 0,0 0 0,2-1 0,26 36 1,-26-41-23,2 0 1,0 0 0,2-2 0,-1 0-1,2-1 1,0-1 0,1 0 0,0-2-1,1 0 1,0-1 0,1-1 0,0-1-1,36 11 1,-30-15 86,0 0 0,1-2 0,-1 0 0,1-2-1,-1-1 1,1-2 0,32-5 0,189-52 901,-116 24-939,-122 32-262,1 0 0,0 1 1,14 0-1,-23 2-33,-1 0 0,1 0-1,0 0 1,-1 1 0,1-1 0,0 1 0,-1-1 0,1 1-1,-1 0 1,1 0 0,-1 0 0,1 0 0,-1 1 0,0-1-1,1 0 1,-1 1 0,0 0 0,0 0 0,2 2 0,5 8-1236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1:53.6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59 1 6729,'17'0'5110,"-5"1"-3362,-11-1-1678,-1 0 0,1 0 0,0-1 0,-1 1 1,1 0-1,0 0 0,-1 0 0,1 0 0,0 1 0,-1-1 0,1 0 1,0 0-1,-1 0 0,1 0 0,0 1 0,-1-1 0,1 0 0,-1 1 1,1-1-1,0 0 0,-1 1 0,1-1 0,-1 1 0,1-1 0,-1 1 1,0-1-1,1 1 0,-1-1 0,1 1 0,-1-1 0,0 1 0,0 0 1,1-1-1,-1 1 0,0 0 0,0-1 0,0 1 0,1 0 0,-1-1 1,0 1-1,0 0 0,0-1 0,0 1 0,0 0 0,0-1 0,-1 2 1,1 29 840,-1-12-561,1 1 0,1-1 0,1 0 0,5 26 1,1-9 75,-1 1 1,-1 1 0,-3-1 0,-1 0-1,-4 64 1,-2-54-342,-26 427 1404,17-303 70,0-13-795,14 214-52,5-5-186,-6-169-280,0-173-238,10 225 36,6 217-565,-16-447 519,-6 216-8,-7-87-33,1-5 0,4 273-15,3-98 66,4-95-62,-4 135-58,-4-185 108,-1 37-34,10-156 10,0-4-8,-2 1 1,-11 60-1,4-53 37,0 94 0,8-119 14,-6 108 1028,7-140-1014,0 18 326,0-20-354,0 1-1,0-1 1,-1 1 0,1-1 0,0 1-1,0-1 1,0 1 0,0-1 0,0 0 0,1 1-1,-1-1 1,0 1 0,0-1 0,0 1-1,0-1 1,0 0 0,1 1 0,-1-1-1,0 1 1,0-1 0,0 0 0,1 1-1,-1-1 1,1 1 0,-1-2-207,1 0 0,-1-1 0,0 1 0,1 0 1,-1 0-1,0-1 0,0 1 0,0 0 0,0 0 0,0-1 0,0 1 0,0 0 0,0 0 0,-1-1 1,1 1-1,-1 0 0,0-2 0,0 0-324,-2-13-987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1:54.3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1 636 11066,'2'0'889,"-2"-5"455,0-6 112,5-13 201,1-11 47,12-12 360,8-8-95,5-4-601,7 2-312,10 2-704,0 6-208,5 1-496,-7 4-400,-2 2-1488,-2-4-193,-4-13 1121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1:55.3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7 556 10946,'-2'5'367,"1"0"-1,0 0 1,0 0-1,0 0 1,1 0-1,0 1 0,0-1 1,0 0-1,0 0 1,1 0-1,0 0 1,0 0-1,1 0 1,-1 0-1,1 0 0,0 0 1,0 0-1,1-1 1,-1 1-1,1-1 1,6 8-1,26 31 1267,-15-19-737,18 28 1,-33-44-772,0 0 1,-1-1-1,0 1 0,-1 1 1,0-1-1,0 0 1,-1 1-1,2 12 0,-4-21-121,0 0-1,1 0 0,-1 0 1,0 0-1,0 1 0,0-1 1,0 0-1,0 0 0,0 0 0,0 0 1,0 0-1,0 0 0,0 0 1,0 0-1,0 1 0,0-1 1,0 0-1,0 0 0,0 0 1,0 0-1,0 0 0,0 0 0,0 0 1,0 0-1,0 1 0,0-1 1,0 0-1,0 0 0,0 0 1,-1 0-1,1 0 0,0 0 1,0 0-1,0 0 0,0 0 0,0 0 1,0 0-1,0 1 0,0-1 1,0 0-1,0 0 0,-1 0 1,1 0-1,0 0 0,0 0 0,0 0 1,0 0-1,0 0 0,0 0 1,0 0-1,0 0 0,-1 0 1,-3-5 96,0-4-76,0 0 0,1 0 0,0 0 0,1 0 0,0-1 0,-2-16 0,1 7-16,-3-24 11,-1-77 0,7 98 76,2 1 0,0 0-1,1-1 1,1 1 0,11-33 0,-13 50-19,-1-1-1,2 1 1,-1 0-1,0 0 1,1 0-1,-1 0 1,1 0 0,0 1-1,1-1 1,-1 1-1,7-5 1,-8 6-27,0 1 0,0 0 0,0-1 0,1 1 0,-1 0-1,1 0 1,-1 0 0,1 1 0,-1-1 0,1 1 0,-1-1 0,1 1 0,0 0 0,-1 0 0,1 0 0,-1 0 0,1 0 0,0 1 0,-1-1 0,1 1 0,-1 0 0,4 1 0,-2 0 2,-1 0 0,1 0 1,-1 1-1,1-1 1,-1 1-1,0 0 0,0 0 1,0 0-1,-1 0 1,1 0-1,2 6 0,4 6 145,10 23 0,-8-15-76,27 62 95,-34-74-230,0 0 0,-1 0 0,-1 1-1,0-1 1,2 23 0,-8-36-172,-1-6 97,-1-8 22,1 0 0,1-1 1,1 1-1,0-1 0,0-24 1,2 34 51,-2-27 2,2-1 0,1 0 0,2 1 0,1-1 0,2 1 0,15-56-1,-18 84 16,11-30 5,-12 34-6,0 0 0,0 1 0,0-1 0,0 0 1,0 0-1,0 1 0,1-1 0,-1 1 1,1-1-1,-1 1 0,1-1 0,0 1 0,0 0 1,3-2-1,-5 3 0,1 0 0,0 0 0,0 0 0,0 0 0,0 0 0,0 0 0,-1 0 0,1 0 0,0 0 0,0 0 0,0 1 0,0-1 0,-1 0 0,1 1 0,0-1 0,0 0 0,-1 1 0,1-1 0,0 1 0,-1-1 0,1 1 0,0 0 0,-1-1 0,1 1 0,0 1 0,14 19 0,-13-18 0,5 11 12,11 28-1,-13-29 0,0 1-1,11 17 0,-16-31-9,1 1-1,-1 0 1,1 0-1,-1 0 1,1-1-1,0 1 1,-1 0-1,1 0 1,0-1-1,-1 1 1,1-1-1,0 1 1,0-1-1,-1 1 1,1-1-1,0 1 1,0-1-1,1 1 1,-1-1-2,0 0 0,-1 0 1,1 0-1,0 0 1,-1-1-1,1 1 1,-1 0-1,1 0 1,0-1-1,-1 1 1,1 0-1,-1 0 1,1-1-1,-1 1 1,1-1-1,-1 1 1,1 0-1,-1-1 1,1 1-1,0-2 1,1-2-4,1 0 0,-1 0 0,0 0 1,-1 0-1,1-1 0,1-5 0,10-40 241,9-70-1,-22 119-220,0 0 1,0 0 0,0 0-1,0 0 1,1 0 0,-1 0 0,0-1-1,1 1 1,-1 0 0,0 0 0,1 0-1,0 0 1,-1 0 0,1 0 0,-1 1-1,1-1 1,0 0 0,0 0-1,-1 0 1,1 1 0,0-1 0,0 0-1,0 1 1,0-1 0,0 0 0,0 1-1,0 0 1,0-1 0,2 0-1,1 1-5,0 0 0,0 0-1,0 0 1,0 0-1,0 1 1,7 1 0,10 3 18,-12-2-14,0-1 0,1-1 0,-1 1-1,12-1 1,-18-1-8,-1 0 0,1 0 0,-1-1 1,1 1-1,-1-1 0,0 1 0,1-1 0,-1 0 0,0 0 0,1 0 0,-1 0 0,0 0 0,0-1 0,0 1 0,0-1 0,0 1 0,0-1 0,-1 0 0,1 0 0,0 0 0,1-2 0,-3 4-4,1-1 0,-1 0 0,1 1-1,0-1 1,-1 1 0,1-1 0,0 1-1,0-1 1,0 1 0,-1-1 0,1 1-1,0 0 1,0-1 0,0 1 0,0 0-1,-1 0 1,1 0 0,0 0 0,1 0-1,12-4-63,19-21-1535,-30 22 928,1-1 0,-1 1-1,0 0 1,0-1 0,0 0 0,-1 0-1,3-5 1,2-12-871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1:55.8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35 0 9738,'-14'2'624,"3"0"344,2-4-872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1:56.4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15 197 12339,'-3'-6'1440,"-8"-5"6770,11 13-7122,0 2-232,3 3-448,1 0-168,1 6-176,1-4-80,-4-1-256,-2-6-272,3-6-2625,3-5 2289</inkml:trace>
  <inkml:trace contextRef="#ctx0" brushRef="#br0" timeOffset="1">391 188 13699,'0'0'107,"-1"0"0,1 0 0,0-1 0,-1 1-1,1 1 1,0-1 0,-1 0 0,1 0 0,0 0 0,-1 0 0,1 0 0,0 0 0,0 0 0,-1 0-1,1 0 1,0 1 0,-1-1 0,1 0 0,0 0 0,0 0 0,-1 1 0,1-1 0,0 0 0,0 0-1,0 1 1,-1-1 0,1 0 0,0 0 0,0 1 0,0-1 0,0 0 0,0 1 0,-1-1 0,1 0-1,0 1 1,0-1 0,0 0 0,0 1 0,0-1 0,0 0 0,0 1 0,0-1 0,0 0 0,0 0-1,0 1 1,0-1 0,1 0 0,-1 1 0,0-1 0,0 0 0,0 1 0,1-1 0,9 20 1898,45 67 1105,-49-75-2943,0 1 1,-1-1-1,-1 1 0,0 0 1,4 23-1,-5-15-107,1-3-30,-4-16-19,-2-10-1,-11-43 95,-3-11 90,12 40-88,1 0 0,1 1-1,1-1 1,3-40 0,-2 55-152,1 1 0,1-1 0,0 0 0,-1 0-1,2 1 1,-1-1 0,1 1 0,0 0 0,1 0 0,-1 0 0,1 0 0,0 0 0,0 1-1,1 0 1,0-1 0,0 2 0,0-1 0,1 1 0,7-6 0,12-4-1419,21-14-4263,-31 17 4307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0:47.2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5 112 15083,'-1'5'1006,"0"0"0,0 0 1,0 0-1,1 0 0,0 0 0,0 0 0,1 10 0,9 37 2463,-4-25-2045,4 21-349,2 0 0,24 59 1,-36-106-1108,1 0 1,-1 0-1,1 0 0,-1 0 1,1 0-1,-1 0 1,1 0-1,0 0 1,0 0-1,-1 0 0,2 0 1,-1-1-66,-1 1 1,0-1-1,1 0 1,-1 0-1,0 0 1,1 0-1,-1 1 1,1-1-1,-1 0 1,0 0-1,1 0 0,-1 0 1,1 0-1,-1 0 1,0 0-1,1 0 1,-1 0-1,1 0 1,-1-1-1,0 1 1,1 0-1,1-1-587,0-1 0,0 1 0,0-1 0,0 0 0,0 1 0,0-1 0,2-4 0,-2 4 290,10-12-1692</inkml:trace>
  <inkml:trace contextRef="#ctx0" brushRef="#br0" timeOffset="1">271 0 14907,'-11'10'3126,"0"1"1,-15 18-1,13-12-1201,-14 25 0,9-10-799,-23 63 0,38-89-1083,1 1 1,0 0-1,0 0 0,1-1 1,0 1-1,0 0 0,1 0 1,-1 0-1,1 0 0,2 7 1,-1-9-40,0 0 0,0-1 0,1 1 0,0-1 1,-1 1-1,2-1 0,-1 1 0,1-1 1,-1 0-1,1 0 0,0-1 0,0 1 0,1-1 1,-1 1-1,5 2 0,-5-3-73,0 0 0,1-1 0,0 0 0,-1 1 0,1-1 0,0-1 0,0 1 0,8 2 0,-10-4-109,0 1 0,0-1 0,0 0 1,0 0-1,0 0 0,0 0 1,0 0-1,0-1 0,0 1 1,0-1-1,0 1 0,0-1 1,0 0-1,0 0 0,0 0 0,-1 0 1,1 0-1,0 0 0,0 0 1,2-3-1,4-4-1256,0-1 1,0-1-1,-1 0 1,0 0-1,6-12 1,-11 18 1197,18-30-1751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1:56.9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1 317 10162,'25'26'7135,"2"-4"-3372,-20-17-3379,1 1 0,-1 0 0,0 0 0,0 0 0,-1 1 0,0 0 0,0 1 0,5 8 0,-8-9-343,0 1 0,0 0 0,0 0 0,-1 0 0,-1 0 0,1 0-1,-1 1 1,0-1 0,-1 0 0,0 0 0,-1 1 0,0 7 0,-2-8-45,-1-8-8,3-1 10,0 0 0,0 0 0,0 0 0,0 0 0,1-1 0,-1 1 0,0 0 0,1 0 0,-1-3 0,-7-24 110,1 1 0,1-1 1,2 0-1,-2-45 0,6 57-105,0 0 0,1-1 0,1 1 0,0 0 0,1 0 1,1 0-1,1 1 0,0-1 0,11-22 0,-12 31-736,1 0-1,-1 0 1,1 1 0,0-1-1,1 1 1,0 0 0,0 1-1,9-8 1,6 2-879</inkml:trace>
  <inkml:trace contextRef="#ctx0" brushRef="#br0" timeOffset="1">388 22 12723,'0'8'1352,"0"48"5542,4-2-4002,-2-41-2610,0-1-1,1 1 1,0-1-1,1 1 1,1-1 0,8 17-1,-11-26-234,1 1 1,-1 0-1,1-1 0,-1 0 0,1 1 0,0-1 0,0 0 1,1 0-1,-1-1 0,1 1 0,-1-1 0,1 0 0,0 0 1,0 0-1,5 2 0,-7-3-25,1-1 1,-1 1-1,0-1 1,1 1-1,-1-1 1,1 0-1,-1 0 0,1 0 1,-1 0-1,0-1 1,1 1-1,-1-1 1,1 1-1,-1-1 1,0 0-1,1 0 0,-1 0 1,0 0-1,0 0 1,0 0-1,0-1 1,0 1-1,0-1 1,0 1-1,0-1 0,-1 0 1,1 0-1,1-2 1,1-2 113,0 0 1,-1 1-1,1-2 1,-1 1-1,-1 0 0,5-12 1,-7 15-94,1 0 1,-1 1-1,1-1 1,-1 1-1,0-1 1,0 0-1,0 1 1,0-1-1,0 1 0,-1-1 1,1 0-1,-1 1 1,1-1-1,-1 1 1,0-1-1,0 1 1,0 0-1,-1-1 1,1 1-1,0 0 0,-4-4 1,-4-1-60,0-1-1,0 1 1,-1 1 0,-21-11 0,-17-12-2365,46 28 2143,1 0 1,-1 0-1,0-1 1,1 1-1,-1-1 0,1 1 1,0-1-1,-1 0 1,1 1-1,0-1 0,0 0 1,0 0-1,0 0 1,0 0-1,1 0 0,-1 0 1,0 0-1,1 0 1,0 0-1,-1 0 0,1 0 1,0-1-1,0 1 1,0 0-1,1 0 0,-1 0 1,0 0-1,1 0 1,-1 0-1,2-3 0,9-17-1231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1:57.3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0 499 16972,'13'15'2064,"-1"0"0,18 28 0,-19-27-1134,0 0 0,22 24 0,-21-31-831,-12-9-98,1 0-1,-1 0 1,0 0 0,0 0 0,0 0 0,1 0-1,-1 0 1,0 0 0,0 0 0,1 0 0,-1 0 0,0 0-1,0 0 1,0 0 0,1-1 0,-1 1 0,0 0-1,0 0 1,0 0 0,1 0 0,-1 0 0,0 0 0,0-1-1,0 1 1,0 0 0,1 0 0,-1 0 0,0 0-1,0-1 1,0 1 0,0 0 0,1-3-1,0 0 0,0 0 1,-1-1-1,1 1 0,-1 0 0,0-5 1,0 3 10,1-58-10,4 1 0,13-71-1,-14 114-441,1 0 0,0 0 0,2 1-1,0-1 1,1 2 0,0-1-1,2 1 1,0 1 0,1-1 0,0 2-1,19-19 1,8-2-178</inkml:trace>
  <inkml:trace contextRef="#ctx0" brushRef="#br0" timeOffset="1">842 1 20524,'20'7'2673,"-4"8"2256,-10 7-3217,-6 0-1071,-9-13-1778,18-24-1423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1:58.6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 16371,'40'-2'1689,"-5"2"1167,1 4 17,-1 9-1065,-5 0-463,4 1-769,7 3-384,-5-5-1256,7 1-1313,10-15 1257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1:59.2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74 17732,'77'-37'1400,"0"15"440,-3 8-663,-10 25-2153,-13 22 663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2:06.0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330 1289 11370,'1'0'3298,"7"-3"-1933,0 0-611,0 0 0,1 1 0,-1 0 0,0 0 0,1 1 0,13-1 0,54 4 776,-52 0-998,84 3 1008,168-12-1,-226 1-1399,0-2 0,-1-2-1,1-3 1,51-20 0,-67 20-20,-1-3-1,0 0 1,-1-2 0,-1-2 0,-1 0 0,38-35 0,-46 35 21,-2-1 0,0-1 0,-1-1 0,-2-1 0,0 0 1,17-34-1,-23 36-83,-1 0 0,-1-2 1,-1 1-1,-1-1 1,-2 0-1,0 0 1,3-45-1,-8 53-44,-1 1 1,0-1-1,-1 1 1,-1 0-1,-1 0 0,0 0 1,-1 0-1,-12-25 0,3 12-4,-1 0-1,-2 1 0,-25-33 1,24 38-11,-1 1 1,-1 1-1,0 1 0,-2 1 1,0 0-1,-1 2 1,-1 0-1,0 2 1,-1 1-1,0 0 1,-51-15-1,-110-30 11,137 45-2,-94-11-1,121 22-2,-1 2 0,1 0 0,0 1 0,-1 1-1,1 2 1,0 0 0,0 1 0,1 1 0,0 1-1,0 1 1,0 1 0,1 0 0,0 2 0,-25 18-1,2 2 9,2 3-1,0 1 1,3 1-1,1 3 1,2 1-1,1 1 1,3 2-1,1 1 1,2 2-1,3 0 1,1 2-1,3 1 1,-21 68-1,34-88 70,1 0 0,2 0 0,0 0-1,3 1 1,0-1 0,2 1 0,1-1 0,1 1 0,2-1-1,11 48 1,-9-61 3,-1 0 0,2-1 0,0 0 0,1 0 0,0-1-1,1 0 1,1 0 0,0-1 0,1 0 0,0-1 0,1 0 0,0-1-1,1 0 1,26 17 0,-18-17-25,-1 0 0,2-1 0,-1-1 0,1-1 0,1 0 0,-1-2 0,1-1 0,0-1 0,1-1 0,28 0 0,-9-3-35,0-2 0,-1-2 0,82-19 0,-64 7-301,1-3 0,59-28-1,87-49-7008,-123 56 4194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2:07.8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221 1663 13443,'2'-2'462,"0"1"1,0-1-1,0 1 1,0 0-1,1 0 1,-1-1-1,0 1 1,0 1-1,1-1 1,-1 0-1,4 0 1,31-2 685,-22 2-542,39-4 367,0-2-1,62-17 1,-83 15-594,0-2-1,0-1 1,-1-2 0,46-26 0,-24 4 123,-1-2 1,-2-2-1,-1-2 1,51-58-1,-69 63-385,-1-1-1,-3-1 0,46-81 0,46-140-26,-113 242-86,0 0 1,-1 0-1,-1 0 0,-1-1 1,0 0-1,-1 0 0,-2 0 0,0 0 1,0 0-1,-2 0 0,-1 0 1,0 0-1,-8-30 0,1 14-3,-2 1-1,-2 0 1,-1 0-1,-21-35 1,24 50-3,-1 0 0,-1 1-1,-1 0 1,-1 1 0,0 1 0,-1 0 0,-34-26-1,29 28 10,-1 1 0,0 1 0,-1 0 0,0 2 0,-1 1 0,0 1-1,-31-7 1,22 9 33,1 1-1,-1 2 1,-1 1-1,1 2 1,-36 3 0,45 1-31,0 0 1,1 1 0,0 1 0,0 2 0,1 0 0,0 1 0,-37 22-1,22-8-14,1 1 0,1 2 0,-42 41 0,46-37 1,1 1 0,2 1 0,1 2 1,2 0-1,-29 52 0,41-62 16,2 1-1,0 0 1,2 0 0,1 1 0,1 0 0,1 0-1,1 0 1,1 1 0,0 51 0,6-40 61,1 0 1,3 1-1,0-2 1,17 52-1,-13-58 44,2-1-1,0 0 0,2-1 1,2-1-1,30 44 0,-31-53-44,0-2 0,2 0 0,0-1 0,0-1 0,2 0 0,0-2 0,0 0 0,1-1-1,1-1 1,0-1 0,34 12 0,-21-11 58,1-2-1,-1-1 1,2-2-1,-1-1 1,0-2 0,67-2-1,-69-4-136,65-15 0,-39 5-1569,-57 13 1466,0-1 0,0 1 0,0 0 0,-1 0 0,1-1 0,0 1 0,0 0-1,0 1 1,-1-1 0,1 0 0,0 0 0,0 1 0,0-1 0,-1 1 0,1 0-1,0 0 1,-1-1 0,4 3 0,-5-2 80,1 0 0,-1 0 0,1 0-1,-1 0 1,1 0 0,-1 0 0,0 0 0,1 0 0,-1 0-1,0 0 1,0 0 0,0 2 0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2:17.4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575 944 6337,'-9'2'1023,"9"-1"-730,-1-1 1,0 0-1,1 1 1,-1-1-1,0 0 0,1 0 1,-1 0-1,1 0 1,-1 0-1,0 0 1,0 0-1,1 0 0,-1 0 1,-1 0-1,2 0-156,-1-1-1,1 0 1,-1 1 0,1-1-1,-1 1 1,1-1-1,0 0 1,-1 1-1,1-1 1,0 0 0,0 0-1,-1 1 1,1-1-1,0 0 1,0 1 0,0-1-1,0 0 1,0-1-1,0-6 590,-1-4 1506,1 12-2187,0 0 1,0 0-1,0 0 1,0-1-1,0 1 1,0 0-1,0 0 1,0 0-1,0 0 1,0 0-1,0 0 0,0 0 1,0-1-1,0 1 1,-1 0-1,1 0 1,0 0-1,0 0 1,0 0-1,0 0 1,0 0-1,0 0 0,0 0 1,-1 0-1,1 0 1,0 0-1,0 0 1,0-1-1,0 1 1,0 0-1,-1 0 1,1 0-1,0 0 0,0 0 1,0 0-1,0 1 1,0-1-1,0 0 1,-1 0-1,1 0 1,0 0-1,0 0 1,0 0-1,0 0 0,0 0 1,0 0-1,-1 0 1,1 0-1,0 0 1,0 0-1,0 0 1,0 1-1,0-1 1,0 0-1,0 0 0,0 0 1,0 0-1,0 0 1,0 0-1,-1 0 1,1 1-1,0-1 1,0 0-8,0 0 1,0 1 0,0-1 0,-1 0 0,1 0-1,0 1 1,0-1 0,0 0 0,0 1-1,0-1 1,0 0 0,-1 1 0,1-1 0,0 0-1,0 1 1,0-1 0,0 0 0,0 0-1,0 1 1,0-1 0,0 0 0,0 1 0,1-1-1,-1 0 1,0 1 0,0-1 0,0 0-1,0 1 1,0-1 0,0 0 0,1 0 0,-1 1-1,0-1 1,0 0 0,0 0 0,1 1-1,-1-1 1,0 0 0,0 0 0,1 0 0,-1 0-1,0 1 1,1-1 0,-1 0 0,0 0-1,0 0 1,1 0 0,-1 0 0,0 0 0,1 0-1,-1 0 1,0 0 0,1 0 0,16 4 450,-6-2-164,0 0 1,20 6-1,11 3 471,-20-7-434,97 15 690,-92-17-960,0-1 0,40-2 0,45-13 123,16 0 121,-97 12-187,0 2 1,38 4 0,100 12 558,-117-13-360,66-5 0,24-10 36,175-10 230,-209 21-297,46-2 273,39-8-30,-97 11-395,69-5-35,-68-1 3,-30 3-44,-23 0-65,-20 3-13,-1-2 1,47-9-1,-35 1 20,42-16 0,-63 20-24,0-1 1,0 0 0,-1-1-1,1 0 1,18-17 0,19-14 18,-33 27-19,16-16 0,-28 23-2,0-1 0,-1 0 0,0 0 0,0 0 1,-1-1-1,6-10 0,-2 0 2,25-43 23,-26 49-31,-1 0 0,0-1 0,-1 0-1,0 0 1,-1 0 0,0 0 0,2-15 0,-6 25-1,0 0 1,0-1-1,0 1 1,0 0-1,0 0 1,0 0-1,-1 0 1,1 0-1,-1-1 1,0 1-1,1 0 1,-1 0-1,0 1 1,0-1-1,0 0 1,-1 0-1,1 0 1,0 1-1,-3-4 1,-3 0-13,1-1-1,-1 1 1,-14-8 0,14 9 5,1 0 0,-1 0 0,-7-8 0,-6-8-18,12 10-4,-1 1-1,-1 0 0,0 1 0,-20-13 1,11 10 4,-30-10-1,-15-8 33,-11-8-195,-1 3 0,-137-41 0,171 63 85,0 3 1,-1 1 0,-73-3 0,-133 11-156,103 3 146,-136-16-56,-86-9 26,213 23 141,-314-10 28,159-6 41,274 17-49,-1 1 0,1 2 0,0 2 0,1 1 0,0 2 0,-46 19 0,48-15-17,0 1 0,2 2 0,0 1 0,0 2 0,2 1 0,1 1 0,1 1 0,-34 37 0,51-49 1,1 0 0,0 0 0,1 1 1,1 0-1,0 0 0,-9 20 0,14-26 11,0 1 0,0-1-1,0 0 1,0 1 0,1-1 0,0 1 0,1 0 0,0-1 0,0 1-1,0 0 1,1-1 0,-1 1 0,2-1 0,-1 1 0,1-1 0,3 8-1,3 2 28,0 0 0,1-1-1,1-1 1,14 17 0,-2-6 15,34 30 0,-33-36 46,0-1-1,1-1 1,1-2 0,0 0 0,1-1 0,1-2-1,0-1 1,0-1 0,1-1 0,0-1 0,53 6-1,350 4 885,-382-18-962,-29-1-121,0 1 0,0 2 0,0 0 0,-1 1 0,1 1 0,31 10 0,-45-11-684,0 0 1,-1 0-1,1 1 1,-1 0 0,8 7-1,2 1-1613,12 10 34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2:22.6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105 31 9818,'-3'-7'3021,"-6"-12"1629,9 18-4563,0 1 1,-1 0-1,1-1 1,0 1-1,-1 0 1,1 0-1,0-1 1,-1 1-1,1 0 1,0 0 0,-1 0-1,1-1 1,-1 1-1,1 0 1,0 0-1,-1 0 1,1 0-1,-1 0 1,1 0-1,0 0 1,-1 0 0,1 0-1,-1 0 1,1 0-1,-1 0 1,1 0-1,0 0 1,-1 0-1,1 0 1,-1 0-1,1 1 1,0-1 0,-1 0-1,1 0 1,0 1-1,-1-1 1,1 0-1,0 0 1,-1 1-1,1-1 1,0 0-1,0 1 1,-1-1 0,-3 5 175,-1 0 0,1 0 1,0 1-1,1-1 1,0 1-1,0 0 0,0 0 1,0 0-1,1 0 0,0 0 1,0 0-1,1 1 1,0-1-1,-1 13 0,2-10-132,0 1-1,0-1 0,1 1 0,1-1 0,0 1 0,0-1 0,1 0 0,0 0 0,7 15 0,-9-22-114,-1-1 0,1 1 0,0-1 0,0 1 0,0-1 0,0 1 0,0-1 0,0 0 0,0 1 0,0-1 0,1 0 0,-1 0 0,0 0 0,1 0 0,-1 0 0,1 0 0,-1 0 0,1-1 0,-1 1 0,1 0 0,0-1 0,-1 1 0,1-1 0,0 0 0,-1 0 0,1 0 0,0 1 0,0-1 0,-1-1 0,1 1 0,0 0 0,-1 0 0,1-1 0,0 1 0,-1-1 0,1 1 0,0-1 0,2-1 0,1-1 42,1-1-1,-1 1 1,0-1-1,0 0 1,-1 0-1,1 0 1,-1-1-1,0 0 1,6-9-1,-6 8-2,-1 0 0,0 0 0,0 0 0,0-1 0,-1 0 0,0 1 0,0-1 0,0 0 0,-1 0 0,0 0 0,-1 0 0,0 0 0,0 0 0,-1-12-1,0 17-34,1 1-1,0-1 0,-1 0 0,1 1 1,-1-1-1,0 1 0,0-1 0,1 1 0,-1 0 1,0-1-1,0 1 0,0 0 0,0 0 1,-1-1-1,1 1 0,0 0 0,0 0 1,-1 0-1,-2-1 0,2 1 12,0 1 0,0-1 0,-1 1 0,1-1 0,0 1 0,-1 0 0,1 0 0,0 0 0,-1 0 0,1 0 0,0 0 0,-4 1 0,-1 1 34,0 1 1,0-1 0,1 1-1,-1 0 1,1 1-1,0-1 1,-12 10 0,10-5-189,-1 1 0,1 0 0,0 0 0,1 1 0,0 1 0,1-1 0,0 1 0,1 0 0,-5 11 0,10-22 85,0 1-1,0-1 1,0 0-1,0 0 1,0 0-1,-1 0 1,1 0-1,0 0 0,0 0 1,0 0-1,0 1 1,0-1-1,0 0 1,0 0-1,0 0 1,0 0-1,0 0 1,0 0-1,0 1 1,0-1-1,0 0 1,0 0-1,0 0 1,0 0-1,0 0 1,0 0-1,0 1 1,0-1-1,0 0 1,0 0-1,0 0 1,0 0-1,0 0 1,0 0-1,0 1 1,0-1-1,0 0 1,0 0-1,1 0 0,-1 0 1,0 0-1,0 0 1,0 0-1,0 0 1,0 0-1,0 1 1,0-1-1,0 0 1,1 0-1,-1 0 1,0 0-1,0 0 1,0 0-1,0 0 1,0 0-1,0 0 1,1 0-1,-1 0 1,17-1-1391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2:23.4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356 17 14939,'-2'-2'187,"-1"0"0,1 0 0,-1 1 0,1-1 0,-1 1 0,0 0 0,0 0 0,1 0 0,-1 0 0,0 0 0,0 1-1,0-1 1,0 1 0,0 0 0,0 0 0,0 0 0,0 0 0,0 0 0,0 1 0,0-1 0,0 1 0,1 0 0,-1 0 0,-3 2 0,-5 2 57,0 1 0,1 1 1,0 0-1,-15 14 1,23-19-232,-30 28 111,0 2-1,3 1 1,-43 61-1,65-86-72,1 2 0,1-1 0,-1 0 0,2 1 1,-1 0-1,1 0 0,1 1 0,-4 16 0,6-25-27,1-1 0,0 1 0,0-1 0,-1 1 0,1-1 0,0 1 0,1-1 1,-1 1-1,0-1 0,0 1 0,1-1 0,-1 0 0,0 1 0,1-1 0,0 0 0,-1 1 0,1-1 0,0 0 0,-1 1 0,1-1 0,0 0 0,0 0 0,0 0 1,0 0-1,0 0 0,1 0 0,-1 0 0,0 0 0,0 0 0,1-1 0,-1 1 0,0 0 0,1-1 0,1 1 0,4 1 137,1-1 0,-1 0 0,1 0 0,-1 0-1,12-2 1,-10 1-40,53-1 642,-37-1-321,0 1 0,0 2 0,0 0 0,43 9 0,-64-9-347,1 0 1,0 1-1,0 0 1,-1 0-1,1 0 0,-1 1 1,0-1-1,1 1 0,3 3 1,-6-4-57,0 0 1,-1 0-1,1 0 1,-1 0-1,1 0 1,-1 0-1,0 0 1,0 1-1,0-1 1,0 0-1,0 1 1,0-1-1,-1 0 1,1 1-1,-1-1 1,1 1-1,-1-1 1,0 1-1,0-1 1,-1 4-1,0 0-6,-1 1 0,1-1 0,-1 0 0,-1-1 0,1 1 0,-1 0 0,0-1 0,0 1 0,-1-1 0,1 0 0,-1 0 0,-1 0 0,1-1 0,-7 6 0,-5 4-72,-1-1 0,-35 20-1,35-22-207,-1-2 0,-23 9 0,36-16 43,0 0 0,1 0 0,-1-1-1,-1 0 1,1 0 0,0 0 0,0-1 0,0 1 0,0-1 0,0 0 0,-1-1-1,1 0 1,0 1 0,-6-3 0,8 2-35,1-1 1,-1 1-1,1-1 1,0 1-1,0-1 1,-1 0-1,1 0 1,0 0-1,1 0 1,-1 0-1,0-1 1,1 1-1,-1 0 1,1-1-1,-1 1 1,1-1-1,0 0 1,0 1-1,0-4 1,-2-30-1280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2:23.7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14427,'0'1'483,"1"1"0,0-1 0,0 0 1,0 1-1,-1-1 0,1 0 0,0 1 0,-1-1 0,0 1 0,1-1 1,-1 1-1,0-1 0,0 1 0,1 0 0,-1-1 0,0 1 0,-1 1 1,1 3-59,2 14 995,-1 0-474,1-1 0,6 28 0,56 167 1199,-21-76-1791,-11-53-450,-9-28-2525,-22-55 2007,0 1-150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2:20.3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 4201,'8'-2'3159,"-7"2"-2974,-1 0 1,1 0 0,0-1 0,-1 1 0,1 0 0,-1 0 0,1 0-1,-1 0 1,1 0 0,-1 0 0,1 0 0,-1 0 0,1 0 0,0 0-1,-1 0 1,1 1 0,-1-1 0,1 0 0,-1 0 0,1 0 0,-1 1-1,1-1 1,-1 0 0,1 1 0,-1-1 0,0 0 0,1 1 0,0 0-1,4 4 162,0 0-1,0 0 0,1 0 0,-1-1 1,1 0-1,0 0 0,1 0 1,-1-1-1,1 0 0,0 0 0,13 3 1,-9-3-112,0-1 0,0-1-1,0 0 1,1-1 0,-1 0 0,0 0 0,14-3 0,68-13 677,-36 5-547,0 2 1,86-1-1,32 18-144,49 0-191,-198-8-22,159 0 60,-127 3-50,68 12 0,18 17-8,30 4 66,-150-32-9,1-2-1,0-1 0,0-1 1,-1-1-1,31-5 0,37-17 235,-67 16-233,1 0-1,0 2 1,47-4-1,-51 9 82,0 2 0,1 0-1,-1 1 1,-1 1 0,1 1 0,-1 1-1,0 1 1,21 9 0,-29-11-10,0-1 0,-1-1 0,1 0 0,0-1 0,1 0 0,-1-1 0,0-1 0,22-2 0,-2 2 234,-32 0-369,-1 0 1,0 0-1,0-1 0,0 1 0,1 0 0,-1 0 0,0 0 0,0 0 0,1 0 0,-1 0 0,0 0 0,0 0 0,0 0 0,1 0 0,-1 0 0,0 0 1,0 0-1,1 0 0,-1 0 0,0 0 0,0 1 0,0-1 0,1 0 0,-1 0 0,0 0 0,0 0 0,0 0 0,1 0 0,-1 1 0,0-1 0,0 0 1,0 0-1,0 0 0,0 0 0,1 1 0,-1-1 0,0 0 0,0 0 0,0 0 0,0 1 0,0-1 0,0 0 0,0 0 0,0 0 0,0 1 0,0-1 0,0 0 1,0 0-1,0 1 0,0-1 0,0 0 0,0 0 0,0 0 0,0 1 0,0-1 0,0 0 0,0 0 0,0 1 0,0-1 0,-1 0 0,-10 12-420,-6 0-873,0 4 562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0:47.5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102 332 12203,'5'8'1890,"0"0"1,-1 0 0,0 0-1,3 13 1,-1-5-475,1 3-361,-2 0 1,0 1 0,-1-1 0,2 22-1,0 81 569,-6-116-1594,1 6-14,-2 0 0,1-1 1,-2 1-1,1-1 0,-1 1 1,-1-1-1,-4 11 0,6-19-16,0-1-1,0 1 0,-1-1 0,1 0 1,-1 1-1,1-1 0,-1 0 0,0 0 0,0 0 1,0-1-1,0 1 0,0 0 0,0-1 1,-1 1-1,1-1 0,0 1 0,-1-1 1,1 0-1,-5 1 0,5-2-76,0 1 1,0-1-1,0 0 1,0 1-1,0-1 1,0 0-1,0 0 1,0-1-1,0 1 1,0 0-1,0-1 1,0 1-1,0-1 1,0 0-1,0 1 0,0-1 1,0 0-1,1 0 1,-1 0-1,0-1 1,1 1-1,-1 0 1,1 0-1,-1-1 1,1 1-1,-2-4 1,-8-10-2319,1 0 0,-14-31 0,12 14 675</inkml:trace>
  <inkml:trace contextRef="#ctx0" brushRef="#br0" timeOffset="1">50 0 19548,'3'2'4281,"-4"1"-2320,-1 5-1217,2-1-288,5 0-512,0 1-296,-5 0-1369,3 8-863,-6 11 1279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2:24.3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0 447 16884,'33'-27'6316,"-21"17"-5306,0 0-1,1 1 0,17-10 1,-5 7-552,0 1-1,0 2 1,47-12 0,-57 17-439,0 2 1,1-1-1,0 2 0,-1 0 1,1 1-1,0 1 0,29 4 1,-35-2-19,-1 0 1,1 1-1,-1 0 1,0 0 0,0 1-1,0 0 1,-1 1 0,0 0-1,0 0 1,0 0-1,-1 1 1,0 1 0,9 10-1,-12-13 3,1 0 0,-1 0 0,1-1 0,0 0-1,9 6 1,-13-9-4,0-1 0,0 1-1,0 0 1,1-1 0,-1 1 0,0-1-1,0 1 1,0-1 0,1 0 0,-1 1-1,0-1 1,0 0 0,1 0-1,-1 0 1,0 0 0,0 0 0,1 0-1,-1 0 1,0-1 0,0 1 0,1 0-1,-1-1 1,0 1 0,0-1 0,0 1-1,0-1 1,1 1 0,-1-1-1,0 0 1,0 0 0,0 1 0,0-1-1,-1 0 1,1 0 0,1-2 0,1-1-5,-1 1 0,-1-1 1,1 0-1,-1 0 1,1 0-1,-1 0 1,0 0-1,-1-1 0,1 1 1,-1 0-1,0 0 1,0 0-1,0-1 1,0 1-1,-2-7 1,-1-5-30,-1 1 1,-11-27-1,11 31 17,-2-4-10,1 0 1,-5-20-1,9 29 24,0 1 0,0 0 0,1 0 0,0-1 0,0 1 0,1 0 0,-1-1 0,1 1 0,0 0 0,1 0 0,1-6 0,2-2 2,1 0 0,0 1 0,14-21-1,-17 28-236,1 1 0,-1-1-1,1 1 1,0 0 0,1 0-1,-1 0 1,1 0 0,0 1-1,-1 0 1,2 0 0,8-4-1,-6 4-302,-1 1-1,1-1 0,0 1 1,0 1-1,0 0 0,9-1 1,1 3 529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2:24.8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74 15635,'0'10'1615,"1"-1"0,0 0 0,0 1-1,1-1 1,4 13 0,-4-15-1412,1 0 1,0 0 0,1 0 0,0 0-1,0-1 1,0 1 0,0-1 0,1 0-1,0-1 1,1 1 0,9 7 0,-14-11-207,1-1 0,0 1 1,0-1-1,-1 0 1,1 0-1,0 0 0,0 0 1,0 0-1,0 0 1,0-1-1,1 1 0,-1-1 1,0 1-1,0-1 1,0 0-1,0 0 1,1 0-1,-1 0 0,0 0 1,0 0-1,0-1 1,0 1-1,0-1 0,1 1 1,-1-1-1,0 0 1,3-2-1,-2 1-8,0 0 0,0-1-1,0 0 1,-1 1 0,0-1 0,1 0 0,-1 0-1,0-1 1,0 1 0,-1 0 0,1-1-1,-1 1 1,1-1 0,-1 1 0,1-7 0,2-16 41,-2 0 1,0-1 0,-3-28-1,0 15 557,1 40-568,0 0-1,0 0 1,0 0 0,0 0 0,0 0-1,0-1 1,0 1 0,0 0 0,0 0-1,0 0 1,0 0 0,0 0 0,0 0-1,0-1 1,0 1 0,0 0-1,0 0 1,0 0 0,0 0 0,0 0-1,0 0 1,0-1 0,0 1 0,0 0-1,0 0 1,0 0 0,0 0-1,0 0 1,0 0 0,0 0 0,1 0-1,-1-1 1,0 1 0,0 0 0,0 0-1,0 0 1,0 0 0,0 0-1,0 0 1,0 0 0,1 0 0,-1 0-1,0 0 1,0 0 0,0 0 0,0 0-1,0 0 1,0 0 0,1 0 0,-1 0-1,0 0 1,0 0 0,0 0-1,0 0 1,0 0 0,0 0 0,1 0-1,-1 0 1,0 0 0,0 0 0,0 0-1,6 6 208,-5-6-139,8 8 10,0 0-1,1-1 1,0-1 0,0 1 0,19 7 0,-14-7-74,-4-1-50,7 4-353,0-2-1,39 14 1,-52-21 55,1 1 0,0-1 0,0 0 1,0-1-1,-1 1 0,1-1 0,0 0 0,0-1 0,0 1 0,-1-1 1,1-1-1,0 1 0,-1-1 0,1 0 0,5-2 0,19-14-2348,-1-4 908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2:25.4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47 559 16155,'-6'8'1582,"1"0"-1,0 1 0,-5 13 0,3-6-52,5-10-1169,-1 0 0,1 0 0,0 1 0,1-1 0,0 1 0,0-1 0,0 1 0,1 0 0,-1-1-1,2 1 1,-1 0 0,3 9 0,-3-13-344,1 0 0,0 0 0,0 0 0,0 0 0,0-1 0,0 1 0,1 0 0,-1-1 0,1 1 1,-1-1-1,1 1 0,0-1 0,0 0 0,0 0 0,1 0 0,-1 0 0,0 0 0,1 0 0,-1-1 0,1 1 0,0-1 0,-1 0 0,1 0 0,0 0 0,0 0 0,0 0 0,0 0 0,0-1 0,5 1 0,0-1-84,0-1 1,1 0-1,-1 0 0,0 0 1,0-1-1,0-1 0,0 1 1,0-1-1,-1 0 0,1-1 1,-1 0-1,1 0 0,-1-1 1,12-10-1,-9 6-35,1-1 0,-2 0 0,1 0 0,-2-1 0,1 0 0,-1-1 0,-1 1 0,8-18 0,-7 8 59,0-1 0,-2 0 0,0-1 1,-2 0-1,0 1 0,0-47 0,-4 13 72,-14-94-1,13 136-11,-14-72 27,13 76 2,-1 1 0,0-1 0,-1 1 0,0 0 0,0 0 0,-10-14 0,13 21 3,-1 0 0,0 0 1,1 0-1,-1 0 1,0 0-1,0 1 1,0-1-1,-1 1 1,1-1-1,0 1 1,-1 0-1,1 0 1,-4-2-1,5 3-14,0 0 0,0 0 1,-1 0-1,1 0 0,0 0 0,0 0 0,0 0 0,0 0 0,0 0 1,0 0-1,0 1 0,-1-1 0,1 1 0,0-1 0,0 0 0,0 1 1,0 0-1,0-1 0,1 1 0,-1 0 0,0-1 0,0 1 0,0 0 1,0 0-1,1 0 0,-1 0 0,0 0 0,1 0 0,-1-1 0,1 2 1,-1-1-1,1 0 0,-1 0 0,1 1 0,-3 8 134,0-1-1,1 1 1,0 0-1,1 0 0,0 0 1,0-1-1,1 1 1,1 0-1,0 0 0,2 11 1,2 4 55,0-1-1,19 46 1,-10-38-90,1 0 0,27 40 0,47 56-100,-43-65-625,-39-51-733,-27-37-8334,10-2 7811</inkml:trace>
  <inkml:trace contextRef="#ctx0" brushRef="#br0" timeOffset="1">98 425 14995,'-6'13'1865,"5"-2"1399,13-8-831,18-8-1153,5-10-376,9-7-456,-2-2-304,-2 2-840,-3 2-432,-6-4-1521,0 4-1799,0 0 2599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2:26.0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0 386 12147,'0'5'599,"1"-1"0,-1 1 0,1-1 0,-1 0 0,1 1 0,1-1 0,-1 0 0,0 1 0,1-1 0,0 0 0,0 0 1,0 0-1,1-1 0,-1 1 0,1 0 0,0-1 0,5 5 0,-3-4-361,-1-1-1,1 1 1,0-1 0,0-1-1,0 1 1,0-1 0,0 0 0,1 0-1,-1 0 1,1-1 0,-1 1-1,1-1 1,10 0 0,-11-1-228,0 0 1,0 0 0,0-1-1,0 1 1,0-1 0,0 0 0,5-2-1,-8 2-11,0 0 0,0 0-1,0 0 1,0 0-1,0 0 1,0-1-1,0 1 1,0-1 0,0 1-1,0-1 1,-1 0-1,1 0 1,-1 0-1,0 0 1,1 0-1,-1 0 1,2-4 0,1-6 1,-1-1 0,-1 1 1,1-1-1,-2 0 1,0 0-1,-1-26 0,-1 19 452,5-31-1,-4 50-439,0 1 1,0 0-1,0 0 0,0 0 1,0-1-1,0 1 0,0 0 1,0 0-1,0 0 0,0 0 1,0-1-1,0 1 0,0 0 1,0 0-1,1 0 0,-1 0 1,0 0-1,0-1 0,0 1 1,0 0-1,0 0 0,0 0 1,1 0-1,-1 0 0,0 0 1,0 0-1,0 0 0,0 0 1,1-1-1,-1 1 0,0 0 1,0 0-1,0 0 0,0 0 1,1 0-1,-1 0 0,0 0 1,0 0-1,10 4 208,6 10-3,4 3-43,57 51 322,-63-57-474,1-1 0,0 0 0,27 12 1,-40-20-146,0-1 1,0 0 0,0-1-1,0 1 1,0 0 0,0-1 0,0 1-1,1-1 1,-1 1 0,0-1 0,0 0-1,1 0 1,-1 0 0,0 0 0,0-1-1,0 1 1,1 0 0,-1-1 0,0 0-1,0 1 1,0-1 0,0 0-1,0 0 1,0 0 0,0 0 0,0-1-1,0 1 1,-1 0 0,1-1 0,0 1-1,-1-1 1,0 0 0,3-2 0,25-47-3072,-10 23 2337</inkml:trace>
  <inkml:trace contextRef="#ctx0" brushRef="#br0" timeOffset="1">609 126 10474,'2'5'1466,"0"1"-1,1-1 0,0 0 1,-1 0-1,8 8 0,-1-1 595,2-2 0,16 15 0,-16-15-881,-1-1 0,17 21 1,-30-40-1074,0-1 0,0 1 0,1-1 1,-1-13-1,3 24-101,-2-16-130,1 1 1,0-1 0,1 1-1,0-1 1,5-26-1,-4 38-34,1-1-1,-1 0 0,1 1 0,0-1 0,0 1 0,0 0 0,0-1 0,1 1 0,-1 0 0,5-3 1,-5 4-82,0 1 1,1 0-1,0 0 1,-1 0-1,1 0 1,0 1-1,0-1 1,0 1-1,0-1 1,0 1-1,0 0 1,0 0-1,1 1 1,-1-1-1,0 1 1,5-1-1,-1 2-665,0 0 0,1 0 0,-1 0 0,0 1 0,0 0 0,0 1 0,12 5 0,5 2-2299,2-1 1310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2:26.5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0 251 10786,'12'1'528,"1"1"1434,-1 0-1,26-1 0,-33-2-1441,0 0 1,0 1-1,0-2 0,-1 1 0,1 0 1,0-1-1,-1 0 0,1 0 0,-1-1 1,0 1-1,5-4 0,0-1 76,0 0 0,0-1 0,-1 0 1,0-1-1,-1 0 0,0 0 0,8-13 0,-12 17-515,0 0 0,-1-1 0,1 1 0,-1 0 0,0-1 0,-1 1 0,1-1 0,-1 0 0,0 1 0,0-1 0,-1 0 0,0 0 0,0 0-1,0 1 1,-1-1 0,-2-10 0,2 13-79,0 0-1,-1 0 1,1 0-1,-1 0 1,1 1-1,-1-1 1,0 1-1,0-1 1,0 1-1,-1 0 1,1-1-1,0 1 1,-1 0-1,0 1 1,1-1-1,-1 0 1,-4-1-1,5 2-2,0 0-1,0 1 1,0-1-1,0 0 0,-1 1 1,1-1-1,0 1 0,0 0 1,-1 0-1,1 0 1,0 0-1,0 0 0,0 1 1,-1-1-1,1 0 1,0 1-1,0 0 0,0-1 1,0 1-1,0 0 0,0 0 1,0 0-1,0 1 1,-3 2-1,0 0 6,1 1 0,0-1-1,0 2 1,1-1 0,-1 0 0,1 0-1,0 1 1,-2 6 0,-1 7 96,-6 22-1,9-30-26,1 0-1,0 0 0,1 0 0,0 0 0,1 0 0,2 21 1,-2-27-53,1 0 0,0 0-1,1 1 1,-1-1 0,1 0 0,0-1 0,1 1 0,-1 0 0,1-1 0,-1 1 0,2-1 0,-1 0 0,0 0 0,1 0 0,-1 0 0,7 5 0,-3-5-86,0 0 0,1 0 1,-1 0-1,1-1 1,-1 0-1,1-1 0,0 0 1,0 0-1,0 0 1,9-1-1,14 1-661,41-2-1,-28-1 829,23 1-406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2:27.8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25 126 9530,'18'-25'5995,"-15"21"-5192,1 1 1,-1-1 0,0 0 0,4-8 0,0-4 3545,9-31 0,-16 46-4300,1 1-1,-1 0 1,0-1 0,0 1-1,0 0 1,0-1-1,0 1 1,0 0 0,0-1-1,0 1 1,0 0-1,0-1 1,0 1 0,0-1-1,0 1 1,0 0 0,0-1-1,0 1 1,0 0-1,-1-1 1,1 1 0,0 0-1,0 0 1,0-1-1,0 1 1,-1 0 0,1-1-1,0 1 1,0 0 0,-1-1-1,-10 2 633,8 0-621,0 0 0,0 0-1,1 0 1,-1 1 0,0-1-1,-3 4 1,0 2-14,1 1 0,0 0 0,0 0 0,1 0 0,0 1 0,0 0 0,1 0 0,0 0 1,0 0-1,-2 16 0,4-15-26,0 0 0,1 0 0,0-1 0,0 1 0,1 0 0,0-1 0,1 1 0,3 10 0,-4-16-14,0 0 1,1 0-1,0 0 0,0 0 0,0 0 1,1 0-1,-1-1 0,6 7 1,-6-8-5,0 0 1,1 0-1,-1-1 1,0 1-1,0-1 1,1 1-1,-1-1 1,1 0-1,-1 0 1,1 0-1,-1 0 1,1-1-1,0 1 1,0-1 0,3 1-1,-2-1 5,0-1 0,-1 1 1,1-1-1,0 1 0,0-1 0,-1 0 0,1-1 0,-1 1 0,1-1 0,-1 1 1,0-1-1,0 0 0,1 0 0,-1-1 0,0 1 0,-1-1 0,1 1 1,0-1-1,-1 0 0,0 0 0,1 0 0,-1 0 0,0 0 0,2-6 0,-1 3 24,0 0-1,-1 0 0,1-1 1,-1 0-1,-1 1 0,1-1 0,-1 0 1,0 0-1,-1 0 0,1 0 1,-1 0-1,-2-10 0,2 14-25,-1 0-1,0 0 0,0 0 0,0 1 1,0-1-1,0 0 0,-1 0 1,1 1-1,-1-1 0,0 1 1,1 0-1,-1-1 0,0 1 0,-1 0 1,1 0-1,0 0 0,-1 0 1,1 0-1,-1 1 0,1-1 1,-1 1-1,0 0 0,1 0 0,-1 0 1,0 0-1,0 0 0,0 0 1,0 1-1,0-1 0,0 1 1,0 0-1,0 0 0,0 0 0,0 0 1,0 1-1,0-1 0,0 1 1,0 0-1,0 0 0,1 0 1,-1 0-1,0 0 0,0 1 0,1-1 1,-1 1-1,1 0 0,-1-1 1,-3 5-1,2-1 18,0 0-1,0 0 1,0 0-1,0 0 1,1 1 0,0-1-1,0 1 1,1 0-1,-3 7 1,4-10-15,0 0 0,0 1 0,0-1 1,0 1-1,1-1 0,0 1 0,-1 0 0,1-1 0,1 1 0,-1-1 0,0 1 0,1-1 0,0 1 1,0-1-1,0 1 0,0-1 0,3 5 0,-3-7-7,0 1 1,0-1-1,0 1 0,1-1 0,-1 0 1,0 0-1,1 0 0,-1 0 0,1 0 1,0 0-1,-1 0 0,1 0 0,0 0 1,-1-1-1,1 1 0,0-1 0,0 1 1,0-1-1,0 0 0,-1 0 0,1 0 1,2 0-1,5-1 0,-1 1 1,0-2-1,12-3 1,-16 4-1,5-1 0,1-1 0,-1-1 0,0 0 0,-1 0 0,13-7 0,-17 7 0,1 1 0,0-1 0,-1 1 0,0-1 0,0 0 0,0-1 0,0 1 0,-1-1 0,1 1 0,3-8 0,-7 11 0,0 0 0,1 0 0,-1 1 0,0-1 0,1 0 0,-1 0 0,0 0 0,0 0 0,0 0 0,0 0 0,1 1 0,-1-1 0,-1 0 0,1 0 0,0 0 0,0 0 0,0 0 0,0 0 0,-1 1 0,1-1 0,0 0 0,-1 0 0,1 0 0,0 1 0,-1-1 0,1 0 0,-1 0 0,1 1 0,-1-1 0,0 0 0,1 1 0,-1-1 0,0 1 0,1-1 0,-1 1 0,0-1 0,0 1 0,0 0 0,1-1 0,-1 1 0,0 0 0,0-1 0,-1 1 0,-5-2 0,0 1 0,0 0 0,0 0 0,-9 0 0,15 1 0,-15 0-760,0 0-1,0 1 1,-19 4-1,19-3-5090,8-3 2285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2:30.6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243 55 14099,'3'-16'1506,"0"-8"1599,-3 23-3004,0 0-1,0 1 1,0-1-1,-1 1 0,1-1 1,0 0-1,0 1 1,0-1-1,-1 1 0,1-1 1,0 1-1,0-1 1,-1 1-1,1-1 0,-1 1 1,1-1-1,0 1 1,-1-1-1,1 1 0,-1-1 1,1 1-1,-1 0 1,1-1-1,-1 1 0,1 0 1,-1 0-1,1-1 1,-1 1-1,0 0 1,1 0-1,-2 0 0,-2-1 98,0 1 0,0 0 0,-1 1 0,1-1-1,0 1 1,0-1 0,0 1 0,0 1 0,0-1 0,0 0-1,0 1 1,0 0 0,1 0 0,-1 0 0,-5 5-1,-6 4 152,1 1 0,-15 15 0,16-14-165,1 1 0,0 0-1,1 0 1,0 1 0,2 1 0,-11 20 0,16-28-85,1 0 0,0 1 0,0-1 0,1 1 0,0-1 0,1 1 0,0 0 0,0-1 0,1 1 0,0 0 0,0 0 0,1-1 0,1 1 0,-1 0 0,4 10 0,-2-12-48,0 0 0,0 0-1,1-1 1,0 1 0,0-1 0,1 0-1,-1 0 1,1 0 0,1-1-1,-1 0 1,1 0 0,0 0 0,0-1-1,0 0 1,1 0 0,-1 0 0,1-1-1,0 0 1,12 4 0,-9-4-53,-1-1 1,1 0 0,0 0-1,0-1 1,0 0 0,0-1 0,0 0-1,0 0 1,0-1 0,-1 0-1,1-1 1,0 0 0,0-1-1,14-6 1,-11 3-260,-1 0 0,-1-1 1,1-1-1,-1 0 0,0-1 0,-1 0 0,0 0 1,-1-1-1,0 0 0,0-1 0,12-20 0,-13 17-448,-1-1 1,0 0-1,-1 0 0,0 0 0,-2 0 0,0-1 0,0 0 0,-1 0 0,0-27 0,0-17-429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2:31.2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38 1 13291,'-2'0'238,"1"0"1,-1 0 0,1 0-1,-1 0 1,1 0 0,-1 0-1,1 0 1,0 0-1,-1 1 1,1-1 0,-1 1-1,1-1 1,0 1 0,-1-1-1,1 1 1,0 0-1,-1 0 1,1-1 0,0 1-1,0 0 1,0 0 0,-1 2-1,1-1 144,0 1 0,0 0 0,0 0 1,1 0-1,-1 0 0,1 0 0,0 0 0,0 0 0,0 0 0,1 6 0,0 3 251,1 0 0,0 0 0,1 0 0,1-1 0,6 17 0,31 57 1420,-37-79-1909,198 328 2644,-202-333-2787,4 6 0,0-1 0,1 0 0,0 1 0,10 8 0,-15-15-3,1 1 0,-1-1 0,1 1 0,0-1 0,0 1 0,-1-1 0,1 1 0,0-1 0,0 0 0,-1 1 0,1-1 0,0 0 0,0 0 0,0 0 0,-1 0 0,1 0 0,0 0 0,0 0 0,0 0 0,0 0 0,1 0 0,-1-1-3,0 0-1,0 0 0,0 1 0,0-1 0,0 0 0,0 0 1,0 0-1,0-1 0,0 1 0,-1 0 0,1 0 0,0 0 1,-1-1-1,1 1 0,-1 0 0,0 0 0,1-1 0,-1 1 1,0-2-1,15-85-213,0 1 72,-14 82 141,0 0 0,1 1-1,-1-1 1,1 1 0,0 0-1,0-1 1,0 1 0,4-4-1,-5 7 7,0 0-1,0 0 1,0 0-1,0 0 0,0 0 1,0 0-1,0 1 1,1-1-1,-1 0 0,0 1 1,0-1-1,1 1 1,-1 0-1,0-1 0,1 1 1,-1 0-1,0 0 1,1 0-1,-1 0 1,0 0-1,1 0 0,-1 0 1,0 0-1,1 0 1,-1 1-1,0-1 0,1 1 1,-1-1-1,2 2 1,13 5 43,0 2 1,-1 0-1,26 21 0,18 11 85,-52-36-122,1-1 0,0-1 0,0 1 0,0-1 0,0 0-1,10 1 1,-16-4-5,0 1 0,0-1 0,1 0 0,-1 0 0,0 0 0,0 0 0,0 0 0,0-1 0,0 1 0,0-1 0,1 1 0,-1-1 0,0 0-1,0 0 1,0 0 0,-1 0 0,1 0 0,0 0 0,0 0 0,-1-1 0,1 1 0,0-1 0,-1 1 0,0-1 0,1 0 0,-1 1 0,0-1 0,0 0-1,0 0 1,0 0 0,1-3 0,2-5 6,0-1 0,-1 0 0,-1 0 0,2-19 0,-4 30-8,3-39 13,-2 26-8,0 0 0,0 0 1,1 0-1,1 0 0,7-22 1,-10 34-2,1 0 0,-1 1 0,0-1-1,1 0 1,-1 0 0,0 0 0,1 1 0,-1-1 0,1 0 0,-1 1 0,1-1 0,-1 0 0,1 1 0,-1-1-1,1 1 1,0-1 0,-1 1 0,1-1 0,0 1 0,0-1 0,-1 1 0,1 0 0,0-1 0,0 1 0,0 0 0,-1 0-1,1-1 1,0 1 0,0 0 0,0 0 0,0 0 0,-1 0 0,1 0 0,0 0 0,0 1 0,0-1 0,0 0-1,-1 0 1,2 1 0,3 2 49,-1-1-1,1 1 1,-1 0-1,0 1 1,6 6-1,-9-10-45,21 19 96,1-1 0,0-1 0,2-2 0,0 0 0,0-1 0,53 18 0,-77-31-122,0 0-1,1 0 1,-1-1-1,0 1 1,1-1-1,-1 1 1,1-1-1,-1 0 1,1 0-1,-1 0 1,1 1-1,-1-1 1,1 0-1,-1-1 0,1 1 1,-1 0-1,1 0 1,-1-1-1,0 1 1,1-1-1,-1 1 1,1-1-1,-1 1 1,0-1-1,1 0 1,-1 0-1,0 0 1,0 0-1,0 0 1,0 0-1,0 0 1,0 0-1,0 0 1,0 0-1,1-2 1,0-2-201,1 0 0,-1 0 0,0-1 0,0 1 0,-1 0 1,1-1-1,-1 0 0,-1 1 0,1-7 0,0 3-160,1-18-2794,-3-47 1,0 25-816,1 2 1373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2:31.6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43 0 12707,'-22'17'1832,"11"-6"1793,1-4-1809,21-3-984,8-4-439,-3-2-730,17-2-735,-5-1-608,1 1 760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2:32.3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1016 16476,'23'17'3658,"0"-1"1,40 20-1,-63-45-2856,-29-104 102,26 99-861,-14-68 128,16 71-157,0 0-1,0 0 1,1 0-1,1 0 0,2-16 1,-2 22-15,0 1 0,1 0 1,-1 0-1,1 0 0,0 0 1,0 0-1,1 0 0,-1 1 1,1-1-1,0 1 0,0-1 1,0 1-1,0 0 0,0 0 0,1 1 1,0-1-1,-1 1 0,1-1 1,0 1-1,0 0 0,8-2 1,7-2-719,0 0 0,1 2 0,30-4 1,-33 5-568,25-3-3489,42-13 0,-54 9 3332</inkml:trace>
  <inkml:trace contextRef="#ctx0" brushRef="#br0" timeOffset="1">547 618 10698,'2'0'653,"0"1"0,0 0-1,-1-1 1,1 1 0,0 0-1,-1 0 1,1 0 0,-1 0-1,1 0 1,-1 1 0,0-1-1,1 0 1,-1 1-1,1 1 1,-1-1-375,-1-1 0,1 1-1,-1-1 1,0 1 0,0 0-1,0-1 1,0 1 0,0-1-1,0 1 1,0 0 0,0-1-1,-1 1 1,1-1 0,-1 1-1,1-1 1,-1 1 0,1-1-1,-2 3 1,-1 1 27,-1 0 0,1 0 0,-1-1 0,0 1 0,0-1 0,0 0 1,-8 6-1,5-4-80,0 1 0,-10 11 0,15-16-211,1 0-1,-1 0 1,1 1-1,0-1 0,0 0 1,-1 1-1,2-1 0,-1 1 1,0 0-1,0-1 0,1 1 1,-1 0-1,1 3 1,0-6-16,0 1 1,0-1-1,0 0 1,0 0-1,0 0 1,0 1-1,0-1 1,0 0-1,0 0 1,1 0-1,-1 0 1,0 1 0,0-1-1,0 0 1,0 0-1,0 0 1,0 0-1,1 0 1,-1 1-1,0-1 1,0 0-1,0 0 1,0 0-1,1 0 1,-1 0 0,0 0-1,0 0 1,0 0-1,1 0 1,-1 0-1,0 1 1,0-1-1,0 0 1,1 0-1,-1 0 1,0 0-1,0-1 1,0 1 0,1 0-1,-1 0 1,0 0-1,0 0 1,0 0-1,0 0 1,1 0-1,-1 0 1,9-4-81,-6 1 42,-1 0 1,1 0-1,-1-1 1,0 1 0,0 0-1,0-1 1,0 1-1,2-5 1,9-34-454,-7 20 137,-5 18 274,0 1 0,0 0 0,1 0 0,-1-1 0,1 1 0,0 0 0,3-4 0,-4 7 67,-1-1-1,1 0 1,0 1 0,0-1 0,-1 1 0,1-1 0,0 1 0,0-1 0,0 1 0,0 0 0,0-1 0,0 1 0,0 0 0,-1 0 0,1 0 0,0 0 0,0 0 0,0 0 0,0 0 0,0 0 0,0 0 0,0 0-1,0 0 1,0 0 0,0 1 0,0-1 0,0 0 0,0 1 0,-1-1 0,1 1 0,1 0 0,22 13-59,-11-6 109,1-1 0,-1 0 0,1-1 0,22 7 0,-32-12-2,-1 0-1,0 0 0,1-1 1,-1 1-1,1-1 0,-1 0 1,0 0-1,1 0 0,-1-1 0,1 1 1,-1-1-1,0 0 0,1 0 1,-1 0-1,0 0 0,0 0 1,0-1-1,0 0 0,0 1 1,0-1-1,0 0 0,-1-1 1,1 1-1,-1 0 0,4-5 1,2-3 59,-2 0 1,1 0 0,-1-1 0,-1 0 0,0 0 0,4-15 0,-1 0 20,7-47 0,-11 42-106,-2 1 1,-1-1 0,-1 0 0,-2 1-1,-1-1 1,-1 1 0,-2 0-1,-1 0 1,-1 1 0,-2 0-1,-1 0 1,-15-28 0,22 50-4,1 0 1,-2 1-1,1-1 1,-1 1-1,0 0 1,0 1-1,-1-1 1,-6-4-1,11 9 12,-1-1-1,1 1 1,-1 0-1,1 1 0,-1-1 1,1 0-1,-1 0 1,0 1-1,1-1 0,-1 1 1,0-1-1,0 1 1,1 0-1,-1-1 0,0 1 1,0 0-1,1 0 1,-1 1-1,0-1 0,0 0 1,1 0-1,-1 1 1,0-1-1,1 1 1,-1 0-1,0-1 0,1 1 1,-1 0-1,1 0 1,-1 0-1,1 0 0,-1 0 1,1 0-1,0 1 1,0-1-1,0 0 0,-1 1 1,0 1-1,-1 1 37,1 0 0,0 0 0,0 0 0,0 0 0,0 0 0,1 0 0,0 0 0,0 0 0,-2 8 0,2 1 56,1-1 0,1 16 0,1-3-30,0-1-1,2 0 0,2 0 0,0 0 0,1 0 0,1-1 0,19 38 0,-19-47-192,0 1-1,1-1 1,0 0-1,1-1 0,1 0 1,0-1-1,1 0 1,0-1-1,1 0 1,0-1-1,1 0 0,19 9 1,-18-11-640,1-2 0,0 0 0,1 0 0,-1-2 0,25 4 0,21-1-1003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0:47.8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0 782 16323,'1'-3'495,"-1"-1"0,1 1 0,0 0-1,0 0 1,0 0 0,1 0 0,-1 0-1,1 0 1,-1 0 0,1 0-1,0 1 1,2-3 0,5-4 299,-1 2 0,12-10 0,-9 8-248,170-118 3661,-100 73-3260,63-45-299,302-198 634,-418 279-1278,15-7-46,58-47-1,-102 72 16,1 0 0,0 0 1,0 0-1,0 0 0,0 0 0,-1 0 1,1 0-1,0 0 0,0 0 1,0 0-1,0 0 0,0 0 0,-1 0 1,1 0-1,0 0 0,0 0 0,0 0 1,0 0-1,0 0 0,0-1 1,-1 1-1,1 0 0,0 0 0,0 0 1,0 0-1,0 0 0,0 0 1,0-1-1,0 1 0,0 0 0,0 0 1,0 0-1,-1 0 0,1 0 1,0-1-1,0 1 0,0 0 0,0 0 1,0 0-1,0 0 0,0 0 1,0-1-1,0 1 0,0 0 0,1 0 1,-1 0-1,0 0 0,0-1 1,0 1-1,0 0 0,0 0 0,0 0 1,0 0-1,0 0 0,0 0 1,0-1-1,0 1 0,1 0 0,-1 0 1,0 0-1,-4 1-597,0 1 1,0-1-1,0 1 0,0 0 1,1 0-1,-1 0 0,0 1 0,-4 4 1,-19 21-1447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2:32.6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201 128 11258,'-2'-20'872,"-8"-32"2568,9 48-2992,0-1 0,-1 1 0,1 0 0,-1 0 0,0 0 0,0 0 0,-1 0 0,1 0 0,-5-4 0,6 7-332,0 0 1,0 0-1,1 1 0,-1-1 1,0 0-1,0 0 1,0 1-1,-1-1 1,1 0-1,0 1 1,0 0-1,0-1 0,0 1 1,-1-1-1,1 1 1,0 0-1,0 0 1,0 0-1,-1 0 1,1 0-1,0 0 1,0 0-1,-1 0 0,1 0 1,0 0-1,0 1 1,0-1-1,-1 1 1,0 0-1,-2 1 89,1 0 0,0 0 0,0 0 0,1 1 0,-1-1 0,0 1 0,1-1 0,0 1 0,-4 5 0,-9 16 688,0 0 0,2 1 0,-19 52-1,26-59-679,1-1 0,1 1-1,0 0 1,1-1-1,1 2 1,1-1 0,2 25-1,-1-38-186,1 0 0,-1 1 0,1-1 0,0 0 0,1 0-1,-1-1 1,1 1 0,0 0 0,1 0 0,-1-1 0,1 1 0,0-1-1,0 0 1,0 0 0,0 0 0,1 0 0,-1-1 0,1 1 0,0-1 0,0 0-1,1 0 1,-1 0 0,1-1 0,-1 0 0,1 0 0,0 0 0,8 3-1,-2-3-105,-1 1 0,0-2 0,1 1 0,-1-1-1,1-1 1,0 0 0,-1 0 0,1-1 0,-1-1-1,1 0 1,-1 0 0,0-1 0,0 0 0,14-6-1,-12 3-503,-1 0 0,0 0-1,-1-1 1,1-1-1,-1 0 1,-1 0-1,11-12 1,12-17-2275,0 2 875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2:33.5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41 1122 16259,'1'-1'467,"1"0"0,0 0-1,-1 0 1,1 0 0,0 0-1,0 1 1,0-1 0,0 0-1,0 1 1,2-1 0,11-3 1048,-5 0-1077,-1-1 1,-1 0 0,1-1 0,-1 0 0,0 0-1,0-1 1,-1 1 0,0-2 0,0 1 0,-1-1-1,1 0 1,7-15 0,-8 11-305,0 1 1,-1-1-1,0 0 1,-1 0-1,-1 0 1,0 0 0,0-1-1,-1 0 1,0-22-1,-2 31-130,0 1 0,0 0-1,0 0 1,0 0 0,-1-1 0,1 1-1,-1 0 1,0 0 0,0 0 0,0 0 0,0 0-1,-1 0 1,1 0 0,-1 1 0,0-1-1,1 0 1,-1 1 0,0-1 0,-1 1-1,1 0 1,0 0 0,-1 0 0,1 0 0,-1 0-1,0 0 1,0 1 0,1-1 0,-7-1-1,5 2-5,0 0-1,0 1 0,0-1 0,-1 1 0,1 0 0,0 0 1,-1 1-1,1-1 0,0 1 0,0 0 0,0 0 0,0 0 1,0 1-1,0 0 0,0-1 0,0 1 0,0 1 1,1-1-1,-1 0 0,1 1 0,0 0 0,-4 3 0,-2 3 1,0 1 0,1 0 0,0 0 0,0 0 0,1 1 0,-7 15-1,11-21 14,1 1-1,-1 0 0,1-1 0,0 1 1,0 0-1,1 1 0,-1 6 1,2-9 7,0 0 0,0-1 1,1 1-1,-1 0 0,1 0 1,0-1-1,0 1 0,0 0 1,0-1-1,1 1 0,-1-1 0,1 0 1,3 5-1,2 1 53,0-1 1,0 1-1,1-1 0,0-1 0,0 1 1,1-1-1,0-1 0,0 0 0,0 0 1,1-1-1,0 0 0,20 7 0,-23-10-34,0 1 0,0-1-1,1-1 1,-1 0-1,1 0 1,-1 0 0,0-1-1,1 0 1,-1 0-1,1-1 1,-1 0 0,1 0-1,-1-1 1,0 0 0,0 0-1,0-1 1,0 0-1,0 0 1,0 0 0,6-6-1,11-9 79,-1 0-19,33-19 0,-53 35-92,-1 0 0,1 0 0,-1 0 0,0 0 0,0-1 0,0 1 0,0-1 0,0 1 0,0-1 0,-1 0 0,1 0 0,-1 0 0,0 0 0,0 0 0,0 0 0,1-4 0,1-8 4,-1 0 0,1-17 0,-2 20-5,-1 12-7,0 0 0,0 0 0,0 0 0,0 0 0,0 0 1,0 0-1,0 0 0,0 0 0,0 0 0,0 0 0,0 0 0,0 0 1,0 0-1,1 0 0,-1 0 0,0 0 0,0 0 0,0 0 1,0 0-1,0 0 0,0 0 0,0 0 0,0 0 0,0 0 0,0 0 1,0 0-1,0 0 0,0 0 0,0 0 0,0 0 0,0 0 1,0 0-1,0 0 0,0 0 0,0 0 0,0 0 0,3 9-101,7 23-42,-9-29 134,0-1 1,1 1-1,-1-1 1,0 1-1,1-1 1,0 1-1,-1-1 1,1 0-1,4 4 0,-3-4 2,0 0 0,0 0-1,1-1 1,-1 1 0,1-1-1,-1 1 1,1-1-1,0-1 1,-1 1 0,1 0-1,0-1 1,0 0 0,-1 1-1,1-2 1,0 1-1,0 0 1,-1-1 0,1 1-1,0-1 1,-1 0-1,1-1 1,-1 1 0,1 0-1,-1-1 1,1 0 0,-1 0-1,0 0 1,0 0-1,4-4 1,58-51-407,-16 15 0,51-57-1,-92 90 390,-1-1-1,9-16 1,-4 6 29,-1 0 27,0-1-1,-2 1 1,0-2-1,-2 1 1,0-1-1,-1 0 1,-1 0-1,-2-1 1,0 1-1,0-27 1,-3-10 10,-3-1-1,-16-96 1,14 129-34,0 1 0,-16-45 0,21 70-3,-1-1 0,1 1 1,-1-1-1,1 0 0,-1 1 0,0-1 1,0 1-1,0-1 0,0 1 0,0 0 1,0-1-1,0 1 0,0 0 0,-1 0 1,1 0-1,0 0 0,-1 0 0,1 0 1,-1 0-1,-2-1 0,4 2 2,-1 0 0,0 0 1,1 0-1,-1 0 0,1 0 0,-1 0 0,0 1 0,1-1 1,-1 0-1,1 0 0,-1 1 0,1-1 0,-1 0 0,1 1 1,-1-1-1,1 0 0,-1 1 0,1-1 0,-1 1 0,-1 1 9,1 0 1,-1 0-1,1 0 0,0 0 0,0 1 0,-1 3 1,-5 17 110,1-1 0,2 1 0,0 0 0,-1 40 1,5-32-17,1 0 0,1 0-1,8 33 1,-6-45-56,1-1 0,0 0-1,2 0 1,17 34-1,-10-27 15,2-1 0,30 36 1,-32-42-68,22 24-124,-33-38-7,1-1 0,1 1 0,-1-1-1,0 1 1,1-1 0,0-1 0,6 4 0,-11-6 41,1 1-1,-1-1 1,1 0 0,-1 0 0,1 1 0,0-1 0,-1 0 0,1 0 0,0 0-1,-1 0 1,1 1 0,0-1 0,-1 0 0,1 0 0,-1 0 0,1-1 0,0 1-1,-1 0 1,1 0 0,0 0 0,-1 0 0,1 0 0,-1-1 0,1 1 0,0-1-1,0 0-243,0 0 0,-1 0-1,1 0 1,-1 0-1,0 0 1,1 0-1,-1 0 1,0 0-1,1-1 1,-1 1-1,0-1 1,0 1 60,3-12-1653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2:33.9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23 136 12915,'-22'13'7593,"31"-13"-4912,24-11-1089,11-8-399,11-8-513,0-2-184,-8 7-624,-4 1-528,-9 7-993,-4 8-975,-10 8 4264,11 11-2064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2:34.6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54 405 13091,'3'-2'585,"0"1"1,0-1-1,0 0 1,0 0-1,0 0 1,0 0-1,0-1 1,-1 1-1,1-1 1,-1 0-1,0 1 1,0-1-1,0 0 1,3-6-1,0-1 403,0-1 0,-1 1-1,4-16 1,-6 19-721,-1 0 0,0-1 0,0 1 0,-1 0 0,1 0-1,-2 0 1,1 0 0,-1-1 0,0 1 0,-1 0 0,-2-9 0,2 12-238,1 0 0,-1 0-1,0 0 1,0 0 0,0 0 0,-1 0 0,1 0 0,-1 1 0,0 0 0,0-1 0,0 1 0,0 0 0,-1 0-1,1 1 1,-1-1 0,0 1 0,0 0 0,0 0 0,-5-2 0,8 3-29,0 1-1,-1-1 1,1 1-1,0 0 1,-1 0 0,1-1-1,0 1 1,-1 0-1,1 0 1,0 0 0,-1 1-1,1-1 1,-1 0-1,1 0 1,0 1 0,-1-1-1,1 1 1,0-1-1,0 1 1,-3 1 0,3-1-2,-1 1 0,0-1 0,1 1 0,0 0 0,-1 0 1,1-1-1,0 1 0,0 0 0,0 0 0,0 0 1,-1 4-1,0-1 1,1 0 1,0 0 0,0 0-1,1-1 1,-1 1 0,1 0-1,0 0 1,0 0-1,1 0 1,0 0 0,1 5-1,0-5 5,0-1 0,0 1 0,0-1 0,1 0 0,0 1-1,0-1 1,0 0 0,0-1 0,1 1 0,-1 0 0,1-1 0,0 0-1,0 0 1,0 0 0,1-1 0,-1 1 0,1-1 0,-1 0 0,1 0 0,0-1-1,9 3 1,0-1 50,1-1 0,1-1 0,-1 0 0,0-1 0,30-3-1,-24 0 237,23-7 0,0 0 215,-35 8-408,-2 1-41,1 0-1,-1-1 1,0 0-1,0 0 1,0 0-1,0-1 1,0 0 0,11-7-1,0-5-34,0-1 1,-1-1-1,-1 0 0,0-1 1,18-28-1,-22 29-18,16-25 6,-19 27 2,20-25 1,-23 33-5,-5 6-6,0-1 1,1 1 0,-1 0 0,0-1 0,0 1-1,1 0 1,-1 0 0,1 0 0,-1 0 0,3-1-1,-3 2 0,0 0-1,-1 0 0,1 0 0,0 0 0,0 1 1,-1-1-1,1 0 0,0 0 0,0 1 0,-1-1 0,1 1 1,0-1-1,-1 1 0,1-1 0,0 1 0,-1-1 1,1 1-1,-1-1 0,1 1 0,-1 0 0,1-1 1,-1 1-1,0 0 0,1-1 0,-1 1 0,0 0 1,1 1-1,1 3-27,1-1 1,0 0-1,0 0 0,0 0 1,0 0-1,1-1 1,0 1-1,-1-1 1,1 0-1,5 3 0,-7-5-118,-1 0 0,1 0 0,0 0 0,0 0 0,0-1 0,-1 1 0,1-1-1,0 1 1,0-1 0,0 0 0,0 1 0,0-1 0,0 0 0,0-1 0,0 1-1,0 0 1,0 0 0,0-1 0,0 1 0,-1-1 0,1 0 0,0 0 0,0 1-1,0-1 1,-1 0 0,1 0 0,0-1 0,2-1 0,11-13-2584,9-10 1013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2:35.2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35 111 22741,'-20'0'1192,"7"-8"352,12 3-647,12-15-2010,9-8 409,0-21 72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2:39.0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4 148 9474,'-1'-20'1576,"-1"2"566,1-29 0,2 41-1415,-1 1 1,1 0 0,0 0 0,0 0-1,1-1 1,-1 1 0,1 0-1,0 1 1,1-1 0,2-4-1,-5 9-656,1-2 1697,-1 1-1698,0 1 1,0 0 0,0 0-1,0 0 1,0 0 0,1 0 0,-1 0-1,0 0 1,0 0 0,0 0-1,0 0 1,0 0 0,0 0-1,0 0 1,0 0 0,1 0 0,-1 0-1,0 0 1,0 0 0,0 0-1,0 0 1,0 0 0,0 1 212,1-1-213,-1 7 1413,-2 10-534,0-9-776,0 0 1,0 0 0,1 0 0,0 0 0,1 0 0,0 0-1,0 1 1,3 12 0,6 31 259,4 23 20,18 169-18,-19-182-288,38 116 0,-43-152-147,0 0 0,-2 1 0,3 39 0,-7-54 0,0-1 0,0 1 0,-2-1 0,-1 15 0,-4-11 0,3-11 0,2-3 0,0 0 0,1 0 0,-1-1 0,0 1 0,0-1 0,0 1 0,0-1 0,0 1 0,0-1 0,0 1 0,0-1 0,0 0 0,-1 0 0,1 1 0,-1-1 0,-2 1 0,6 0 0,11 4 0,-9-8 0,-1 12 0,-2-7 0,0 1 0,0-1 0,0 0 0,0 0 0,-1 1 0,1-1 0,-1 1 0,1 3 0,-1-6 0,-1 1 0,1-1 0,0 1 0,-1-1 0,1 1 0,0-1 0,-1 0 0,1 1 0,-1-1 0,1 0 0,0 1 0,-1-1 0,1 0 0,-1 1 0,1-1 0,-1 0 0,1 0 0,-1 0 0,1 0 0,-1 1 0,1-1 0,-1 0 0,0 0 0,1 0 0,-1 0 0,1 0 0,-1 0 0,1 0 0,-1 0 0,1 0 0,-1-1 0,1 1 0,-2 0 0,-4-2 0,13 2 0,3 6 0,-9-6 0,0 1 0,-1-1 0,1 1 0,0-1 0,0 1 0,0-1 0,0 1 0,0-1 0,0 0 0,0 0 0,0 1 0,0-1 0,0 0 0,0 0 0,0 0 0,0 0 0,0 0 0,0 0 0,0 0 0,0 0 0,-1-1 0,1 1 0,0 0 0,0-1 0,0 1 0,0 0 0,1-1 0,23-12 0,-1-1 0,39-28 0,-41 27 0,-11 7 0,46-31 0,86-46 0,-123 75 0,0 1 0,1 1 0,0 1 0,0 1 0,1 0 0,-1 2 0,1 1 0,36-2 0,-27 5 0,-31 0 0,1 0 0,-1 0 0,1 0 0,-1-1 0,1 1 0,-1 0 0,1 0 0,-1-1 0,0 1 0,1 0 0,-1-1 0,1 1 0,-1-1 0,0 1 0,1 0 0,-1-1 0,0 1 0,0-1 0,1 1 0,-1-1 0,0 1 0,0-1 0,0 1 0,1-1 0,-1 1 0,0-1 0,0 1 0,0-1 0,0 1 0,0-2 0,0-18 0,0 16 0,7-89-6781,-7 71 4224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2:40.9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1 213 12131,'1'0'1072,"5"-4"888,5-3 137,4-2-17,3-4 81,8-5-9,5-6-224,13-4-455,2-1-313,-2 5-576,-2 0-208,-18 11-432,-4 1-280,-9 4-1000,-4 8-569,-1 0-1231,-1 9-321,2 13 1913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2:41.7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1524 17940,'0'22'1720,"3"-4"1209,5-5-505,14-13-807,9-9-457,13-11-624,0-6-496,2-5-2520,3 5 719,2 6 345</inkml:trace>
  <inkml:trace contextRef="#ctx0" brushRef="#br0" timeOffset="1">565 222 17060,'0'-11'1864,"4"-1"1353,11-3-1489,3-2-272,9 1-743,6-2-233,10-3-632,6-1-256,1-1-761,-1-1-527,-9 0-945,4 6 1321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2:42.4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384 40 14107,'-5'-5'736,"-1"0"0,0 0 0,0 1 0,0-1 0,-9-3 0,11 6-443,1 1-1,-1 0 1,0 0-1,0 0 1,1 0-1,-1 1 1,0-1-1,0 1 1,0 0-1,0 0 1,1 1 0,-5 0-1,-4 1 120,1 1 1,-1 1-1,1 0 0,0 0 0,1 1 1,-1 0-1,1 1 0,-17 12 1,11-5-129,1 0 0,0 1 0,1 0 1,-15 21-1,18-21-175,2 1 0,0 0 0,0 1 0,2 0 0,0 0 0,0 1 1,2-1-1,0 2 0,1-1 0,1 0 0,-2 24 0,4-20-35,0 1 0,2-1 1,1 0-1,0 0 0,2 1 0,0-2 0,2 1 1,0 0-1,10 21 0,15 20 196,2-3 0,52 70 0,34 60 0,-117-185-345,0 0 1,0 0-1,-1 0 0,1 0 0,-1 0 1,0 0-1,0 0 0,-1 0 0,1 0 0,-1 5 1,0-7-148,0-1 0,0 1 1,-1 0-1,1-1 0,-1 1 1,1 0-1,-1-1 1,1 1-1,-1-1 0,0 1 1,0-1-1,0 1 0,0-1 1,0 0-1,0 1 0,0-1 1,0 0-1,-1 0 1,1 0-1,0 0 0,-1 0 1,1 0-1,-1 0 0,1 0 1,-1 0-1,-2 0 0,-15 5-2929,-6-2 1052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2:42.9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1 785 19332,'3'-4'578,"0"1"0,0 0-1,1 0 1,-1 0 0,1 0-1,0 0 1,7-3 0,-1 0-21,57-31 587,80-33 0,20-9-2839,-137 62 675,-1 0 0,-1-2-1,37-33 1,84-95-3125,-137 133 5843,-13 15-947,-5 11 333,1 0-507,1 0-1,0 0 1,1 1 0,1-1-1,0 1 1,0 0 0,1-1-1,1 1 1,1 16 0,-1-26-484,0 0 0,1 0 0,-1-1 0,1 1 0,0 0 0,0-1 1,0 1-1,0 0 0,0-1 0,1 1 0,-1-1 0,1 1 0,-1-1 1,1 0-1,0 0 0,2 3 0,0-3 10,-1 1 0,1-1 0,0 1 0,-1-1 0,1 0 1,0-1-1,0 1 0,0-1 0,9 2 0,-4-1-11,0-1 0,0 0 0,0-1 0,0 0 0,0-1 0,0 0 0,0 0 0,0 0 0,17-7 0,-20 6-38,1 0 1,-1-1-1,0 1 1,0-2 0,0 1-1,0-1 1,0 0-1,-1 0 1,1 0-1,-1-1 1,6-7-1,-10 11-40,0 0 0,-1 0-1,1 0 1,0 0-1,-1 0 1,1 0-1,-1 0 1,0-1-1,1 1 1,-1 0 0,0 0-1,0 0 1,0 0-1,0-1 1,0 1-1,0 0 1,0 0-1,0 0 1,0-1-1,0 1 1,-1 0 0,1 0-1,0 0 1,-1 0-1,1 0 1,-1 0-1,0 0 1,1 0-1,-1 0 1,0 0 0,1 0-1,-2-1 1,-3-3 38,0 1 0,0-1 1,0 1-1,-10-5 0,10 6-34,-166-96-615,147 89 75,6 2-218,16 5-941,7 2-1488,37-5-2054,-14 3 3514</inkml:trace>
  <inkml:trace contextRef="#ctx0" brushRef="#br0" timeOffset="1">1070 198 13979,'21'15'2402,"0"1"0,-1 1 0,-1 1-1,18 21 1,-31-31-1794,0 0-1,7 12 0,4 7 553,-17-27-1146,0 0-1,0 0 1,0 0-1,1 0 1,-1 0-1,0 0 1,0 1-1,0-1 1,0 0-1,0 0 1,0 0-1,1 0 0,-1 0 1,0 0-1,0 0 1,0 0-1,0 0 1,0 0-1,1 0 1,-1 0-1,0 0 1,0 0-1,0 0 1,0 0-1,0 0 1,1 0-1,-1 0 1,0 0-1,0 0 1,0 0-1,0 0 1,0 0-1,0 0 1,1 0-1,-1 0 1,0 0-1,0-1 1,0 1-1,0 0 0,0 0 1,0 0-1,0 0 1,1 0-1,-1 0 1,0 0-1,0-1 1,0 1-1,0 0 1,6-11 323,2-16-11,4-48 25,2-98 0,-14 167-337,0-1 0,1 1 0,0-1 0,0 1 0,1 0 0,1-7 1,-2 11-143,0 1 1,-1-1-1,1 0 1,0 1 0,0 0-1,0-1 1,0 1-1,0-1 1,0 1 0,0 0-1,1 0 1,-1 0-1,0 0 1,1 0 0,-1 0-1,1 0 1,-1 0-1,1 0 1,-1 1 0,1-1-1,-1 1 1,1-1-1,0 1 1,-1-1-1,1 1 1,0 0 0,0 0-1,-1 0 1,4 0-1,37 8-7828,-13-6 6452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0:49.0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2 274 15003,'0'1'234,"0"-1"0,-1 0 0,1 1 0,0-1 0,0 0 0,0 1 0,0-1 0,0 0 0,-1 1 0,1-1-1,0 1 1,0-1 0,0 1 0,0-1 0,0 0 0,0 1 0,0-1 0,0 1 0,0-1 0,0 0 0,1 1 0,-1-1 0,0 1 0,0-1-1,0 0 1,0 1 0,1 0 0,8 12 1581,-4-7-800,45 80 3816,16 50-2626,-61-122-2099,0-1 0,-1 1 0,5 27 0,-12-60-211,-2-9 9,2-1 0,1 1 0,1-34 1,2 52 90,0-1 0,1 1 1,0 0-1,1-1 0,0 1 0,1 0 1,0 0-1,0 1 0,1-1 0,7-10 1,-7 14 16,-1 0 0,1 1 1,1-1-1,-1 1 1,1 0-1,0 0 1,0 1-1,0 0 0,0 0 1,1 1-1,0-1 1,0 1-1,0 1 1,0-1-1,8-1 0,-11 3 20,-1 0 0,1 0 0,0 1 0,0-1 0,-1 1-1,1 0 1,0 0 0,0 0 0,0 0 0,-1 1 0,1 0-1,0-1 1,0 1 0,-1 1 0,1-1 0,-1 0 0,1 1 0,-1 0-1,0 0 1,1 0 0,-1 0 0,0 0 0,0 1 0,-1-1-1,1 1 1,0 0 0,-1 0 0,0 0 0,1 0 0,-1 0-1,2 6 1,1 0-15,-1-1 0,-1 1-1,1 0 1,-1 0-1,-1 0 1,0 0 0,0 1-1,-1-1 1,0 12 0,-1-2 3,-1 1 0,0-1 0,-7 28 0,7-43-20,0 0 0,0 1 0,0-1 0,1 1 0,0-1 0,0 7 0,0-11 0,0 0 0,0 0 0,0 0 0,0 0 0,0 0 0,0 0 0,0 0 0,0 0 0,0 0 0,0 0 0,0 0 0,0 0 0,-1 0 0,1 0 0,0 0 0,0 0 0,0 0 0,0 0 0,0 0 0,0 1 0,0-1 0,0 0 0,0 0 0,0 0 0,0 0 0,0 0 0,0 0 0,0 0 0,0 0 0,0 0 0,0 0 0,0 0 0,0 0 0,0 0 0,0 0 0,0 0 0,0 0 0,-3-10 0,4-9 0,1-1 0,1 0 0,1 1 0,0 0 0,2 0 0,8-20 0,-10 30 0,0 0 0,0 1 0,1 0 0,1 0 0,-1 1 0,12-13 0,-13 16 0,1-1 0,-1 1 0,1 0 0,1 0 0,-1 1 0,0-1 0,1 1 0,0 0 0,-1 1 0,12-4 0,-15 5 0,0 1 0,0 0 0,0-1 0,-1 1 0,1 0 0,0 0 0,0 0 0,-1 1 0,1-1 0,0 0 0,0 1 0,0-1 0,-1 1 0,1-1 0,0 1 0,-1 0 0,1 0 0,-1 0 0,3 1 0,0 2 0,0 0 0,0 0 0,0 0 0,5 9 0,13 12 0,-14-18 0,2 0 0,18 12 0,-24-17 0,0 0 0,1 0 0,-1 0 0,0 0 0,1-1 0,-1 1 0,0-1 0,1 0 0,0-1 0,6 1 0,-8-1 0,-1-1 0,1 0 0,0 0 0,0 0 0,-1 0 0,1 0 0,-1 0 0,1-1 0,-1 1 0,1-1 0,-1 0 0,0 0 0,0 0 0,0 0 0,3-3 0,3-5 0,0 0 0,6-13 0,-12 21 0,45-77 0,34-52 0,-83 145 0,-1-4 0,1 0 0,1 1 0,0-1 0,0 0 0,1 19 0,3-21 0,0 0 0,1 1 0,-1-1 0,1 0 0,1-1 0,0 1 0,0-1 0,0 0 0,1 0 0,0-1 0,0 1 0,11 7 0,-13-11 0,0-1 0,0 1 0,1 0 0,-1-1 0,1 0 0,0 0 0,-1 0 0,1-1 0,0 0 0,6 1 0,-8-1 0,1-1 0,0 0 0,0 0 0,-1-1 0,1 1 0,0-1 0,0 0 0,-1 0 0,1 0 0,-1 0 0,1-1 0,-1 1 0,1-1 0,5-4 0,-4 3-1,0-1 1,0 0-1,0-1 0,0 1 0,-1-1 1,0 0-1,0 0 0,0 0 1,0 0-1,-1-1 0,0 0 0,0 0 1,0 0-1,-1 0 0,0 0 1,0 0-1,-1 0 0,0-1 0,0 1 1,0 0-1,-1-1 0,1 1 0,-2-1 1,1 1-1,-3-13 0,0 3-42,-1 0-1,-1 0 1,-11-26-1,15 39 40,-1-1 0,0 1-1,0-1 1,-1 1 0,1 0 0,-1 0-1,1 0 1,-1 0 0,0 0 0,0 1 0,0-1-1,0 1 1,-1 0 0,1 0 0,-1 0 0,1 0-1,-1 0 1,0 1 0,0 0 0,-6-2 0,4 2 1,1 0 0,-1 1 0,1 0 0,-1 0 0,1 0 1,-1 0-1,1 1 0,-1 0 0,1 0 0,0 1 0,-1-1 1,1 1-1,0 0 0,0 0 0,-8 6 0,12-7 4,0 0 0,0-1 0,0 1 0,0 0 0,1 0-1,-1 0 1,0 0 0,1 0 0,-1 0 0,1 0 0,-1 0 0,0 2-1,0-1 4,1-2-4,0 0 0,1 0 0,-1 0 0,0 0 1,0 0-1,0 0 0,0-1 0,0 1 0,0 0 0,0 0 0,1 0 0,-1 0 1,0 0-1,0 0 0,0 0 0,0 0 0,1 0 0,-1 0 0,0 0 0,0 0 1,0 0-1,0 0 0,0 0 0,1 0 0,-1 0 0,0 0 0,0 0 0,0 0 1,0 0-1,1 0 0,-1 0 0,0 0 0,0 0 0,0 0 0,0 0 0,0 0 1,1 0-1,-1 0 0,0 0 0,0 1 0,0-1 0,0 0 0,0 0 0,0 0 1,1 0-1,-1 0 0,0 0 0,0 1 0,0-1 0,0 0 0,0 0 0,0 0 1,0 0-1,0 0 0,0 1 0,0-1 0,0 0 0,0 0 0,0 0 0,0 0 1,0 1-1,0-1 0,0 0 0,0 0-2,7-11-2135,-7 11 2053,0 0 0,1-1 0,-1 1 0,1 0 0,-1 0 1,0 0-1,1 0 0,-1 0 0,0 0 0,1 0 1,-1 0-1,0 0 0,1 0 0,-1 0 0,1 0 0,-1 0 1,0 0-1,1 0 0,-1 0 0,0 0 0,1 1 0,-1-1 1,0 0-1,1 0 0,-1 0 0,0 1 0,0-1 1,1 0-1,-1 0 0,0 1 0,1-1 0,-1 0 0,0 0 1,0 1-1,16-1-7284,-3-6 5774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2:43.4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0 381 15803,'3'-2'748,"-1"0"0,0 1 0,1-1 0,-1 1 0,1 0 0,-1 0 1,1 0-1,0 0 0,0 0 0,-1 0 0,1 1 0,0-1 0,4 1 0,38 1 3628,-44-1-4347,0 0-1,-1 0 1,1 1-1,0-1 1,0 0 0,0 1-1,-1-1 1,1 0-1,0 1 1,-1-1 0,1 1-1,0-1 1,-1 1 0,1 0-1,0-1 1,-1 1-1,1-1 1,-1 1 0,1 0-1,-1 0 1,0-1 0,1 1-1,-1 0 1,0 0-1,1-1 1,-1 1 0,0 0-1,0 0 1,0 0 0,0 0-1,0-1 1,1 1-1,-2 0 1,1 0 0,0 0-1,0 1 1,-1 6-27,0-1 0,0 1 0,-4 8 0,3-6 48,-4 12-27,3-13-16,1-1 1,0 1-1,0-1 1,1 13-1,1-21-6,0 0-1,0 0 0,0 0 0,0 0 0,0 0 0,0 0 1,0 0-1,0 0 0,0 0 0,0 0 0,0 0 0,0 1 1,0-1-1,0 0 0,0 0 0,0 0 0,0 0 0,0 0 1,0 0-1,0 0 0,0 0 0,0 0 0,0 0 0,0 0 1,0 0-1,1 0 0,-1 0 0,0 0 0,0 0 0,0 0 1,0 0-1,0 0 0,0 0 0,0 0 0,0 0 0,0 0 1,0 0-1,0 0 0,0 0 0,1 0 0,-1 0 0,0 0 1,0 0-1,0 0 0,0 0 0,0 0 0,0 0 0,0 0 1,0 0-1,0 0 0,0 0 0,0 0 0,0 0 0,0 0 0,0 0 1,0 0-1,1 0 0,-1-1 0,0 1 0,0 0 0,0 0 1,0 0-1,0 0 0,0 0 0,0 0 0,0 0 0,5-8 13,13-38 15,21-83 0,-10 28-14,-27 92-8,1 1 0,1-1 1,0 0-1,0 1 0,6-9 0,-9 16-3,-1 0 0,1-1-1,0 1 1,0 0 0,0 0-1,0 0 1,0 0 0,0 1-1,0-1 1,0 0 0,0 0 0,0 1-1,0-1 1,0 0 0,1 1-1,-1-1 1,0 1 0,1-1-1,-1 1 1,0 0 0,0 0 0,1 0-1,-1-1 1,0 1 0,1 0-1,-1 1 1,1-1 0,-1 0-1,0 0 1,0 1 0,1-1-1,-1 0 1,0 1 0,1-1 0,-1 1-1,0 0 1,0-1 0,0 1-1,0 0 1,0 0 0,0 0-1,0 0 1,0 0 0,0 0 0,1 1-1,5 7 56,1 1 0,-2-1 0,0 2 0,0-1 0,0 0-1,-2 1 1,8 21 0,-6-15 15,1 0 1,11 20-1,-17-35-73,1 1 0,-1-1 0,1 0 0,0 1 0,0-1 0,0 0 0,0 0 0,4 3 0,-5-4 0,0-1 0,0 1 0,1-1 0,-1 0 0,0 1 0,0-1 0,0 0 0,0 0 0,0 1 0,0-1 0,1 0 0,-1 0 0,0 0 0,0-1 0,0 1 0,0 0 0,1 0 0,-1-1 0,0 1 0,0 0 0,0-1 0,0 1 0,0-1 0,0 1 0,1-2 0,3-2 0,-1 0 0,0 0 0,0 0 0,-1 0 0,1 0 0,-1-1 0,0 0 0,0 0 0,0 0 0,2-8 0,6-9 0,46-66 0,-42 65 0,2 0 0,0 0 0,2 2 0,26-25 0,-37 39 0,1 0 0,0 1 0,-1 0 0,2 0 0,-1 1 0,1 0 0,0 1 0,16-5 0,-21 7 0,0 1 0,0 0 0,0 0 0,0 1 0,0 0 0,0 0 0,0 0 0,0 0 0,0 1 0,0 0 0,0 0 0,0 0 0,-1 0 0,1 1 0,0 0 0,-1 0 0,1 0 0,-1 1 0,0-1 0,8 6 0,-2 3 2,1 1 0,-1-1 0,-1 1 0,0 1 1,-1 0-1,9 18 0,15 24-122,-31-53 70,1 1-1,0 0 1,0-1 0,0 1 0,1-1 0,-1 0 0,1 1 0,3 1 0,-4-3 25,0 0 0,0 0-1,0-1 1,0 1 0,1-1 0,-1 1 0,0-1 0,1 0-1,3 0 1,-6 0 25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3:06.4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81 9818,'19'-24'2047,"17"-17"2688,-36 41-4642,0 0 0,1 0 0,-1-1 0,0 1 0,1 0 1,-1 0-1,1 0 0,-1 0 0,0 0 0,1 0 0,-1 0 1,1 0-1,-1 0 0,0 0 0,1 0 0,-1 0 0,1 0 1,-1 0-1,0 0 0,1 0 0,-1 1 0,0-1 1,1 0-1,-1 0 0,1 0 0,-1 1 0,15 9 475,-4-3-185,-7-5-281,1-1 1,0 0-1,0 0 1,0-1-1,0 1 1,0-1 0,6-1-1,0 1 43,135-12 961,-44 1-836,17 4-68,1 5-1,218 24 1,-32 15-49,5-29 288,182-14 1913,-345 6-480,0-7 0,184-33-1,-301 34-1635,-6 1 23,0 1 0,33-1 0,-54 7-207,-8 3-333,3-4 89,0 0 0,0 0 0,0 0-1,0 0 1,-1-1 0,1 1 0,0 0-1,-1-1 1,1 1 0,0-1 0,-2 1-1,-16-2-3507,-5-3 1355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3:09.4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83 8946,'0'0'108,"0"-1"0,0 1-1,1-1 1,-1 1 0,0-1 0,0 1 0,1-1 0,-1 1-1,0-1 1,1 1 0,-1-1 0,0 1 0,1-1 0,-1 1-1,1-1 1,-1 1 0,0 0 0,1-1 0,-1 1-1,1 0 1,0 0 0,-1-1 0,1 1 0,-1 0 0,1 0-1,-1 0 1,1 0 0,0-1 0,18 6 3272,-17-4-3113,0-1-1,-1 1 1,1 0 0,0-1-1,0 1 1,1-1-1,-1 0 1,0 1-1,0-1 1,0 0 0,0 0-1,3-1 1,60-25 1848,-51 19-1985,1 1 0,-1 0 0,1 1 0,1 1 0,24-4 0,-17 7-93,-1 0-1,1 2 1,0 1 0,-1 1 0,1 1-1,-1 1 1,0 0 0,34 15 0,-45-17 43,0 0 0,1-1 0,-1 0 0,0 0 0,1-2 0,-1 1 0,22-3 0,27-4 73,-1-2 0,69-19 0,-99 19-128,1 2 0,0 1 1,41-2-1,-50 7 14,-1 0 0,1 2 1,-1 0-1,0 2 0,38 10 0,-52-12-26,102 30 146,-88-28-100,1 0 0,-1-1 0,30 0 0,18-5 229,-25 1 16,1 1 1,55 8-1,-81-5-237,183 25 301,-160-25-314,0-2 1,81-7-1,-93 3 86,-1 2 0,0 0-1,0 2 1,1 2 0,-1 0 0,0 2 0,37 11 0,-30-8 127,-1-1 1,1-2 0,0-1-1,0-2 1,64-4-1,16-13 532,-69 8-352,-45 6-439,0 1 1,0 0-1,0 0 1,0-1-1,0 1 0,0 0 1,0 0-1,0 0 1,-1 0-1,1 0 0,0 1 1,0-1-1,0 0 1,0 0-1,0 1 0,0-1 1,0 0-1,-1 1 1,1-1-1,0 1 1,0-1-1,0 1 0,-1-1 1,1 1-1,0 0 1,-1-1-1,1 1 0,0 0 1,-1-1-1,1 1 1,0 1-1,6 7-816,-23-6-6636,-11-2 4242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3:03.9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88 5609,'2'-8'6278,"6"11"-3906,-5-1-2339,1 0 274,0-1-1,1 0 0,-1 0 0,0 0 1,0 0-1,0-1 0,1 0 0,3 0 0,40-3 763,-38 2-1041,98-8 41,169-22-1766,13-9-628,-232 35 2227,1 3 0,-1 2-1,93 12 1,-105-4 323,0-3-1,1-2 1,90-5 0,-56-4 1291,0 4 0,148 14-1,30-4 239,-184-8-1207,-47 1-76,0 2 0,0 1 1,0 2-1,31 10 0,9 1 166,-57-14-701,1-1 0,-1-1 0,1 1 0,0-2 0,-1 0-1,1 0 1,0-1 0,-1 0 0,1-1 0,-1-1 0,1 1 0,17-8 0,-3-4-389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3:05.2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43 6817,'-7'-7'6288,"8"7"-6139,0 0 0,0 0 0,0 0 0,0 0 0,0 1-1,0-1 1,0 0 0,0 1 0,0-1 0,0 1-1,0-1 1,1 2 0,6 1 653,-5-2-529,0-1 0,1 1-1,-1-1 1,0 0 0,1-1 0,-1 1-1,0 0 1,0-1 0,6-1 0,13-2 252,9 4-334,47 6 1,-17 0-154,704-15 1125,-667 3-1140,196-2 573,-214 12-50,-6 1 516,112-7 0,-66-12-375,42-4-89,-131 16-393,0 2 1,0 1-1,36 6 1,-57-5-45,2 1 110,0-1 0,0-1 0,0 0 0,0 0 0,0-1 0,0-1 1,15-2-1,-26 3-288,1-1-1,-1 1 1,0 0 0,0 0 0,0-1 0,0 1 0,0-1 0,1 1-1,-1-1 1,0 0 0,0 1 0,0-1 0,1-1 0,0 0-126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3:25.0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322 1581 9482,'-3'-1'199,"0"1"1,1-1-1,-1 1 1,0-1-1,0 0 1,0 0-1,0 0 1,1 0-1,-1-1 1,0 1-1,1-1 1,0 0-1,-4-2 1,5 3-70,1 0 1,-1 0-1,0 0 1,0 0 0,1 0-1,-1-1 1,1 1 0,-1 0-1,1 0 1,-1 0 0,1-1-1,0 1 1,0 0 0,0 0-1,-1-1 1,1 1 0,0 0-1,1 0 1,-1-1 0,0 1-1,0 0 1,0-1 0,1 1-1,-1 0 1,1 0 0,-1 0-1,1 0 1,-1-1 0,1 1-1,0 0 1,-1 0 0,3-2-1,-3 3-27,1-1 0,-1 0 0,1 1-1,-1-1 1,1 0 0,-1 1 0,1-1 0,0 0-1,-1 1 1,1-1 0,0 1 0,-1 0-1,1-1 1,0 1 0,-1-1 0,1 1 0,0 0-1,1-1 1,-2 1-45,1 0-1,-1 1 1,1-1 0,-1 0-1,1 0 1,-1 0-1,0 0 1,1 1 0,-1-1-1,0 0 1,1 0-1,-1 1 1,0-1 0,1 0-1,-1 1 1,0-1 0,1 0-1,-1 1 1,0-1-1,0 1 1,1-1 0,-1 0-1,0 1 1,0 0-1,2 3 194,-1 1 0,0 0 0,0 0 0,1 9 0,-2-5-101,1-1 0,0 1 0,1 0-1,0-1 1,0 1 0,1-1 0,5 11 0,-6-15-77,1 1 0,0-1 0,0 0 0,0 0 0,0 0 0,1-1 0,0 1 0,-1-1 0,1 0 0,1 0 0,-1 0 0,0 0 0,1-1 0,6 3 0,3 1 137,1-2 0,0 0 1,0 0-1,0-1 1,17 0-1,79 0 750,-82-3-740,302 16 1219,-203-4-1018,217-9 0,128-55 166,-182 11-398,-207 33-75,128 6 1,-133 7 106,0-4-1,98-10 1,-112-1-26,-1-2-1,1-3 0,-2-2 0,74-32 0,102-57 681,-9-21-632,-187 101-232,48-34 28,-80 52-33,-1-1-1,0 0 0,0-1 1,-1 0-1,15-22 1,-13 16 0,2-4 2,0 0 1,8-22-1,-18 36-7,0 0 1,-1-1-1,0 0 0,0 1 0,-1-1 1,0 0-1,0 0 0,0 0 0,-1 0 1,0 0-1,-2-10 0,-6-17 6,-2 1-1,-2 0 0,-18-39 1,26 64-7,-12-27 4,-1 1 1,-23-35-1,27 51-9,-1 0 0,0 1 0,-1 0 0,-33-27 0,15 19-20,-1 2 0,-1 2 0,-1 1 1,0 2-1,-59-21 0,-203-48-97,136 48-57,29 9-254,-131-50-1,223 65 353,-153-54-64,150 56 140,0 2 1,-67-8-1,8 11 5,-190 12 0,-101 36-1,369-37 0,-86 11-10,0 5 0,1 4 0,1 6 0,-119 48 0,150-45 11,1 4 0,-112 71-1,156-85 3,2 1 0,0 1 1,2 2-1,1 1 0,1 1 0,1 1 0,-41 62 0,55-71 11,2 0 1,0 1 0,1 0-1,1 1 1,1 0 0,2 0-1,0 0 1,1 1-1,1 0 1,1 0 0,1 0-1,1 0 1,1 0-1,1-1 1,1 1 0,1 0-1,1-1 1,15 42 0,-8-33 32,3-1 0,0 0 0,2 0 0,1-2 0,1 0-1,1-1 1,2-1 0,1-1 0,0-1 0,32 23 0,-25-22-328,2-3-1,1 0 1,1-2 0,1-1-1,0-2 1,1-2-1,1-1 1,53 12-1,-61-19-591,1-2-1,48 3 1,-33-9-33,52-8-1,-97 9 905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3:26.0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540 1005 8850,'-13'9'844,"0"0"0,-21 19 0,29-23-533,1 0 1,-1 1-1,1-1 1,0 1-1,0 0 0,1 0 1,0 0-1,-5 11 0,6-12-118,1 0 0,-1 0-1,1 0 1,0-1-1,0 1 1,1 1-1,-1 5 1,1-9-112,1 0 0,-1 0 0,1 0 0,-1 0 0,1-1 0,0 1 0,0 0-1,0 0 1,0 0 0,0-1 0,0 1 0,0-1 0,0 1 0,1-1 0,-1 1 0,1-1 0,-1 0 0,1 1 0,-1-1 0,1 0 0,0 0-1,2 1 1,10 4 413,-1-1 0,1 0-1,0 0 1,0-1 0,24 2-1,78 5 1672,-108-11-2050,67 4 854,368 27 1029,111 5-1675,-448-37-90,1-4 0,-2-4 0,130-30 0,210-92 1379,-401 114-1220,69-37-1,-95 44-283,-1-1-1,-1 0 1,0-1-1,0-1 0,-1-1 1,17-19-1,-25 24-70,0-1 0,0 0 0,-1 0 0,-1-1 0,1 0 0,-2 0 0,1 0 0,-2 0 0,1 0 0,-2-1 0,1 0-1,0-14 1,-3 9-21,0-1-1,-1 1 0,0 0 1,-1 1-1,-2-1 0,1 0 1,-13-31-1,5 21-20,-1-1 0,-2 1-1,0 1 1,-2 0 0,-1 2 0,-1 0 0,-1 0 0,-1 2 0,-1 0-1,-1 2 1,-1 0 0,0 1 0,-2 2 0,-30-17 0,-6 1-45,-1 4 0,-2 2 0,0 3 1,-108-25-1,-281-26-196,90 46 117,284 28 96,0 4 0,-126 21 0,125-7 5,0 3 0,-144 58 0,126-34 6,-162 98 0,218-115 19,1 3 0,1 0 0,-37 38 0,55-46 2,1 2-1,0 0 0,2 1 0,1 1 0,2 0 1,-16 33-1,16-24 1,2 0 1,2 1 0,-11 50 0,18-60-2,1 0 1,1 0-1,2 0 0,0 0 1,6 46-1,-4-63-4,0-1 0,1 1 0,1 0 1,0-1-1,0 0 0,0 1 0,1-1 0,0 0 0,0-1 0,10 13 0,-7-12-58,1-1 0,-1 1 0,1-2 0,0 1 0,1-1 0,-1 0 0,1-1 0,1 0 0,12 5 0,14 3-728,1-3 0,0 0 1,0-3-1,53 5 0,63-1-824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3:34.7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452 1011 8778,'-5'0'552,"0"1"113,0-1-1,-1-1 1,1 1 0,0-1 0,0 0 0,0 0 0,-14-6 5343,19 7-5753,-1-1-1,1 1 1,0 0-1,0-1 1,0 1-1,0-1 1,7-4 3026,-5 4-3118,0 1 0,0-1 1,0 1-1,1 0 0,-1 0 1,0 0-1,0 0 0,1 0 0,-1 0 1,2 1-1,2 0-19,0-1 0,-1 1-1,1-1 1,0 0 0,-1 0 0,1-1 0,0 1-1,-1-1 1,1-1 0,-1 1 0,6-3-1,29-5 100,-27 7-216,0-1-1,-1-1 0,1 0 0,-1-1 0,0 0 0,20-13 1,11-4 48,-16 10-14,-1-2-1,0-1 1,-1-1 0,-1-2-1,0 0 1,20-21-1,-40 34-51,0 1-1,-1-1 1,0 1 0,0-1-1,0 0 1,0 0-1,2-8 1,11-41 17,-3 10-11,34-84 1,-46 121-9,1-1 0,-1 1 1,-1 0-1,1-1 0,-1 1 1,-1 0-1,1-1 0,-1 1 1,-3-11-1,-2-19 25,5 26-28,-1 0-1,-1 0 1,0 0 0,0 0-1,-1 1 1,0 0 0,-1 0-1,0 0 1,-1 0 0,0 1-1,-1 0 1,-10-12 0,0 2 4,-2 1 0,0 0 1,-1 1-1,-28-16 0,31 22-5,-1 2-1,0 0 1,-22-6-1,21 8 2,0-1 0,1-1 0,-19-11 0,29 14-3,-4-2 3,0 0-1,-1 1 0,-13-6 1,21 11-3,-1 0-1,1 1 1,0 0-1,-1 0 1,0 0 0,1 0-1,-1 1 1,1 0 0,-1 0-1,1 1 1,-9 1-1,0 2 3,0 2-1,1-1 0,-1 2 1,1-1-1,-17 13 0,2-2 0,-104 51 12,119-60-3,1 0 0,0 1 0,0 1 0,0 0 0,2 0 0,-1 1 0,1 1 0,1-1 0,0 2 0,-12 21 0,10-14 40,2 0 0,1 0 0,0 1 0,2 0-1,0 1 1,-4 35 0,3 0-30,2 79-1,6-99 57,2-1-1,2 0 0,11 47 1,-14-76-41,0 0-1,1 0 1,0 0-1,0-1 1,0 1 0,1-1-1,0 1 1,0-1 0,1-1-1,8 10 1,-5-8 26,0 0 0,0-1 1,1 0-1,0 0 0,1 0 0,14 5 1,7 0 166,0-1 1,1-2-1,55 8 1,-39-11-156,0-2 0,0-1 1,71-8-1,-64 10-74,-53-5-167,1 1-1,-1-1 1,0 1 0,0-1-1,0 0 1,0 0 0,1 0-1,-1 0 1,0 0 0,-1 0-1,1 0 1,0-1 0,0 1-1,0-1 1,-1 1 0,1-1-1,-1 0 1,2-1 0,5-6-735,-1 2-642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3:39.8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10 17940,'-2'1'664,"2"3"-264,16-4-904,19-15 232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3:48.4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3697 340 8866,'-5'1'4185,"15"-9"-2195,2 1-947,-1 1 1747,-14 5-483,1 1-2228,1 0 0,0 0 0,-1 0 0,1-1 0,0 1 0,-1 0 1,1-1-1,0 1 0,0-1 0,0 0 0,-1 1 0,1-1 0,0 0 1,0 0-1,0 1 0,0-1 0,0 0 0,0 0 0,0 0 0,1 0 1,-1-1-1,0 1 0,1 0 0,-1 0 0,0 0 0,1 0 1,-1-1-1,1 1 0,-1-2 0,-9-16 420,2 11-261,0-1-1,-1 1 0,0 1 1,-1 0-1,1 0 0,-1 1 0,-1 0 1,-14-6-1,-13-3-52,-43-10 1,39 13-155,14 1 11,1 0 0,-45-27 0,-6-2 96,64 35-124,0 0-1,-1 1 0,-25-4 0,2 1 2,-4-1 11,-1 1 0,1 2-1,-1 2 1,-60 3-1,78 3-15,1 1 0,-31 9-1,-26 4-6,42-10 0,1 1-1,-71 26 1,-68 47 13,116-49-27,-64 45 0,56-34 28,44-29-6,-32 25 1,18-7-6,19-14 5,-1-2 0,-1 0-1,-46 26 1,46-32-8,2 0-1,-1 2 0,2 1 1,0 0-1,-29 26 1,-24 27 14,-12 11-19,58-53 5,17-17 8,0 0 0,-16 8 0,17-11-5,0 1 0,1 1-1,-1-1 1,-12 13 0,-8 11 9,-1 0 0,-58 42 0,60-49 126,18-14 63,0 0 0,-13 8 1,14-12-132,1 1 0,0 1 0,0-1 0,0 1 0,-8 10 0,3-6-43,1 0 0,-2 0 0,1-1-1,-22 11 1,15-8 36,-26 19-1,15-7 102,-59 35-1,70-47-109,-24 21 1,-4 2 80,37-30-101,0 1 1,0-2-1,-1 0 0,1 0 1,-1-1-1,-18 4 0,11-4 17,-20 9 0,-69 19-22,105-31-31,0 1-1,0-1 0,0 0 0,0 1 1,0-1-1,0 0 0,0 0 1,0-1-1,0 1 0,0 0 0,0 0 1,0-1-1,1 0 0,-1 1 0,0-1 1,0 0-1,0 0 0,1 0 0,-4-1 1,2-2 0,-1 0 1,0 1-1,1-1 1,0-1-1,-5-6 0,-5-8 1,12 17-1,-1 1 0,1-1 0,-1 1-1,0 0 1,1 0 0,-1 0-1,0 0 1,0 0 0,0 0 0,0 0-1,0 1 1,0-1 0,0 1-1,0-1 1,0 1 0,0 0 0,0 0-1,-3 0 1,2 0 0,0 0 0,1 0 0,-1 0 0,1-1-1,-1 1 1,1-1 0,-1 0 0,1 1 0,0-1 0,-1 0 0,-3-3-1,-8-7 57,11 8-18,-1 0 1,0 0-1,1 0 0,-1 1 0,0-1 1,-1 1-1,-6-2 0,10 3-24,-89-33 529,56 24-99,10 3-29,20 7-406,3 0-7,-1 1 1,1-1 0,-1 1-1,1 0 1,-1-1 0,1 1-1,-1 0 1,1 0 0,0 0-1,-1 0 1,1 0 0,0 0-1,0 1 1,0-1 0,0 0-1,0 0 1,0 1 0,0-1-1,1 1 1,-1-1 0,0 1-1,1-1 1,-1 1 0,1-1-1,0 1 1,-1 0-1,1-1 1,0 1 0,0 0-1,0 2 1,-1-2 37,0-1-1,0 1 0,-1-1 1,1 1-1,-1-1 1,1 0-1,-1 0 0,1 1 1,-1-1-1,0 0 1,1-1-1,-1 1 0,0 0 1,0 0-1,0-1 1,-1 1-1,-3 1 46,5-2-78,1 0 1,-1 0 0,0 1-1,1-1 1,-1 0-1,0 0 1,1 0-1,-1 0 1,0 0 0,0 0-1,1 0 1,-1 0-1,0 0 1,1 0 0,-1 0-1,0 0 1,1 0-1,-1-1 1,0 1 0,1 0-1,-1-1 1,1 1-1,-1 0 1,0-1-1,1 1 1,-1-1 0,1 1-1,-1-1 1,1 1-1,-1-1 1,7 18-9,16 7 0,-17-19 0,1 1 0,-2-1 0,7 9 0,-6-5 0,1 0 0,0-1 0,7 8 0,-10-14 0,-1 1 0,1-1 0,0 0 0,0 1 0,0-1 0,0 0 0,1-1 0,-1 1 0,0-1 0,1 1 0,5 0 0,-3 0 0,-4-2 0,1 0 0,-1 1 0,1 0 0,0-1 0,-1 1 0,1 0 0,-1 1 0,0-1 0,1 0 0,-1 1 0,2 1 0,-4-2 0,0-1 0,-1 0 0,1 0 0,-1 0 0,1 0 0,-1 0 0,1 0 0,-1 0 0,1 0 0,-1 0 0,1 0 0,-1-1 0,1 1 0,0 0 0,-1 0 0,1 0 0,-1-1 0,1 1 0,-1 0 0,1-1 0,0 1 0,-1 0 0,1-1 0,0 1 0,-1 0 0,1-1 0,0 1 0,-1-1 0,1 0 0,-2-1 0,0 0 0,0 0 0,0 0 0,0 0 0,1-1 0,-1 1 0,1 0 0,-2-4 0,-5-6 0,2 8 0,0-1 0,-13-6 0,15 9 0,-1-1 0,1 0 0,-1 0 0,1 0 0,0 0 0,0 0 0,-6-8 0,7 7 0,0 1 0,-1 0 0,1-1 0,-1 1 0,-6-4 0,8 6 0,-1 0 0,1 0 0,0-1 0,0 1 0,0-1 0,0 0 0,1 1 0,-1-1 0,0 0 0,1 0 0,-1 0 0,1 0 0,0 0 0,0-1 0,-1 1 0,1 0 0,1 0 0,-1-1 0,0 1 0,0-4 0,-4-20 0,5 26 0,-1-1 0,0-1 0,0 1 0,1-1 0,-1 0 0,0 1 0,1-1 0,-1 0 0,1 1 0,0-1 0,0 0 0,-1-2 0,6-2 0,0 1 0,0 0 0,0 0 0,1 1 0,-1 0 0,1 0 0,0 0 0,11-5 0,-9 6 0,1 1 0,-1 0 0,1 0 0,0 1 0,13 0 0,16-3 0,45-19 0,-55 15 0,42-8 0,-67 15 0,0 0 0,0 0 0,-1 0 0,1 0 0,-1 0 0,1 0 0,-1-1 0,3-1 0,0-1 0,3-2 0,-8 4 0,0 1 0,1-1 0,0 2 0,-1 1 0,0-1 0,0 0 0,0 0 0,1 1 0,-1-1 0,0 0 0,0 1 0,0-1 0,0 0 0,0 1 0,0-1 0,0 0 0,1 1 0,-1-1 0,0 0 0,0 1 0,0-1 0,0 0 0,-1 1 0,1-1 0,0 0 0,0 1 0,0 0 0,0-1 0,0 2 0,0-2 0,0 1 0,0-1 0,0 1 0,0 0 0,0-1 0,-1 1 0,1-1 0,0 1 0,0-1 0,0 1 0,-1 0 0,1-1 0,0 1 0,-1-1 0,1 1 0,0-1 0,-1 1 0,1-1 0,-1 0 0,1 1 0,0-1 0,-2 1 0,-35 43 0,26-33 0,1 1 0,-15 22 0,-9 10 0,27-37 0,1 1 0,1-1 0,-1 1 0,1 1 0,0-1 0,-4 12 0,0-2 0,-2 7 0,4-10 0,6-14 0,0 1 0,0 0 0,0 0 0,0 0 0,0 0 0,0 0 0,1 0 0,-1 0 0,1 0 0,-1 0 0,1 0 0,0 1 0,0 1 0,-4-10 0,3 5 0,0 0 0,1 1 0,-1-1 0,0 0 0,0 0 0,0 1 0,1-1 0,-1 0 0,0 1 0,0-1 0,0 1 0,0-1 0,0 1 0,0 0 0,-1-1 0,1 1 0,0 0 0,0 0 0,0-1 0,0 1 0,0 0 0,0 0 0,0 0 0,0 1 0,-1-1 0,1 0 0,0 0 0,-1 1 0,-1 0 0,0-1 0,1 1 0,0-1 0,0 0 0,0 1 0,0-1 0,0 0 0,0 0 0,-1 0 0,1 0 0,-3-1 0,-2-5 0,6 4 0,0 0 0,0 0 0,0 0 0,0 0 0,1 0 0,-1 0 0,1 0 0,0 0 0,0 0 0,-1 0 0,1 0 0,0 0 0,1 0 0,-1 0 0,0 0 0,1 0 0,-1 0 0,1 0 0,-1 0 0,1 0 0,0 0 0,0 0 0,0 0 0,2-3 0,-1 2 0,1 0 0,-1-1 0,1 1 0,-1 0 0,1 0 0,0 0 0,0 1 0,0-1 0,1 1 0,-1 0 0,1 0 0,4-3 0,10-2 0,0-1 0,-1-1 0,23-15 0,-30 17 21,-5 3-65,-11 12-241,3-3-288,3-4 428,0 0 0,0-1 0,-1 1 0,1-1-1,0 1 1,-1 0 0,1-1 0,0 1-1,-1-1 1,1 1 0,-1-1 0,1 1 0,-1-1-1,1 0 1,-1 1 0,1-1 0,-1 1-1,0-1 1,1 0 0,-1 1 0,-18-6-1366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0:49.3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16412,'0'8'1744,"0"9"1024,0 25-271,1 14-377,4 23-279,3 11-289,12 7-352,1-3-191,1-10-369,-3-15-152,-7-14-312,-2-4-176,0-16-448,-2-12-352,12-20-1129,4-9-567,7-21-1297,6-6 1864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3:56.4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50 1 13883,'-17'7'504,"-1"2"-48,7-1-792,7-1 256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4:01.458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93 259 8946,'-33'-32'13004,"37"32"-12823,4-2 61,13-7-110,-1 0-1,1-2 1,-2 0 0,1-2-1,20-17 1,41-25 134,-76 52-265,1 0 1,1 0-1,-1 1 0,0 0 1,0 0-1,11-2 0,-21 7 6,-1 0 0,1 0 0,-1 0-1,1 1 1,0-1 0,-5 7 0,-16 12 0,-10 4 9,0-2 0,-74 37 0,103-59-13,-50 27-12,50-26 17,0 1 0,1 0 1,-1 1-1,1-1 0,0 1 1,-8 9-1,37-28 931,56-33-189,71-47-628,-120 71 117,31-32 1,-51 45-92,0 0 1,0 1 0,1 0-1,23-13 1,-35 22-138,1 0 1,-1 0 0,0-1 0,1 1-1,-1 0 1,0 0 0,1 0 0,-1-1-1,0 1 1,1 0 0,-1 0 0,0-1-1,0-3 465,-3 10-244,-9 13 149,5-10-673,18-2-757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4:08.30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29 68 6033,'-3'7'9712,"-16"-10"-6184,12 1-2217,10-2-289,1-3-911,-3 6-40,0-1 0,0 1 1,0-1-1,0 1 0,1-1 1,-1 1-1,0 0 0,1 0 1,-1 0-1,0-1 0,1 1 1,0 0-1,-1 1 0,1-1 0,-1 0 1,1 0-1,0 1 0,0-1 1,-1 1-1,1-1 0,0 1 1,0 0-1,0 0 0,3 0 1,-4 0-40,0 0 0,0 0 1,0-1-1,0 1 0,0 0 0,0-1 1,0 1-1,0 0 0,0-1 1,0 1-1,0-1 0,-1 1 1,1-1-1,0 0 0,0 1 1,0-1-1,-1 0 0,1 0 0,0 1 1,-1-1-1,1 0 0,0 0 1,-1 0-1,1-1 0,1-1 132,-2 4-153,0-1 0,-1 0 1,1 0-1,0 0 0,0 0 1,0 0-1,0 0 0,0 0 1,0 0-1,-1 0 0,1 0 1,0 0-1,0 0 0,0 0 1,0 0-1,0 0 1,-1 0-1,1 0 0,0 0 1,0 0-1,0 0 0,0 0 1,0 0-1,0 0 0,-1 0 1,1 0-1,0 0 0,0 0 1,0 0-1,0-1 0,0 1 1,0 0-1,0 0 0,0 0 1,-1 0-1,1 0 0,0 0 1,0 0-1,0 0 1,0-1-1,0 1 0,0 0 1,0 0-1,0 0 0,0 0 1,0 0-1,0 0 0,0-1 1,0 1-1,0 0 0,0 0 1,0 0-1,0 0 0,0 0 1,0-1-1,0 1 0,0 0 1,0 0-1,0 0 1,0 0-1,0 0 0,0 0 1,0-1-1,0 1 0,0 0 1,0 0-1,1 0 0,-1 0 1,0 0-1,-10 3 225,9-2-234,0 0 0,0 0 0,0 1 0,0-1-1,0 0 1,0 1 0,1-1 0,-1 1-1,0-1 1,0 4 0,1-5-20,0 0-1,0 0 1,0 1 0,0-1-1,0 0 1,0 0 0,0 1-1,0-1 1,0 0 0,0 0-1,0 1 1,0-1 0,0 0-1,0 0 1,0 1 0,0-1-1,0 0 1,0 0 0,0 1-1,0-1 1,1 0-1,-1 0 1,0 0 0,0 1-1,0-1 1,1 0 0,-1 0-35,1 0-1,-1 1 1,1-1 0,-1 0 0,1 0-1,-1 0 1,1 0 0,-1-1 0,1 1-1,-1 0 1,1 0 0,-1 0 0,1 0 0,-1 0-1,1-1 1,-1 1 0,0 0 0,1 0-1,0-1 1,28-20-3393,-7 2 2095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4:09.50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522 815 8674,'-13'4'2478,"4"-4"2508,8 0-4817,1 0 1,0 0-1,-1 0 0,1 0 0,0 0 1,-1 0-1,1 0 0,0 1 0,0-1 1,-1 0-1,1 0 0,0 0 0,-1 0 1,1 1-1,0-1 0,0 0 0,0 0 1,-1 1-1,1-1 0,0 0 0,0 0 1,-1 1-1,-6 15 651,5-11-418,-9 9 108,10-13-474,0 0 1,0 0 0,0 0-1,0 0 1,0 1 0,0-1-1,0 0 1,0 1 0,1-1-1,-2 3 1,24-9 697,-13 3-523,0 1 0,14-1 0,-14 1-187,0 1-1,-1-1 1,16-5 0,-12 2-11,0-1 1,-1-1 0,0 0-1,-1-1 1,1 0 0,17-15-1,-9 4 158,-1 0-1,22-28 1,-16 10 118,-1-1 1,-2 0 0,22-55-1,-35 74-257,-2 4 0,0-1 0,-1 0-1,0 1 1,-1-2 0,-1 1-1,2-27 1,-5 31-18,0-1 1,-1 0-1,0 1 0,0-1 0,-2 1 1,1-1-1,-1 1 0,-1 0 0,-8-16 1,5 12-9,-1 2 1,0-1-1,-1 1 1,-1 0-1,0 1 1,0 0 0,-1 1-1,-1 0 1,0 1-1,-14-10 1,8 9 17,0 0 1,-1 2-1,0 0 1,0 1-1,-1 1 1,0 0-1,-23-3 1,5 2 145,-68-4 0,97 12-162,0 1 0,0-1 0,0 1 0,0 1 0,0 0 0,0 0 0,0 1 0,1 0 0,-1 0 0,-12 8 0,4-1 11,1 1 1,0 1 0,-25 24-1,-78 87 122,103-104-90,0 2 0,1 0 0,1 1 0,-17 37 0,27-48-33,0 0-1,1-1 1,1 1-1,0 0 0,0 1 1,1-1-1,1 0 1,0 0-1,0 0 0,1 1 1,1-1-1,0 0 1,6 21-1,-1-12 11,0 0 1,1-1-1,2 0 0,-1-1 0,2 0 1,20 26-1,-18-29 107,0-1 1,0 0 0,2-1-1,-1 0 1,2-2-1,-1 1 1,2-2-1,24 12 1,-29-16-11,-1-1 0,1-1 0,0 0 1,1 0-1,-1-1 0,1-1 0,-1 0 0,1-1 1,0 0-1,-1-1 0,1 0 0,0-1 0,21-5 1,-27 4-504,0 0 0,0-1 0,0 0 0,-1 0 0,1 0 0,-1-1 0,0 0 0,0 0 0,9-8 0,9-22-1124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4:13.27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15 292 8602,'0'0'142,"-1"1"0,0-1 0,1 0 0,-1 0 0,0 1 0,1-1 0,-1 0 0,0 1 0,1-1 0,-1 1 0,1-1 0,-1 1 1,1-1-1,-1 1 0,1 0 0,-1-1 0,1 1 0,0-1 0,-1 1 0,1 0 0,0-1 0,-1 1 0,1 0 0,0-1 0,0 1 0,0 0 0,0 0 0,0-1 0,0 2 0,-2 22 1135,2-13-1027,0 0 0,1 0-1,1 0 1,0 0-1,0 0 1,1-1-1,0 1 1,1-1 0,0 0-1,1 0 1,0 0-1,10 13 1,15 21 185,42 70 376,-30-40-46,3-1 0,88 109 0,-110-157-624,0-1 1,1-1 0,1 0-1,1-2 1,37 23-1,-24-21-67,2-2 0,0-1 0,60 19 0,-29-12 141,87 48 0,-138-64-118,1-2 0,1 0 0,-1-1 0,43 8 1,-48-13 11,-1-1 0,1-1 0,0 0 0,0-1 0,0-1-1,0-1 1,27-6 0,113-25 448,-147 30-500,0-1 0,-1 0 0,0 0 0,0-1 0,0 0 0,0 0 0,-1-1 0,0 0 1,0-1-1,8-8 0,3-5 207,-2 0 0,25-37 0,-12 9 257,-2-2 1,-2-1-1,37-102 1,-57 130-411,0-1 0,-2 1 0,-1-1 0,-1 0 0,-1-33 0,-2 44-108,0-1 0,-1 1 1,0-1-1,-1 1 0,-8-24 0,-32-60 67,32 74-32,5 11-1,-1 0-1,0 1 1,-1 0-1,0 0 1,0 1-1,-2 0 1,-16-14-1,-8-3 90,-39-23 0,37 27-88,-33-28 0,-3-19-23,53 49-16,-1 2 0,-1 0-1,-38-27 1,42 37-1,-1 0 0,0 1 0,0 1 1,-1 0-1,1 2 0,-1 0 0,-1 1 1,1 1-1,-38-1 0,-9 4 1,-104 14 0,165-13 2,-17 1-11,-209 31 37,194-25-70,0 1 0,0 2 0,2 2 0,-38 18 1,54-21-309,1 0 1,-29 23-1,38-26-553,1 0-1,-1 1 1,-11 15 0,10-7-438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4:18.46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139 32 7450,'-12'0'710,"-1"0"248,-1 0 0,-15-3-1,25 3-674,1-1-1,0 0 1,0 1-1,0-1 1,0-1 0,0 1-1,0 0 1,1-1-1,-1 1 1,0-1-1,1 0 1,-1 0-1,1 0 1,-4-4-1,6 6-218,0 0-1,-1-1 0,1 1 1,0 0-1,0 0 0,0-1 1,0 1-1,-1 0 1,1 0-1,0 0 0,0-1 1,0 1-1,-1 0 0,1 0 1,0 0-1,0-1 0,-1 1 1,1 0-1,0 0 0,-1 0 1,1 0-1,0 0 1,0 0-1,-1 0 0,1 0 1,0 0-1,-1 0 0,1 0 1,0 0-1,-1 0 0,1 0 1,0 0-1,0 0 0,-1 0 1,1 0-1,0 0 1,-1 0-1,1 0 0,0 1 1,0-1-1,-1 0 0,1 0 1,0 0-1,0 0 0,-1 1 1,1-1-1,0 0 1,0 0-1,0 1 0,-1-1 1,1 0-1,0 0 0,0 1 1,0-1-1,0 0 0,0 0 1,0 1-1,-1-1 0,1 1 1,-5 20 1178,5-20-1131,-3 14 254,2 1 1,0-1 0,1 0 0,0 0-1,1 0 1,1 1 0,1-1 0,0 0-1,8 24 1,4 0-123,2-2-1,29 49 1,48 94-1114,-92-176 447,0 0 0,-1 0 0,1 0-1,-1 1 1,2 7 0,-3-9 1068,-3-6-582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4:18.92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0 519 13339,'20'-26'2534,"-15"20"-1779,-1 0 1,1 0 0,0 0-1,12-9 1,10-4 745,36-21 0,-31 21-1077,-25 13-349,1 2 0,14-8 0,-17 10-198,-1 0 0,1 0 0,-1 0 0,0 0 0,0-1-1,0 0 1,0 0 0,5-5 0,-7 5-156,0 1 0,0-1 0,-1 1 0,1-1 1,-1 0-1,0 0 0,0 0 0,0 0 0,0 0 0,0 0 0,0 0 0,-1 0 0,1 0 0,-1-4 1,0-9-971,-1 1 0,-1-1 0,0 1 0,-1-1 0,0 1 1,-8-20-1,1 10 1328,0 0 1,-27-43-1,34 63 561,0 0 0,0 1-1,-1-1 1,1 1 0,-6-4 0,9 8-566,0-1 0,0 1 0,0 0 0,0 0 0,0 0 0,-1 0 0,1 0 0,0-1 0,0 1 1,0 0-1,0 0 0,-1 0 0,1 0 0,0 0 0,0 0 0,0 0 0,-1 0 0,1 0 0,0 0 1,0 0-1,-1 0 0,1 0 0,0 0 0,0 0 0,0 0 0,-1 0 0,1 0 0,0 0 0,0 0 1,0 0-1,-1 0 0,1 0 0,0 0 0,0 1 0,0-1 0,0 0 0,-1 0 0,1 0 0,-3 10 1342,3 11-68,7 4-361,0-1-1,2 1 1,0-1 0,17 28 0,-8-15-231,1 2-401,3 0 0,1-2 0,37 47-1,-55-77-705,0-1 0,1 0-1,-1-1 1,10 8 0,-13-11-141,1-1 0,0 1 1,0-1-1,0 1 0,0-1 1,0 0-1,0 0 1,5 1-1,13-1-1151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4:19.34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87 16059,'16'-18'2073,"-4"6"-396,0 0 1,16-12-1,-25 21-1544,0 1-1,0 0 1,1 0-1,-1 0 0,0 0 1,1 1-1,-1-1 1,1 1-1,0 0 0,0 0 1,-1 0-1,1 1 1,0-1-1,0 1 0,4 0 1,-7 0-126,1 1 1,-1-1-1,0 0 0,1 1 1,-1-1-1,0 1 1,0-1-1,0 1 0,1 0 1,-1-1-1,0 1 1,0 0-1,0 0 1,0 0-1,0 0 0,0 0 1,-1 0-1,1 0 1,0 0-1,0 0 0,-1 0 1,1 1-1,-1-1 1,1 0-1,-1 0 0,1 1 1,-1-1-1,0 3 1,1 2-3,0-1-1,-1 1 1,0 0 0,0 0 0,-1 9 0,-10 43 27,-21 69 0,16-70 52,-6 17 212,-10 47 1283,29-98-933,3-23-627,0 1 1,0-1-1,0 1 1,0-1-1,0 0 1,0 1 0,0-1-1,0 0 1,1 1-1,-1-1 1,0 0-1,0 1 1,0-1-1,0 0 1,1 1-1,-1-1 1,0 0-1,0 0 1,1 1 0,-1-1-1,0 0 1,1 0-1,-1 0-1,1 1 1,-1-1 0,1 0 0,-1 0 0,1 0 0,-1-1 0,1 1 0,-1 0 0,1 0 0,-1 0 0,1 0 0,-1 0 0,1-1 0,-1 1 0,0 0 0,1 0 0,-1 0 0,1-1 0,0 0 0,14-11 274,-1 0 1,20-22-1,-2 2-77,1-1-190,-2-2 0,-2-1 1,30-46-1,-52 72-593,-2 0 0,0-1 1,0 0-1,6-20 0,7-47-5202,-11 45 3903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4:19.88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205 112 15571,'-3'0'244,"0"1"-1,0 0 0,-1 0 0,1 0 1,0 0-1,0 0 0,0 0 0,0 1 1,0 0-1,0-1 0,1 1 0,-1 0 1,0 1-1,1-1 0,0 0 0,-1 1 1,1-1-1,0 1 0,0 0 0,1 0 1,-1-1-1,0 1 0,1 0 0,-2 6 1,-1 0-83,1-1 0,0 1 0,1 0 0,0 1 0,0-1 1,1 0-1,0 0 0,1 1 0,0-1 0,0 1 0,1-1 0,0 0 1,1 0-1,0 1 0,4 9 0,-2-9-71,0 1 0,1-1-1,0 0 1,1 0 0,0 0-1,0-1 1,1 0 0,0 0 0,1-1-1,0 0 1,0 0 0,13 8-1,-14-11-22,0-1-1,0 0 1,1 0-1,-1-1 0,1 0 1,0-1-1,0 0 1,0 0-1,0 0 1,15 0-1,-16-1 20,0-1 0,0-1-1,0 1 1,0-1 0,0 0 0,0-1-1,0 1 1,-1-1 0,1-1 0,0 1 0,-1-1-1,12-7 1,-8 2 124,0 0-1,-1 0 0,0-1 1,0 0-1,-1 0 0,0-1 1,-1 0-1,0-1 1,10-20-1,-13 22-111,1 0-1,-2 0 1,1 0 0,-1 0-1,0-1 1,-1 0 0,-1 1-1,1-1 1,-1 0 0,-1 0-1,0 0 1,0 0 0,-1 0-1,0 0 1,-1 1 0,0-1-1,-1 0 1,0 1-1,0 0 1,-1-1 0,0 1-1,-1 1 1,1-1 0,-2 1-1,-10-14 1,7 13-72,0 1 1,0 0-1,-1 1 0,0 0 1,-1 1-1,1 0 0,-1 0 1,0 1-1,-1 0 0,1 1 1,-1 1-1,-24-5 0,19 5-149,-1 1 0,0 1 0,1 1 0,-1 0 0,0 1 0,0 1 0,1 1 0,-24 6 0,-1 6-891,26-9-26,0-1 0,-19 4 1,-10-5-686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4:28.46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113 2075 9202,'-23'18'1880,"-9"7"641,20-16-1474,10-8-765,0 0 1,0 1 0,0-1 0,1 1-1,-1-1 1,0 1 0,-2 3 0,3-4-101,0 1 62,0 0-1,0-1 0,0 1 1,0 0-1,0-1 0,-1 1 1,1-1-1,0 0 0,-1 1 1,1-1-1,-1 0 0,0 0 1,1 0-1,-4 1 0,5-2-222,0 0 0,-1 0-1,1 0 1,0 0 0,0 0-1,0 0 1,0 0 0,-1 0-1,1 0 1,0 0 0,0 0-1,0 0 1,0 0 0,0 0-1,-1 0 1,1 0 0,0 0 0,0 0-1,0 0 1,0-1 0,0 1-1,0 0 1,-1 0 0,1 0-1,0 0 1,0 0 0,0 0-1,0-1 1,0 1 0,0 0-1,0 0 1,0 0 0,0 0-1,0 0 1,0-1 0,0 1-1,2-8 324,9-9-181,-8 13-62,82-112 539,-58 78-338,2 2 1,1 1-1,42-39 1,111-82 646,-116 102-728,-28 20-42,46-52 0,27-47 89,-92 109-204,26-34 167,-15 18 302,64-64 0,-31 49-354,2 3-1,2 2 1,103-55-1,-15 12-161,-75 43 75,111-62 756,-77 51-585,106-53-160,-123 67 44,120-38-1,-138 55 280,123-65-1,-76 24 426,-124 70-828,20-13 192,-21 14-181,-1-1 1,1 0-1,0 0 1,-1 1 0,1-1-1,0 1 1,0 0-1,-1-1 1,1 1-1,0 0 1,3 0-1,-5 0-27,1 0 0,-1 1 0,1-1 0,-1 0 0,1 0-1,0 1 1,-1-1 0,1 0 0,-1 1 0,0-1 0,1 1 0,-1-1 0,1 1-1,-1-1 1,0 1 0,1-1 0,-1 1 0,0-1 0,1 1 0,-1-1 0,0 1-1,1 0 1,-1 0-27,0-1-1,0 0 1,0 1-1,0-1 1,0 0 0,0 1-1,0-1 1,0 0-1,0 1 1,0-1-1,0 0 1,0 1-1,0-1 1,0 0 0,0 1-1,0-1 1,-1 0-1,1 1 1,0-1-1,0 0 1,0 1-1,0-1 1,-1 0 0,1 0-1,0 1 1,0-1-1,-1 0 1,1 0-1,0 1 1,-1-1-1,1 0 1,0 0 0,0 0-1,-1 1 1,1-1-1,0 0 1,-1 0-1,-1 0-203,1 1 0,0-1 0,0 0-1,-1 0 1,1 0 0,0 0 0,-1 0-1,1 0 1,0 0 0,0-1 0,-1 1 0,1 0-1,0-1 1,0 1 0,0-1 0,-1 1-1,1-1 1,-1 0 0,0-1-271,0 0 0,0 0 0,0 0-1,0 0 1,0 0 0,1 0 0,-1 0 0,-1-4 0,-2-4-942,1-1 0,1 1 0,-4-16 0,4 18 1305,3 7 172,0 0 0,-1 0 0,1-1 0,0 1 0,0 0 0,-1 0 0,1 0 0,0 0 0,0 0 0,0 0 0,0 0 0,1-1 0,-1 1 0,0 0 0,0 0 0,1 0 0,-1 0 0,0 0 0,1 0 0,-1 0 0,2-1 0,-1 1 127,0 0 1,1 0-1,-1 0 0,0 0 0,1 1 0,-1-1 0,1 1 0,-1-1 0,1 1 1,-1-1-1,1 1 0,0 0 0,-1 0 0,3-1 0,3 1 211,-1 0 0,0 0 0,1 0 0,-1 1 0,0 0 0,0 0 0,0 1 0,9 2-1,-12-3-247,-1 0 0,1 1-1,-1-1 1,1 0 0,-1 1-1,0 0 1,1-1 0,-1 1-1,0 0 1,0 0 0,0 0-1,0 0 1,-1 1-1,1-1 1,0 0 0,-1 1-1,0-1 1,1 1 0,-1 0-1,0-1 1,0 4 0,0-1-125,0 0 1,0 0 0,-1 0 0,0 0-1,0 0 1,0 0 0,-1 0-1,0 0 1,1 0 0,-2-1 0,1 1-1,-1 0 1,-2 6 0,0-3-597,-1-1 1,0 0-1,0 0 0,0-1 1,-1 1-1,0-1 0,-7 6 1,-19 13-1243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0:49.7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42 0 17644,'-41'23'-72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4:30.09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 1166 11042,'-1'8'667,"1"-2"451,-1-1 0,1 0 0,0 1-1,1 9 1,0-15-1049,-1 0 0,0 0-1,0 1 1,0-1-1,0 0 1,0 0-1,0 0 1,0 1 0,0-1-1,1 0 1,-1 0-1,0 1 1,0-1 0,0 0-1,1 0 1,-1 0-1,0 0 1,0 0-1,0 1 1,1-1 0,-1 0-1,0 0 1,0 0-1,1 0 1,-1 0 0,0 0-1,0 0 1,1 0-1,-1 0 1,0 0-1,0 0 1,1 0 0,-1 0-1,0 0 1,0 0-1,1 0 1,-1 0 0,10-7 1245,-2-4-880,-1 0 0,0-1 0,-1 0-1,0-1 1,-1 0 0,5-18 0,-6 19-245,9-30 350,-2-1 1,10-86-1,-15 66-336,-5-94-1,-3 133-179,0 1 0,-2-1-1,-8-31 1,12 55-22,0-1 1,0 1-1,0 0 0,0-1 0,0 1 1,0 0-1,0-1 0,-1 1 1,1 0-1,0 0 0,0-1 0,0 1 1,0 0-1,0 0 0,0-1 1,-1 1-1,1 0 0,0 0 0,0-1 1,0 1-1,-1 0 0,1 0 1,0 0-1,0-1 0,-1 1 0,1 0 1,0 0-1,-1 0 0,1 0 1,-1 0-1,-2 4 18,2 3-4,0-1 1,1 1-1,-1-1 1,1 1-1,2 11 1,8 40 106,-7-39-69,16 66 326,3 0 0,38 92 1,82 153 490,-114-272-783,-83-184-42,-83-206-413,135 324 348,-69-224-362,67 207 371,0 0 0,2-1-1,0 1 1,2-1 0,1 0 0,1 0-1,5-32 1,-3 47 8,-1-1 0,1 1 0,1 0-1,0 1 1,1-1 0,0 1 0,12-20 0,-14 26 4,0 0-1,0 1 1,0 0 0,0-1-1,0 1 1,1 0 0,0 0-1,-1 1 1,1-1 0,0 1-1,0 0 1,0 0 0,1 0-1,-1 0 1,0 1 0,1 0 0,-1 0-1,1 0 1,-1 0 0,1 1-1,-1-1 1,9 2 0,-8-1 9,0 1 0,0 0 0,1 0 0,-1 0-1,0 1 1,0 0 0,0 0 0,-1 0 0,1 1 0,0 0 0,-1-1 0,0 1 0,1 1 0,4 4 0,-4-2 8,0 0-1,-1 0 0,1 0 1,-1 1-1,-1-1 1,1 1-1,-1 0 1,0 0-1,2 9 1,-1-1 0,-1 0 0,-1 0-1,0 0 1,-1 0 0,-1 0 0,-1 0 0,0 0 0,0 0 0,-7 26-1,5-30-14,-1 0-1,0 0 1,-1-1-1,0 1 1,0-1-1,-1 0 1,-1-1-1,1 1 0,-2-1 1,1-1-1,-13 12 1,13-14-3,0 0 0,-1-1-1,1 0 1,-1 0 0,-1-1 0,1 0 0,0 0 0,-1-1 0,0 0 0,0-1 0,0 0 0,0 0 0,0-1 0,-15 1-1,23-2 1,1 0 0,-1 0 0,0 0 0,0 0 0,0 0-1,1 0 1,-1 0 0,0-1 0,0 1 0,1 0-1,-1 0 1,0-1 0,0 1 0,0-1 0,1 1-1,0 0 1,-1-1 0,1 1 0,0 0-1,0 0 1,0 0 0,0-1-1,0 1 1,0 0 0,0 0 0,0-1-1,0 1 1,-1 0 0,1 0-1,0-1 1,0 1 0,0 0 0,0 0-1,0-1 1,0 1 0,1 0-1,-1 0 1,0-1 0,0 1 0,0 0-1,0 0 1,0-1 0,1 0-1,0-1 0,0 1 0,0-1 0,1 1 0,-1-1 0,0 1 0,1 0 0,-1 0 0,2-1 0,16-10-5,39-17-1,-14 8 7,5-3 23,-2-2 0,56-42 0,-87 56 16,-1-1 1,0-1-1,22-28 0,-29 32 7,-1-1-1,0 0 1,0-1-1,-1 1 0,-1-1 1,8-23-1,-12 29-28,1 0 0,-1 0 1,0 0-1,0 0 0,-1-1 0,0 1 0,0 0 0,-2-11 0,2 14-13,-1 0 0,0 0 0,1 1 0,-1-1 1,-1 0-1,1 1 0,0-1 0,-1 1 0,1-1 0,-1 1 0,0-1 0,0 1 0,0 0 0,0 0 0,0 0 0,0 0 0,-1 1 0,1-1 0,0 0 0,-4-1 0,4 2-2,-1 1-1,1-1 1,0 0 0,-1 1-1,1-1 1,-1 1 0,1 0-1,0 0 1,-1 0 0,1 0-1,-1 0 1,1 0 0,-1 1-1,1-1 1,0 1 0,-1 0-1,1 0 1,0 0 0,0 0-1,-1 0 1,1 0 0,0 0-1,0 1 1,-2 1 0,-3 3 2,-1 1 1,1 0 0,0 1 0,-7 10-1,8-10-1,0 0 0,1 0 0,0 0-1,1 1 1,0-1 0,-6 19 0,9-24-2,0 0 0,1 0 1,-1-1-1,1 1 0,0 0 1,-1 0-1,1 0 1,1 0-1,-1-1 0,0 1 1,1 0-1,-1 0 0,1-1 1,0 1-1,0 0 0,0-1 1,0 1-1,1-1 0,-1 1 1,1-1-1,-1 1 1,1-1-1,0 0 0,0 0 1,0 0-1,0 0 0,0 0 1,4 2-1,0-1 9,0 0 0,-1-1 0,1 0 1,0 0-1,0 0 0,0-1 0,0 1 0,0-1 0,0-1 0,1 1 1,-1-1-1,0-1 0,0 1 0,0-1 0,0 0 0,8-2 1,0-1 18,1 0 0,0-1 0,-1-1 1,0 0-1,19-13 0,-18 9 0,0-1 1,-1-1-1,0 0 0,-1-1 0,-1-1 1,0 0-1,-1 0 0,0-1 0,-1-1 1,-1 1-1,0-2 0,-1 1 0,-1-1 1,-1 0-1,8-31 0,-12 35 162,-3 15 115,-3 24-93,7-5-152,0 1 0,2-1 1,0 0-1,2 0 1,11 26-1,-9-23-3,81 180 194,-36-91-220,-50-105-38,-3-10-2,-5-13 1,-50-149-92,23 74-141,-26-121 0,53 187 197,-2-36 0,5 50 37,2 0-1,-1-1 0,1 1 0,1 0 0,4-18 1,-4 24 3,-1 1 1,0 0 0,1 0 0,-1 0-1,1 0 1,0 0 0,0 0 0,0 0 0,0 0-1,1 1 1,-1-1 0,1 1 0,0 0-1,0 0 1,-1 0 0,1 0 0,0 0-1,1 0 1,-1 1 0,0 0 0,0 0-1,1-1 1,6 0 0,-4 1 9,1 1 0,0-1 0,0 1 0,0 0 0,0 1 0,-1 0-1,1 0 1,0 0 0,-1 1 0,1 0 0,9 4 0,-13-5-4,0 1 1,0-1-1,-1 1 1,1 0-1,0-1 1,-1 1-1,1 1 1,-1-1-1,0 0 1,0 1-1,1-1 1,-2 1-1,1-1 1,0 1-1,0 0 1,1 4-1,-2-2 7,1 0-1,-1 0 1,0 0-1,0 0 1,-1 0-1,0 0 1,0 0-1,0 0 1,-1 8-1,-2 1 9,0 0 0,-1 0 0,0-1 0,-2 1 0,1-1 0,-12 19 0,10-20-183,-1-1 0,0 0-1,0 0 1,-16 14 0,20-21 68,0 0 0,0-1 0,0 1 0,-1-1 0,0 0 0,1-1 0,-1 1 0,0-1 0,0 0 0,0 0 0,0 0 0,-1-1 0,1 0 1,-7 1-1,10-2-41,0 0 0,1 0 1,-1 0-1,0-1 0,0 1 1,0-1-1,1 1 0,-1-1 1,0 1-1,1-1 0,-1 0 1,0 0-1,1 0 0,-1 0 1,1 0-1,-1 0 0,1 0 1,0-1-1,0 1 0,-1 0 1,1-1-1,0 1 0,0-1 1,0 1-1,0-1 0,1 0 1,-1 1-1,0-1 0,0-3 1,-2-4-648,1 0 1,1 0 0,-1 0 0,1-16-1,2-25-1783,7-3 1084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4:30.35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0 14259,'0'4'829,"0"0"0,1 0 0,-1 0 0,1 0 0,0 0 0,2 4 0,1 2 322,0-1 0,11 15 0,-3-4 10,15 22 692,39 48 0,6 8-863,-59-78-1020,-2 0 0,0 0 0,11 29 0,-21-45-255,1 1 0,-1-1 0,1 1 1,-1 0-1,-1 0 0,1-1 0,-1 8 1,0-11 75,0 1 0,0-1 0,0 0 0,-1 0 0,1 0 0,0 0 0,-1 1 0,1-1 0,-1 0 0,1 0 0,-1 0 0,0 0 0,1 0 0,-1 0 0,0 0 0,0-1 0,0 1 0,1 0 0,-1 0 1,0 0-1,0-1 0,0 1 0,0-1 0,0 1 0,-1-1 0,1 1 0,0-1 0,0 1 0,0-1 0,0 0 0,0 0 0,-1 0 0,1 1 0,0-1 0,0 0 0,0-1 0,-2 1 0,-16 0-1348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4:30.66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0 150 13851,'17'-17'1433,"-2"1"263,1 0-1,1 1 1,1 1 0,22-15-1,-28 22-1095,0 1 0,0 0-1,1 1 1,0 0-1,23-5 1,-31 9-493,1 0 1,-1 0-1,1 1 1,0 0-1,-1 0 1,1 0-1,-1 1 1,1 0-1,-1 0 0,1 0 1,-1 1-1,0-1 1,1 1-1,-1 1 1,0-1-1,0 1 1,5 3-1,-3 0-51,0 1-1,-1-1 0,1 1 1,-1 0-1,0 1 0,-1-1 1,0 1-1,6 14 0,-4-9-39,-1 1 0,-1 0-1,-1 1 1,5 23-1,-7-32-179,-1 0-1,-1 0 0,1 0 0,-1 1 0,0-1 0,0 0 1,-1 0-1,0 0 0,-2 10 0,0-32-3248,-2-8 1143,-2-14 848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4:30.98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14 19 16796,'-11'4'3664,"9"-4"-2199,9-4-1209,13 0-680,6-1-1385,3-4 1049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4:31.38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121 334 14195,'-9'10'1584,"1"-1"-1,0 2 1,0-1-1,-8 16 1,9-13-789,1 0 0,1 0 0,-8 26 0,11-27-715,-1-1 1,1 1-1,1-1 1,0 1-1,1 0 1,0-1-1,1 1 1,0 0-1,1-1 1,0 1-1,8 21 1,-10-33-81,12 25 11,-2-15-65,-10-10 49,1 0 0,-1 1 0,0-1 0,1 0 0,-1 0 1,1 0-1,-1 0 0,0 0 0,1 0 0,-1 0 0,1 0 0,-1 0 0,0 0 0,1 0 0,-1 0 0,0 0 0,1 0 0,-1-1 0,1 1 0,-1 0 0,0 0 0,1 0 0,-1 0 0,0-1 0,1 1 0,-1 0 0,0 0 0,1-1 0,1-2-25,0 0-1,0 0 1,0 0-1,0 0 1,-1 0 0,1-1-1,-1 1 1,0 0-1,0-1 1,0 1-1,1-5 1,2-42-148,-4 13 141,-1 0 0,-9-50 0,-22-73 54,12 67-21,-10-57 596,27 137-177,3 13-407,0 0 1,0 0-1,0 0 1,-1 0-1,1-1 1,0 1-1,0 0 1,0 0-1,0 0 1,0 0-1,0 0 0,0 0 1,0 0-1,0 0 1,0 0-1,0 0 1,0 0-1,0 0 1,0 0-1,0 0 1,0 0-1,0 0 0,-1 0 1,1 0-1,0 0 1,0 0-1,0-1 1,0 1-1,0 0 1,0 0-1,0 0 1,0 0-1,0 0 0,0 0 1,0 1-1,-1-1 1,1 0-1,0 0 1,0 0-1,0 0 1,0 0-1,0 0 1,0 0-1,0 0 0,0 0 1,0 0-1,0 0 1,0 0-1,0 0 1,0 0-1,0 0 1,-1 0-1,1 0 1,0 0-1,0 0 0,0 0 1,0 1-1,0-1 1,0 0-1,0 0 1,-1 2 61,1 0 0,-1 1 1,1-1-1,-1 0 0,1 1 1,0-1-1,0 4 1,2 29 206,1 0 1,2-1-1,2 0 1,1 0-1,1 0 1,2-1-1,28 58 1,-34-80-229,1 0 0,1-1 0,0 0 0,0 0 0,1-1 1,16 16-1,-21-23-38,0 1 0,1-1 1,-1 1-1,1-1 0,0 0 1,-1 0-1,1 0 0,0-1 1,0 0-1,0 1 0,1-1 1,-1-1-1,0 1 0,0-1 1,1 1-1,-1-1 0,0 0 1,0-1-1,1 1 0,-1-1 0,0 0 1,6-2-1,-3 1 6,0-1-1,0-1 1,0 1-1,0-1 0,-1-1 1,0 1-1,1-1 1,-2 0-1,1 0 1,0-1-1,-1 1 1,0-1-1,-1-1 1,1 1-1,-1-1 0,0 1 1,-1-1-1,0 0 1,0 0-1,2-10 1,-2 7 0,0-1 0,-1 0 0,0 0 0,-1 1 0,0-1 1,-1 0-1,0 0 0,-1 0 0,0 0 0,-1 0 0,0 0 0,-1 0 0,-6-17 1,8 26-16,-1-1 1,1 1 0,0-1 0,-1 1 0,1 0 0,-1 0 0,1 0 0,-1 0-1,0 0 1,0 0 0,-3-2 0,3 3 3,1 0 1,-1 0-1,1 1 1,-1-1-1,1 0 1,-1 1-1,1 0 1,-1-1-1,0 1 1,1 0-1,-1 0 1,0 0-1,0 0 1,1 0-1,-1 0 1,0 0-1,1 1 1,-1-1-1,-2 1 1,-1 1 12,0 1 0,0-1 0,0 1 1,0 0-1,0 1 0,1-1 0,0 1 1,0-1-1,0 1 0,0 1 0,0-1 1,1 0-1,-1 1 0,1 0 0,1 0 1,-1 0-1,1 0 0,-1 0 0,0 7 1,0-6-31,1 1 0,1 0 0,0-1 1,0 1-1,0 0 0,1 0 1,-1 0-1,2 0 0,-1 0 0,1 0 1,0 0-1,1 0 0,-1-1 0,1 1 1,5 9-1,-3-8-203,1 0 1,0 0-1,1-1 0,0 0 1,0 0-1,1 0 1,7 5-1,0 0-1120,1-2 0,30 18 0,23 4-798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4:32.02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60 31 11362,'-2'-2'131,"-5"-3"854,0-1 1,0 1-1,-14-6 0,21 11-892,-1-1 0,1 1-1,0 0 1,-1 0 0,1 0 0,0 0 0,-1-1 0,1 1-1,-1 0 1,1 0 0,-1 0 0,1 0 0,0 0 0,-1 0-1,1 0 1,-1 0 0,1 0 0,-1 0 0,1 1-1,0-1 1,-1 0 0,1 0 0,-1 0 0,1 0 0,0 1-1,-1-1 1,1 0 0,0 0 0,-1 1 0,1-1 0,0 0-1,-1 1 1,1-1 0,0 0 0,0 1 0,-1-1-1,1 0 1,0 1 0,0-1 0,0 0 0,-1 1 0,1-1-1,0 1 1,0-1 0,0 1 0,0-1 0,0 0 0,0 1-1,0-1 1,0 1 0,0-1 0,0 1 0,0 0-1,4 26 1985,-3-23-1820,14 49 2208,32 77 0,-18-57-1533,100 291 480,-125-352-1434,-3-8-48,0 0 0,1 1 1,0-1-1,0 0 0,0 0 0,3 5 1,1-4-529,-2-9-239,-4-18-682,-3 3 647,0 0 1,-2 0-1,-9-25 1,5 15 192,-12-33-474,11 35 893,2 0 0,0 0 0,2-1 0,-4-31 0,9 52 295,1 1-1,0 0 1,1-1-1,-1 1 1,1-1-1,0 1 1,1 0-1,1-7 1,-1 9 54,0 0 1,0 0-1,0 0 1,1 0-1,-1 0 1,1 1-1,0-1 1,0 1-1,0 0 1,1-1-1,-1 1 0,5-2 1,0 0 169,-1 1 1,2 0-1,-1 0 1,0 1 0,1 0-1,0 0 1,0 1-1,0 0 1,-1 1-1,2 0 1,-1 0-1,0 1 1,12 1-1,-12 0-86,1 0-1,-1 0 1,0 1-1,0 0 1,0 1-1,0 0 1,0 1-1,-1-1 1,0 2-1,1-1 1,-1 1-1,13 11 1,-16-11-105,0 0 1,0 0-1,-1 1 0,0 0 1,0 0-1,-1 0 1,1 0-1,-1 0 0,0 1 1,-1 0-1,0-1 0,0 1 1,0 0-1,-1 0 1,0 0-1,0 0 0,-1 0 1,0 0-1,0 0 1,-2 12-1,-1-6-5,1 0 0,-2 0 0,0 0 0,0 0 0,-1 0 1,-1-1-1,0 0 0,-1 0 0,-14 19 0,11-18-175,-1-1 0,-1 0 0,0-1-1,0-1 1,-1 1 0,-1-2 0,1 0 0,-1-1 0,-1 0 0,-16 6-1,30-13-14,-1-1-1,1 0 0,0 1 1,-1-1-1,1 0 1,0 1-1,-1-1 0,1 0 1,-1 0-1,-1 0 1,2 0 52,1-1 1,0 1 0,-1 0 0,1 0 0,0 0 0,0 0 0,-1 0 0,1 0 0,0-1 0,0 1 0,-1 0-1,1 0 1,0 0 0,0-1 0,0 1 0,-1 0 0,1 0 0,0-1 0,0 1 0,0 0 0,0 0 0,0-1 0,0 1-1,-1 0 1,1 0 0,0-1 0,0 1 0,0 0 0,0-1 0,0 1 0,1-3-218,-1 1 0,1 0 0,0 0 0,-1 0 0,1-1 1,0 1-1,0 0 0,1 0 0,-1 0 0,0 1 0,1-1 0,2-2 0,25-24-1148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4:32.32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70 0 10434,'-1'2'659,"1"-1"0,0 1 1,-1-1-1,1 1 0,-1-1 0,1 1 0,-1-1 0,0 1 0,0 0 0,-5 10 1377,-1 9-660,1 0 0,1 0 0,-3 26-1,7-39-1265,0 0-1,0 0 1,1 0 0,1 0-1,-1 0 1,1 0 0,1 0-1,0 0 1,0 0 0,0 0-1,1-1 1,4 9 0,-5-13-94,0 1 1,0-1-1,1 0 1,-1 0-1,1 0 1,0 0-1,0 0 1,0-1-1,0 0 1,1 1 0,-1-1-1,0 0 1,7 2-1,-4-2-10,-1 0 0,1 0 1,0-1-1,0 0 0,0 0 0,0-1 0,0 0 0,10 0 0,-9-1 3,1 0-1,0 0 1,-1-1 0,1 0-1,-1 0 1,0-1-1,0 0 1,0 0-1,0-1 1,0 0-1,-1 0 1,1 0-1,-1-1 1,8-8-1,-10 9 29,-1 0 0,1-1 0,-1 0 0,0 0 0,0 0 0,-1 0 0,1 0 0,-1-1 0,0 1 0,-1-1 0,1 0 0,-1 1 0,0-1 0,-1 0 0,1 0 0,-1 1-1,0-1 1,-1 0 0,1 0 0,-1 1 0,0-1 0,-1 0 0,1 1 0,-1-1 0,0 1 0,-1 0 0,1-1 0,-1 1 0,0 0 0,0 1 0,-1-1 0,1 0 0,-1 1 0,0 0 0,-1 0 0,1 0-1,0 0 1,-1 1 0,0 0 0,-7-4 0,4 4-58,-1 0-1,0 0 0,1 0 1,-1 2-1,0-1 1,-1 1-1,1 0 1,0 1-1,0 0 0,-13 1 1,3 2-1034,0 1 0,0 0 0,-34 13 0,45-13-387,8-4 1384,0 0-1,0 0 1,0 0-1,-1 0 0,1 0 1,0 0-1,0 0 1,0 0-1,0 0 0,0 0 1,0 0-1,0 0 1,-1 0-1,1 0 1,0 1-1,0-1 0,0 0 1,0 0-1,0 0 1,0 0-1,0 0 0,0 0 1,0 0-1,0 0 1,0 0-1,-1 1 0,1-1 1,0 0-1,0 0 1,0 0-1,0 0 0,0 0 1,0 0-1,0 0 1,0 1-1,0-1 0,0 0 1,0 0-1,0 0 1,0 0-1,0 0 1,0 0-1,0 0 0,0 1 1,0-1-1,0 0 1,0 0-1,0 0 0,1 0 1,9 1-1253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4:32.80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15 62 16700,'-3'10'1088,"1"0"1,1-1-1,0 1 0,0 0 1,1 0-1,1 11 1,10 61 1998,-6-51-2932,-3-21-141,-2-3-92,1-1 0,0 1 0,0-1 1,1 0-1,0 1 0,0-1 0,4 7 0,-3-25-1705,-4-4 1113,0 0 0,-1 0 0,0 0 0,-1 0 0,-10-28-1,8 28 465,0 1 0,1-1-1,1 0 1,1 0-1,-1-24 1,3 39 234,0-1 0,0 1-1,0-1 1,0 1 0,1-1 0,-1 1 0,0 0 0,1-1 0,-1 1 0,1 0 0,-1-1 0,1 1 0,0 0 0,-1 0 0,1 0 0,0-1 0,0 1 0,0 0 0,0 0 0,0 0 0,0 0 0,0 0 0,0 1 0,0-1 0,0 0 0,1 0 0,-1 1 0,0-1 0,1 1 0,-1-1 0,0 1 0,1 0-1,-1-1 1,0 1 0,1 0 0,-1 0 0,1 0 0,-1 0 0,2 0 0,6 1 294,0 0 1,0 1-1,0 0 0,15 6 0,-19-6-224,15 5 364,5 2 277,0-1-1,0 0 1,1-2 0,49 5-1,-67-11-681,-5 0-61,0 1-1,1-1 0,-1 0 0,0 0 0,1-1 1,-1 1-1,4-2 0,-6 2-75,-1 0-1,1-1 1,0 1-1,-1-1 1,1 1 0,0-1-1,-1 1 1,1-1 0,-1 1-1,1-1 1,-1 0-1,1 1 1,-1-1 0,0 0-1,1 1 1,-1-1 0,0 0-1,0 0 1,1 1-1,-1-1 1,0 0 0,0 0-1,0 1 1,0-1 0,0 0-1,0 0 1,0 0 0,0 1-1,0-1 1,0 0-1,0 0 1,-1 1 0,1-1-1,0 0 1,0 0 0,-1 0-1,-18-41-826,9 13 1010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4:33.16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1 15539,'0'3'1657,"5"12"1375,8 9 97,13 13-881,-2 7-231,7 3-721,-5 5-344,-1-3-391,1-7-185,-6-5-240,-5-10-40,-4-10-504,2-6-433,-6-15-1127,4-12-697,-2-17-1864,2-17 2417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4:33.73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161 97 18460,'3'23'1683,"1"-1"0,1 1 0,1 0 0,14 32 1,-10-34-831,0-1 0,20 29 1,92 138 810,-111-171-2116,-10-15-342,-1-4-202,-16-27-2333,-50-59-3316,39 54 4713,-15-21 319</inkml:trace>
  <inkml:trace contextRef="#ctx0" brushRef="#br0" timeOffset="1">47 80 11554,'-6'-3'911,"0"-1"0,0 1 0,0-1 0,-10-9 0,15 12-742,1 1 1,-1-1-1,1 0 1,-1 1-1,1-1 1,-1 0-1,1 0 1,0 1-1,-1-1 1,1 0-1,0 0 1,-1 1-1,1-1 1,0 0-1,0 0 1,0 0-1,0 0 1,-1 1-1,1-1 1,1-1-1,-1 0-23,1 1 0,-1 0 1,1 0-1,0 0 0,0 0 0,-1 0 0,1 0 0,0 1 0,0-1 0,0 0 0,0 0 0,0 1 0,0-1 1,0 0-1,0 1 0,0-1 0,0 1 0,1-1 0,0 1 0,11-5 417,1 1 1,-1 1-1,1 0 0,0 1 1,0 1-1,0 0 0,27 2 1,-12 2-19,1 1 0,48 13-1,-62-13-413,-1 1 0,0 1 0,0 0-1,0 1 1,-1 0 0,0 1-1,23 18 1,-29-19-80,-1-1-1,0 2 1,0-1 0,-1 1-1,0 0 1,0 0 0,-1 0-1,0 1 1,0 0 0,-1 0 0,0 0-1,-1 1 1,4 16 0,-5-15-30,-1-1 0,0 1 1,-1 0-1,0 0 0,-1 0 1,0-1-1,-1 1 0,0 0 1,-5 13-1,2-8-19,-1-1 0,0 1 0,-2-2 0,0 1 0,-13 18 0,16-26-54,-1 0 1,0 0-1,0 0 1,-1-1-1,0 0 0,0 0 1,0-1-1,-1 0 1,-10 5-1,15-8-113,0-1 0,0 0 0,0 1-1,0-1 1,0 0 0,0-1 0,-1 1 0,1-1-1,0 1 1,-1-1 0,1 0 0,0 0 0,0-1-1,-1 1 1,1-1 0,0 1 0,0-1 0,-1 0 0,1 0-1,0 0 1,0-1 0,0 1 0,0-1 0,0 0-1,1 0 1,-1 0 0,-4-4 0,4 3-287,0-1 0,0 1 0,0-1-1,0 1 1,-3-8 0,-8-30-1241</inkml:trace>
  <inkml:trace contextRef="#ctx0" brushRef="#br0" timeOffset="2">1123 230 27038,'-2'39'1792,"-9"5"761,-3 0-1353,-3-11-1016,1-9-184,5-22 0,2-8-64,1-23 40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0:54.0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573 2462 10698,'128'-68'4537,"38"-19"-1739,294-159 659,-279 144-2130,82-51 394,-184 101-1118,87-76-1,-92 63-275,-4-3-1,90-111 1,-116 122-267,-3-2 0,-2-2 0,-3-2 0,31-73 0,95-274-19,-150 378-33,-1-1 1,7-40-1,-15 60-7,-1-1 0,-1 0 1,0 1-1,-1-1 0,-1 0 0,0 0 1,0 1-1,-5-18 0,2 19-1,0 1-1,0 0 1,-1 1-1,0-1 1,0 1-1,-2 0 1,1 0-1,-1 1 1,-1-1-1,-9-9 1,5 9-15,0-1 0,-1 1 1,-1 1-1,1 1 1,-1 0-1,-27-11 1,9 7-45,-1 2 1,0 2 0,-1 0 0,1 3 0,-2 1 0,-50 0 0,7 5-60,-1 4 1,1 4-1,0 3 1,1 3-1,1 4 1,-97 37-1,58-10 11,3 5-1,2 5 0,-137 92 0,151-80 97,2 4-1,-138 139 1,117-90 5,-126 175-1,123-129-8,86-116 29,-33 70-1,53-96 24,2 1-1,1 0 1,-8 33-1,15-47-12,0 0 0,0 1 0,1-1-1,1 0 1,0 0 0,0 0 0,2 0 0,-1 0 0,5 15-1,-2-17 6,0 1-1,0-1 0,1 0 0,1 0 0,0 0 0,0-1 0,0 0 0,13 13 0,-7-10 8,0-1 0,1 0 0,0-1 0,0-1 0,22 13 0,-8-10-13,1 0 1,0-1 0,1-2-1,0-1 1,0-2 0,36 5-1,-11-6 35,1-2 0,88-7-1,91-28-9,-3-15-664,61-11-265,-118 32 279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4:36.65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6 0 22165,'-6'24'24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4:43.84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36 1 13307,'-8'5'824,"5"-3"-470,1-1 0,0 0-1,0 1 1,0 0-1,0-1 1,0 1-1,0 0 1,0 0 0,1 0-1,-1 0 1,1 0-1,-1 1 1,-1 2-1,3-4-288,0-1 0,0 1-1,0-1 1,0 0-1,0 1 1,0-1-1,0 0 1,0 1 0,0-1-1,0 0 1,1 1-1,-1-1 1,0 0-1,0 1 1,0-1 0,0 0-1,1 1 1,-1-1-1,0 0 1,0 1-1,1-1 1,-1 0-1,0 0 1,0 1 0,1-1-1,-1 0 1,0 0-1,1 0 1,-1 1-1,0-1 1,1 0 0,-1 0-1,0 0 1,1 0-1,0 0 1,15 3 739,-11-3-455,235 0 5273,-168-3-3802,138 11 0,-196-6-1710,-1 0 0,0 1-1,0 0 1,-1 1-1,1 1 1,19 9-1,-27-11-107,-1-1-1,0 1 0,1 0 0,-1 0 1,-1 1-1,1-1 0,0 1 0,-1 0 1,0 0-1,0 0 0,0 0 1,0 1-1,-1-1 0,1 1 0,-1 0 1,-1-1-1,1 1 0,0 0 0,0 10 1,-1-3-140,-1-10-26,0 0 1,0 0-1,0 0 1,0 0-1,0 0 1,1 0-1,-1 0 1,1 0-1,-1 0 1,1 0-1,-1 0 1,1 0-1,0-1 1,0 1-1,2 2 1,7 0-1035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4:46.91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0 11306,'2'11'529,"3"-3"111,4-1-128,2-7-144,0-4-120,15-3-72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4:47.13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43 1 11050,'-13'16'1161,"-5"2"1911,7 3-3048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4:50.78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2682 201 9274,'1'0'229,"0"0"-1,-1 1 1,1-1-1,0 1 1,0-1-1,0 1 1,-1-1 0,1 1-1,0-1 1,0 1-1,-1 0 1,1-1 0,-1 1-1,1 0 1,-1 0-1,1-1 1,-1 1-1,1 0 1,-1 0 0,0 0-1,1 0 1,-1-1-1,-2 7 5618,-5 5-4179,-2 3-1124,2-5-301,-11 15 379,-1 0-1,-31 31 1,44-50-576,-1 0 0,0 0 0,0 0 0,-1-1 0,1 0 0,-1-1 0,0 0 0,-1 0 0,1-1 0,-1 1 0,1-2 0,-19 4 0,1-3 56,0-2 1,-1 0-1,1-2 0,0-1 1,-49-10-1,-61-9-9,88 15-7,1-2 0,-65-19 0,59 9 93,2-3 0,0-2 0,1-2 0,-71-49-1,76 44 123,-92-46 0,112 65-272,-1 0 0,0 2-1,-1 1 1,0 1-1,-44-5 1,-202 0 237,154 10 313,27-5-69,58 3-389,-67 1 0,100 3-118,-54 3 75,-69 14 0,56-9 175,3-1-13,57-5-220,1-1 0,-1 2 0,1-1 0,-1 1-1,1 0 1,-8 5 0,-7 5 9,9-6-3,1 0 0,1 0-1,-1 1 1,-11 12 0,-5 5 47,22-21-7,0 0 1,1 1-1,-1 0 0,1 0 1,1 1-1,-1-1 1,1 1-1,-6 9 0,4-2 28,3-5-61,-1 1 0,0-1 0,-1 0 0,0 0 1,-10 11-1,15-18-22,4-21 25,-2 16-424,0 0-1,0 0 1,0 0-1,0 0 1,4-5-1,2 0-3442,18-18-1,12-4-2714,-28 19 5579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4:51.32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237 24 8898,'0'0'15,"0"-1"261,1 0 0,-1 0 1,0 0-1,0 1 0,0-1 0,0 0 1,-1 0-1,1 0 0,0 0 1,0 0-1,0 0 0,-1 0 0,1 0 1,0 1-1,-5-10 7970,-3 20-6651,-1-1-1300,0 0-1,0 1 0,1-1 0,0 2 1,-7 11-1,3-3 230,-21 23 0,-9 13 176,-34 52 659,75-104-906,8-7-197,20-16-66,-10 7-63,-9 8-109,1 1 1,-1 0 0,1 0-1,0 1 1,0 0-1,0 1 1,15-3-1,-10 3-15,28-10 1,-25 5 22,-6 2 76,0 1 0,1 0 0,-1 0 0,1 1 1,0 1-1,19-2 0,-40-4 426,3 3-427,0 1 0,0-1 1,0 0-1,1 0 0,0 0 0,-6-8 0,6 6-38,-1 1-1,1 0 0,-1 0 1,-13-9-1,10 10-74,6 4-116,0-1 1,1 0-1,-1 1 0,0-1 1,1 0-1,-1 0 0,-2-4 1,5 6 89,-1 0 0,1 0 0,0 0 0,0 0 0,0 0 0,0 0 0,0-1 0,0 1 0,0 0 0,0 0 0,0 0 0,-1 0 0,1 0 0,0 0 0,0 0 0,0-1 0,0 1 0,0 0 1,0 0-1,0 0 0,0 0 0,0 0 0,0 0 0,0-1 0,0 1 0,0 0 0,0 0 0,0 0 0,0 0 0,0 0 0,0 0 0,0-1 0,0 1 0,0 0 0,0 0 0,0 0 0,1 0 0,-1 0 0,0 0 0,0-1 0,0 1 0,0 0 0,0 0 0,0 0 1,0 0-1,0 0 0,0 0 0,1 0 0,-1 0 0,0 0 0,0 0 0,0 0 0,0-1 0,0 1 0,0 0 0,1 0 0,-1 0 0,0 0 0,0 0 0,14 0-1784,-9 0 1326,30 0-1303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4:56.22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30 560 8002,'-3'0'372,"1"1"-1,0-1 1,-1 0 0,1 0 0,-1 0 0,1 0 0,-4-1 0,5 1-283,1 0 0,0 0 0,-1 0 1,1 0-1,0 0 0,-1-1 0,1 1 1,0 0-1,-1 0 0,1 0 0,0-1 0,0 1 1,-1 0-1,1-1 0,0 1 0,0 0 1,0 0-1,-1-1 0,1 1 0,0 0 0,0-1 1,0 0 23,0 0 1,-1 0 0,1 0-1,0 0 1,1 0-1,-1 0 1,0 0-1,0 0 1,0 0 0,0 0-1,1 0 1,0-1-1,1-3 402,1 0-1,-1-1 0,2 1 0,-1 0 0,0 1 1,9-9-1,29-26 275,-11 13-447,1-8 133,-1 0 1,28-43-1,41-80 659,-94 148-1320,1-1 0,-2 0 0,0 0 0,0 0 0,0 0-1,2-17 1,-6 25-7,1 0 0,-1 0 0,0-1 0,1 1 0,-1 0 0,0-1 0,-1 1 0,1-3 0,-1 4 53,1 0 0,-1 0-1,1 0 1,0 0 0,-1 0 0,0 0-1,1 0 1,-1 0 0,0 0 0,1 0-1,-1 1 1,0-1 0,0 0 0,0 0-1,0 1 1,0-1 0,0 1 0,0-1-1,-2 0 1,-12-4-775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4:56.43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81 10226,'5'-9'1064,"1"-2"569,21 0-257,4-4-16,6 2-55,3 0-41,-10 6-288,1 5-208,-9 8-328,-4 6-128,-7 16-96,-9 5-47,-4 9-89,-5 2 8,-2 0 80,5-7-192,8-13-841,12-10 649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4:57.84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24 5 11258,'-3'0'261,"-12"4"1026,14-4-1243,1 0-1,0 0 0,0 0 0,-1 0 1,1 0-1,0 0 0,0 1 1,-1-1-1,1 0 0,0 0 0,0 0 1,0 0-1,-1 0 0,1 1 1,0-1-1,0 0 0,0 0 0,-1 0 1,1 1-1,0-1 0,0 0 0,0 0 1,0 1-1,0-1 0,0 0 1,-1 0-1,1 1 0,0-1 0,0 0 1,0 0-1,0 1 0,0-1 1,0 0-1,0 0 0,0 1 0,0-1 1,0 0-1,0 0 0,0 1 1,1-1-1,-1 0 0,0 0 0,0 1 1,0-1-1,0 0 0,1 1 1,2-1 221,0-1 1,1 1 0,-1-1 0,0 0 0,0 0 0,0 0 0,5-2 0,-4 2-26,3-1-7,0 0 0,1 0 0,-1 1 0,1-1-1,-1 2 1,1-1 0,-1 1 0,1 1 0,0-1 0,-1 1 0,1 1 0,7 1 0,-3 1-94,0 1 0,0 0 0,-1 1 0,0 0 0,0 0 0,15 13 0,-10-6-316,1 1 359,21 12 1,-34-24-537,1 1-1,-1-1 1,1 1 0,0-1 0,0-1 0,0 1 0,0-1 0,0 0-1,0 0 1,6 0 0,-2-4-3244,-4-4 1257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4:58.12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0 14891,'14'0'1216,"1"2"553,-2 3-265,0 8-784,3-2-288,2 2-416,-10 7 24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0:57.9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 95 8442,'-2'0'342,"1"0"0,0 0 0,-1 0 0,1 0 0,0 1 0,-1-1 1,1 0-1,-1 1 0,1-1 0,0 1 0,0-1 0,-1 1 0,1 0 0,0-1 0,0 1 0,0 0 1,0 0-1,0 0 0,-6 4 4884,7-5-5200,0 0-1,0 0 1,0 0 0,0 0-1,0 0 1,0 0 0,0 0 0,0 0-1,0 0 1,1 0 0,-1 0 0,0 0-1,0 0 1,0-1 0,0 1 0,0 0-1,0 0 1,0 0 0,0 0-1,0 0 1,0 0 0,0 0 0,0 0-1,0 0 1,0 0 0,0 0 0,0 0-1,0 0 1,0 0 0,0 0-1,0 0 1,0 0 0,0 0 0,0 0-1,0-1 1,0 1 0,0 0 0,0 0-1,0 0 1,0 0 0,-1 0 0,7-5 534,-1 0-1,-1 0 1,1 0 0,6-10 0,-6 8-214,0 0 1,10-10-1,-4 5-26,-9 9-274,0 0 1,1 1-1,0-1 1,-1 0-1,1 1 0,0 0 1,0-1-1,1 1 1,-1 0-1,5-2 1,-7 4-47,0 0 1,0 0 0,0 0 0,0 0 0,0 0 0,0 1-1,-1-1 1,1 0 0,0 0 0,0 1 0,0-1 0,0 0 0,0 1-1,0-1 1,-1 1 0,1-1 0,1 2 0,13 12-18,-11-9 11,-1-3 2,-1 1 1,0 0 0,0 0 0,-1-1-1,1 2 1,0-1 0,-1 0 0,0 0 0,0 0-1,0 1 1,0-1 0,0 0 0,-1 1-1,0-1 1,1 1 0,-1-1 0,-1 6 0,0 6 0,-2-1 1,-6 27-1,6-30 5,-22 71-46,12-41-298,-13 72 1,24-102 286,0 0 0,0 1 1,-1-1-1,-8 21 0,17-54 627,1 11-327,0 1-1,1 0 0,0 1 0,0-1 0,1 2 0,1-1 0,-1 1 0,12-7 0,14-7 74,42-19-1,-19 11-2420,-55 27 1339,1 1 0,0-1 0,-1 1 1,1-1-1,4-6 0,5-4-995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4:59.30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95 10618,'3'-6'250,"1"-1"-1,0 1 1,0 0-1,1 0 1,0 0-1,0 1 1,0-1-1,1 1 1,0 1-1,0-1 1,0 1-1,0 0 1,1 0-1,-1 1 0,1 0 1,0 0-1,0 0 1,0 1-1,1 0 1,-1 1-1,0-1 1,1 1-1,-1 1 1,1-1-1,-1 1 1,1 1-1,11 1 1,18 7 743,64 23 1,-44-12-483,197 75 1179,-222-80-1489,0 1 0,-2 2 0,0 1 0,-1 2 0,45 41 0,121 160 326,-56-57 10,-133-159-505,113 117 659,-96-102-533,1-1 0,0-1 0,41 23 0,-26-22 72,1-1-1,1-2 1,61 17-1,134 13 1001,-159-35-956,114 12 162,-187-23-427,0-1-1,0-1 0,-1 1 0,1 0 1,0-1-1,0 0 0,-1 0 1,1 0-1,-1 0 0,1-1 0,-1 1 1,7-5-1,-8 5-26,0-1 0,0 0 1,0 1-1,-1-1 0,1 0 0,0 0 0,-1 0 1,1 0-1,-1 0 0,0-1 0,0 1 1,0 0-1,0 0 0,0-1 0,0 1 0,-1-1 1,1 1-1,-1-1 0,1-2 0,-2 0-259,1 1 0,-1-1 0,1 1-1,-1-1 1,-1 1 0,1 0 0,0 0-1,-1-1 1,0 1 0,0 0 0,0 0 0,-1 1-1,1-1 1,-1 0 0,0 1 0,0 0-1,0-1 1,0 1 0,-1 1 0,-7-6 0,0 0-819,-2 1 1,1 0 0,-1 1 0,0 0 0,-19-6 0,-4 4 39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4:59.57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0 10186,'17'13'1368,"8"4"1289,5-4-304,17-2-465,8-6-136,10-5-247,-1 0-145,-9 0-336,-9 6-192,-17 6-432,-7 9-152,-22 8-176,-11 8 0,-18 8-176,-4 3-488,-4 0-1496,11-10-4089,23-30 3672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5:08.559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0 372 9170,'14'13'5788,"7"-8"-4477,-19-4-1207,1-1 1,-1 0-1,1 0 1,0 0-1,-1-1 1,1 1-1,-1-1 1,1 1-1,-1-1 1,0 0-1,1 0 1,-1 0-1,0 0 1,1 0-1,-1 0 1,0-1-1,0 1 1,3-4-1,3-2 180,0-2-1,13-15 1,-15 16-73,7-6 192,0 0-1,0 1 1,29-22-1,51-24 1658,-81 52-1764,0 0 0,-1-1 0,0 0 0,0-1 1,-1 0-1,0-1 0,13-17 0,5-7 581,34-33 1,-62 66-872,0 1 0,0 0 0,0 0 0,1-1 0,-1 1 0,0 0 0,0 0 0,1-1-1,-1 1 1,0 0 0,0 0 0,1 0 0,-1 0 0,0-1 0,1 1 0,-1 0 0,0 0 0,1 0 0,-1 0 0,0 0 0,1 0 0,-1 0 0,0 0 0,1 0 0,-1 0 0,0 0 0,1 0 0,-1 0 0,0 0 0,1 0 0,-1 0 0,0 0 0,1 0 0,-1 1 0,0-1 0,1 0 0,-1 0 0,0 0-1,0 0 1,1 1 0,-1-1 0,0 0 0,0 0 0,1 1 0,-1-1 0,0 0 0,0 1 0,0-1 0,1 0 0,-1 0 0,0 1 0,0 0 0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5:09.982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42 1 11690,'-41'28'6636,"41"-28"-6587,12 1 1027,11-4 291,-9 0-616,-1 0 1,2 2-1,-1 0 1,27 2-1,-32 0-558,0 0-1,0 1 1,-1 0-1,1 1 1,-1 0-1,0 0 1,0 1-1,0 0 1,9 6-1,1 4 132,-1 0 1,22 23-1,-25-22-112,0-1 0,1-1 1,1 0-1,20 11 0,-31-21-143,0 0-1,0-1 0,0 1 1,1-2-1,-1 1 0,1 0 1,0-1-1,-1 0 0,1 0 1,0-1-1,-1 0 0,1 0 1,0 0-1,0-1 1,-1 1-1,1-1 0,0-1 1,10-3-1,-11 3-56,0 0-1,-1 0 1,1-1-1,-1 0 1,0 1-1,0-2 1,0 1-1,0 0 1,0-1-1,-1 0 1,0 1-1,0-2 1,0 1-1,0 0 1,0 0 0,2-7-1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5:46.403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 1 10786,'-2'3'1484,"7"4"-763,9 4-20,-9-9-514,0-1 0,0 0 0,0 0 0,1-1 0,-1 0 0,0 1 0,0-2 1,0 1-1,0 0 0,0-1 0,9-2 0,8-1 646,7-1 194,-19 3-645,1 0 1,-1 1-1,0 0 0,0 1 1,14 1-1,173 16 1584,-130-13-1792,11 1-39,123 13 837,-180-14-882,41 15 1,-39-12-81,32 8 1,-16-8-9,-18-2 13,0-2 1,0 0 0,0-1-1,42-2 1,-11-6 115,64-4 254,-69 10-107,60-1 465,-93-1-660,24-6-1,8-1 64,69 3 1092,-93 2-982,-14 3-201,1-1 1,-1 2-1,0-1 0,15 2 0,-15 0-35,5 0 33,1 1-1,15 4 0,-27-6-47,0 1 0,-1-1-1,1 0 1,-1 0 0,1 0-1,0 0 1,-1 0 0,1-1-1,0 1 1,-1 0 0,1-1-1,-1 0 1,1 1 0,1-2-1,-1 1 6,-1 1 0,1-1 0,-1 0 0,1 1 0,0-1 0,-1 1 0,1 0-1,0 0 1,0-1 0,-1 1 0,1 0 0,2 1 0,2 0 60,1-1 0,-1 1 1,1-1-1,-1-1 0,1 1 0,-1-1 1,8-2-1,-7 2 9,-7 1-61,1 0 0,0 0 0,0 0 0,0 0 0,0 0 0,-1 0 0,1 0 0,0-1 0,0 1 0,-1 0-1,1 0 1,0-1 0,0 1 0,-1-1 0,1 1 0,0-1 0,-1 1 0,1-1 0,0 1 0,-1-1 0,1 0 0,-1 1-1,1-1 1,-1 0 0,1 1 0,-1-1 0,0 0 0,1 0 0,-1 0 0,0 1-7,0-1 1,0 1 0,0 0-1,0 0 1,0 0-1,0-1 1,0 1 0,-1 0-1,1 0 1,0 0-1,0 0 1,0-1 0,0 1-1,0 0 1,-1 0-1,1 0 1,0 0-1,0 0 1,0 0 0,-1 0-1,1-1 1,0 1-1,0 0 1,0 0 0,-1 0-1,1 0 1,0 0-1,0 0 1,-1 0 0,1 0-1,0 0 1,0 0-1,0 0 1,-1 0 0,1 0-1,0 0 1,0 0-1,0 1 1,-1-1-1,1 0 1,0 0 0,0 0-1,0 0 1,-1 0-1,1 0 1,0 1 0,0-1-1,-11 5 93,-15 14-2338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5:58.170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22 7962,'12'-6'8803,"-9"4"-8552,1 0 0,-1 0 0,1 0 0,0 1 0,0 0 0,0-1 0,0 1 0,0 0-1,0 1 1,0-1 0,0 1 0,1 0 0,-1 0 0,0 0 0,0 0 0,0 1 0,0 0 0,0-1 0,0 2 0,0-1 0,0 0 0,7 4 0,-10-4-246,61 27 1014,-53-25-885,0-1 0,0 0 0,0 0 0,0-1 0,16 1 0,-11-2-1,-2-1 11,0 1 0,0 1 0,0 0 0,1 0 0,13 5-1,-24-5-115,0 0 0,1 0 0,-1 0 0,0 1-1,0-1 1,0 1 0,-1-1 0,1 1 0,0 0-1,-1 0 1,1 0 0,1 3 0,-2-4 3,0 1 0,-1-1 0,1 0 1,0 0-1,0 1 0,0-1 0,0 0 1,0 0-1,0 0 0,0 0 0,1 0 1,-1 0-1,0-1 0,0 1 0,1 0 1,-1-1-1,0 1 0,1 0 0,-1-1 0,1 0 1,-1 1-1,1-1 0,-1 0 0,1 0 1,-1 0-1,1 0 0,-1 0 0,1 0 1,-1 0-1,3-1 0,1-1 156,1 0 0,-1 0-1,1 0 1,7-6 0,-10 6-120,0 0 1,1 0 0,-1 0-1,0 0 1,1 1 0,0-1-1,-1 1 1,1 0-1,0 0 1,0 1 0,-1-1-1,1 1 1,7 0-1,-10 0-65,-1 0 0,1 0 0,-1 0-1,0 0 1,1 1 0,-1-1-1,1 0 1,-1 0 0,1 1 0,-1-1-1,0 0 1,1 1 0,-1-1-1,0 0 1,1 1 0,-1-1 0,0 0-1,0 1 1,1-1 0,-1 1-1,0-1 1,0 1 0,0-1 0,1 0-1,-1 1 1,0-1 0,0 1-1,0-1 1,0 1 0,0-1 0,0 1-1,0-1 1,0 1 0,0-1-1,0 1 1,0-1 0,0 1 0,-1-1-1,1 1 1,0-1 0,0 1-1,0-1 1,-1 0 0,1 1 0,-12 19-624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6:02.744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4 312 10050,'-4'-6'1469,"4"5"-1424,2-8 570,1 2-268,1 0 1,0 0-1,1 0 1,0 1 0,0-1-1,0 1 1,1 1-1,0-1 1,0 1 0,1 0-1,-1 0 1,1 1-1,12-6 1,-15 8-116,1 1-1,0 0 1,-1 1 0,1-1-1,0 1 1,0 0 0,0 0-1,0 0 1,0 1 0,-1-1 0,1 1-1,0 1 1,0-1 0,4 2-1,0 0 29,-1-1 0,1 0 0,14 2-1,-8-4-111,0-1 0,0 0 0,-1-1 1,1-1-1,0 0 0,15-6 0,86-36 148,-57 21-198,-45 18-89,31-12 148,1 2 0,58-12 0,-89 25-110,-1 1-1,1 0 1,0 1 0,0 1 0,-1 0-1,1 1 1,0 1 0,0 0-1,-1 1 1,1 0 0,23 10-1,2 5 54,39 14 136,-66-27-177,0-2 0,0 1 0,1-2 0,16 2 0,-1-3 29,-1-1 0,1-1 0,-1-1 0,0-2 0,49-12 0,-41 6-51,1 2-1,38-3 0,-58 9-33,0 2 0,0 0 0,0 1 1,0 0-1,0 1 0,31 9 0,39 21 32,-52-18-25,51 13 0,-16-14 131,71 3 1,45 8 552,-146-16-669,-3 0-13,0-1 0,1-2 1,47 0-1,-33-9 99,77-15 0,-75 10-60,-26 6-32,0 2 0,0 1-1,0 1 1,35 5 0,-37-2 20,0-1 1,1-2 0,-1-1-1,44-5 1,-30-5 44,-32 7-66,0 1 0,0 0 0,1 0 1,15-1-1,-24 4-18,1-1 0,0 0 1,0 0-1,-1 0 1,1-1-1,0 1 0,0 0 1,-1 0-1,1 0 0,0 0 1,0-1-1,-1 1 0,1 0 1,0-1-1,-1 1 0,1 0 1,0-1-1,-1 0 0,0 1 1,1 0-1,-1-1 1,0 1-1,0 0 0,0-1 1,0 1-1,0 0 1,0-1-1,0 1 0,0 0 1,0-1-1,0 1 1,0-1-1,0 1 1,0 0-1,0-1 0,0 1 1,0 0-1,0-1 1,0 1-1,-1 0 0,1-1 1,0 1-1,-3-5 4,0 1 0,0 1 0,0-1 0,-5-4 0,0-1 0,5 6-3,1 1 1,-1 0-1,1 0 1,-1 0-1,0 0 1,0 0-1,1 0 0,-1 1 1,-1-1-1,1 1 1,0 0-1,0 0 1,0 0-1,-1 0 1,-5 0-1,-5 0 7,-1 1 0,-18 1 0,29-1-9,-426 11 8,34 4-2,270 0-8,14-2-3,-98-2-44,171-11 33,0-3-1,0-1 1,-54-13-1,16-4 24,39 10-2,1 1 0,-1 2 0,-65-4-1,31 9-7,0 4-1,-95 13 0,111-4-9,-85 9-12,95-15 27,-1-2 0,0-3 0,1-1 0,-1-2 1,1-3-1,-59-15 0,56 6 12,33 10-4,-1 0-1,-30-4 0,39 10-7,-1 0 0,1 1 0,0 0 0,-1 0 0,1 1 0,0 0 0,-1 0 0,-11 6 0,-9 2-7,150-16 369,11 11-294,-23 0 3,-67-5-38,295-4 274,-170 2-220,-1 7 0,178 29 0,122-12-98,-69-8 56,-324-6-40,144-6 1,-135-6 2,121 9 1,-148 4 44,5 0-1,-54-8-50,0-1 1,0 0-1,0 0 1,0-1-1,1 1 1,-1-1-1,7-3 0,-3 0 36,-1 0-1,12-7 0,-14 7 73,0 0 1,1 1-1,-1-1 1,14-3 0,-9 8 150,-15-3-261,1 0 1,0 0-1,0 1 0,-1-1 0,1 1 1,-1-1-1,1 1 0,-1 0 0,1 0 0,-1 0 1,0 1-1,0-1 0,1 0 0,-1 1 0,0 0 1,-5 0-1,-3 0-6,0 2 0,-23 4 1,-11 2 13,-137-13-1,79-1-1,-8 4-2,-150 15-1,152 1-6,-94 9-6,1-16 2,174-9 3,0-1 1,1-1-1,0-2 0,0 0 0,0-2 0,1-1 1,0-1-1,-25-14 0,26 11-6,-110-48-91,113 53 63,0 1 0,-1 0 0,0 2 0,-33-3 1,15 6-36,-1 1 0,1 3 0,-45 6 0,-124 30-61,119-19 115,-104 8-1,157-24 16,1-2 0,-43-5 0,65 2 3,-1-1 1,1 0-1,0-1 0,0 0 1,0-1-1,1-1 0,-26-14 0,-13-17 21,36 25 6,-1 0 1,-23-12-1,39 22-23,-1 1 0,1 0 0,-1 0 0,1 0-1,-1 1 1,1-1 0,-1 1 0,0-1 0,1 1 0,-1 0-1,0 0 1,1 0 0,-1 0 0,0 0 0,1 1 0,-1-1 0,0 1-1,1 0 1,-1 0 0,1 0 0,-1 0 0,1 0 0,0 0 0,-1 1-1,1-1 1,0 1 0,0 0 0,0-1 0,0 1 0,0 0-1,1 0 1,-3 4 0,2-3-125,0 0-1,0 0 1,0 1-1,1-1 1,0 0 0,0 1-1,0 0 1,0-1-1,0 1 1,1-1-1,-1 1 1,1 0 0,0-1-1,0 1 1,0 0-1,1-1 1,-1 1-1,1-1 1,0 1 0,0 0-1,0-1 1,1 0-1,2 6 1,17 14-2392,-17-20 2205,0-1 0,1 1-1,0-1 1,6 2 0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6:27.194"/>
    </inkml:context>
    <inkml:brush xml:id="br0">
      <inkml:brushProperty name="width" value="0.4" units="cm"/>
      <inkml:brushProperty name="height" value="0.8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98 25 8570,'-97'-25'11814,"101"32"-11147,9 8 244,-1 0-339,0 1 0,-1 1 0,10 19 1,2 3-113,252 353 2088,-237-342-2346,-2 2-1,-2 2 0,46 98 1,-79-148-200,1 0 0,0 0 0,1 0 0,-1 0 0,1 0 0,0 0 0,0-1 0,0 1 0,0-1 0,1 0 0,-1 0 0,1 0 0,0 0 0,0-1 0,7 4 0,-8-4 11,-9-8-11,1 0-1,0 0 1,0-1 0,1 0 0,0 0-1,0 0 1,0 0 0,1 0 0,-4-14-1,-15-51-26,12 37-18,-1 0-1,-2 0 0,-27-51 0,33 76 34,0 1 0,0 0 0,-1 0 0,-10-9-1,7 8 0,-17-22-1,-85-96-11,71 89 20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6:30.370"/>
    </inkml:context>
    <inkml:brush xml:id="br0">
      <inkml:brushProperty name="width" value="0.4" units="cm"/>
      <inkml:brushProperty name="height" value="0.8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19 86 10130,'13'-37'7737,"-9"33"-7385,-1 2-187,1 0 1,0-1-1,-1 1 1,1 1-1,0-1 1,0 0 0,0 1-1,0 0 1,0 0-1,1 0 1,-1 1 0,0-1-1,0 1 1,1 0-1,-1 0 1,5 1-1,12 2 101,-1 0 0,21 7 0,-26-6 25,19 3 24,0-1 1,0-2-1,55 0 0,103-13 389,-108 2-287,-4-4-145,-6 1-180,-62 8-55,-20-2 1,-1 0-28,-3 0-4,1 0-1,-1 1 1,0 0 0,0 0-1,-20 0 1,-63 2-76,44 2 30,-57 4 40,-190 32-1,275-33 184,-1-2-1,0 0 1,-41-4 0,63 2-125,-26 0 184,28 0-241,-1 0 0,1 0-1,-1 0 1,1 0 0,-1 1 0,1-1 0,-1 0 0,1 0 0,-1 0 0,1 0 0,-1 0 0,1 1 0,-1-1 0,1 0 0,-1 1 0,1-1 0,0 0 0,-1 0 0,1 1 0,0-1 0,-1 1 0,1-1 0,0 0-1,-1 1 1,1-1 0,0 1 0,0-1 0,-1 1 0,1-1 0,0 1 0,0-1 0,0 1 0,0-1 0,0 1 0,-1-1 0,1 1 0,0-1 0,0 1 0,0-1 0,1 1 0,-1-1 0,0 1 0,0-1 0,0 2 0,1-2-1,-1 1 0,1 0 0,-1 0 0,1 0 0,0 0 0,-1-1 0,1 1 0,0 0 0,0-1 0,0 1 0,-1 0 0,1-1 0,0 1 0,0-1 0,0 0 0,0 1 0,0-1 0,0 0 0,0 1 0,0-1 0,0 0 0,2 0 1,28 2-2,-22-2 3,167 0 77,106 6 106,-240-3-107,279 14 1266,-198-19 479,-120 1-1656,-7 0-178,-8-1-378,-8 1-525,-3 6 358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7:04.2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542 1824 11194,'-2'9'2349,"-1"1"-1,-7 16 1,10-26-2214,2-4 507,0 0 1,0 0 0,1 1-1,-1-1 1,1 1 0,4-5-1,-6 7-580,0 0 1,0 0-1,1 0 0,-1 0 0,0 0 0,1 0 0,-1 1 0,1-1 1,0 1-1,-1-1 0,1 1 0,-1-1 0,1 1 0,0 0 1,-1-1-1,1 1 0,0 0 0,-1 0 0,1 1 0,0-1 0,-1 0 1,1 0-1,0 1 0,-1-1 0,2 2 0,0-1 37,-1 0 0,1 0 0,-1 1 0,1-1 0,-1 1 0,4 4 0,-5-5-58,-1 0 0,1 0 1,0-1-1,0 1 0,0 0 1,0 0-1,0 0 0,0-1 1,0 1-1,0-1 0,0 1 1,0-1-1,0 1 0,0-1 1,0 1-1,0-1 0,0 0 1,1 0-1,-1 1 0,0-1 1,0 0-1,0 0 0,1 0 1,-1 0-1,0-1 0,0 1 1,0 0-1,1 0 0,-1-1 1,0 1-1,0-1 0,0 1 1,0-1-1,0 1 0,1-2 1,38-24 1026,-26 15-632,2 2-1,24-13 1,-22 15-357,0 1 0,1 0 1,0 2-1,0 0 0,0 2 0,22-1 1,-23 1-54,0-1 0,0-1 1,-1 0-1,1-1 0,19-8 1,-10 0 14,0 0 1,34-24-1,-41 24-20,299-182 297,-28 20 317,-197 119-537,-62 38 2,0-1 1,-1-1-1,53-47 1,-50 33 41,-2-2-1,-1-1 1,-2-1 0,-2-1-1,-2-2 1,-1 0 0,-2-2-1,20-55 1,-35 79-132,9-22 24,18-76 0,-31 103-29,-1 0 1,-1 0-1,0 0 1,-1 0-1,0-1 1,-1 1 0,0 0-1,-2 0 1,-5-22-1,5 26-4,-1 0-1,1 1 0,-2-1 0,1 1 0,-2 0 0,1 0 1,-1 0-1,0 1 0,-1 0 0,0 0 0,0 0 1,-1 1-1,-12-10 0,-25-9 0,-90-39 0,91 46 0,-7-3 0,0 2 0,-1 3 0,-1 2 0,-88-14 0,112 27 0,0 0 0,0 2 0,0 1 0,0 2 0,0 0 0,-35 10 0,-166 60 0,126-36 0,48-17 0,2 2 0,1 3 0,1 2 0,1 2 0,1 2 0,-60 50 0,44-25-92,3 2 1,-81 97-1,120-125 74,-46 52 16,-81 126 0,47-21-5,89-153 5,1 0 0,2 0 0,-15 68 0,18-53-1,3 1 0,2 0 0,2 1 0,8 87 0,-4-122 25,0 1 0,1-1 0,1 0 0,0 0-1,11 22 1,-12-31-9,1 1-1,0-1 1,1 0-1,-1 0 1,1-1-1,1 1 1,-1-1-1,1 0 1,0-1-1,1 1 1,-1-1-1,13 7 1,-10-8-12,1 1 1,0-1-1,0 0 1,0-1-1,1 0 1,-1-1-1,1 0 1,-1-1-1,1 0 0,15-1 1,1-2-71,0-1 1,47-12-1,-20 2-925,-1-4 0,-1-1 0,0-3 0,62-34 0,-37 8-686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0:58.3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58 40 14683,'-5'5'811,"0"0"0,1 1 0,-1 0-1,1 0 1,-5 10 0,7-11-634,0 0-1,0 0 1,0 0-1,1 0 1,0 0 0,0 0-1,0 0 1,0 1 0,1-1-1,0 0 1,0 0-1,0 1 1,2 7 0,-1-10-118,0 1 1,1-1 0,-1 0 0,0 0 0,1 0-1,0 0 1,0-1 0,0 1 0,0 0-1,0-1 1,0 1 0,1-1 0,-1 0-1,1 0 1,0 0 0,-1 0 0,1 0 0,0-1-1,5 3 1,-2-1 16,1-1 0,-1 0 0,1 0 0,0 0 0,-1-1 0,1 0 0,0-1 0,10 1 0,-14-1-47,0-1 0,0 1 0,0-1 0,-1 1 0,1-1-1,0 0 1,0 0 0,-1 0 0,1-1 0,0 1 0,-1 0 0,1-1 0,-1 0 0,0 0 0,0 0 0,1 0 0,-1 0 0,0 0 0,-1 0 0,1 0 0,0-1 0,-1 1 0,1-1-1,-1 0 1,0 1 0,0-1 0,0 0 0,0 1 0,0-1 0,-1 0 0,1 0 0,-1-4 0,1 2-8,-1-1-1,0 1 1,0 0-1,0 0 1,0 0 0,-1 0-1,0 0 1,0 0 0,-1 0-1,1 1 1,-1-1-1,0 0 1,0 1 0,-1-1-1,1 1 1,-1 0-1,0 0 1,-6-7 0,-1 4-18,-1 0 0,0 1 0,0 0 0,0 1 0,0 0 0,-20-6 0,11 4-102,-29-7-1960,57 19-3403,3-3 4250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7:05.3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271 20 12483,'-2'-2'284,"-1"0"0,1 0 0,-1 0 0,1 0 0,-1 1 1,0 0-1,0-1 0,0 1 0,0 0 0,0 0 0,0 0 1,0 1-1,0-1 0,0 1 0,0 0 0,0 0 0,0 0 1,0 0-1,-1 0 0,1 1 0,0-1 0,0 1 0,0 0 0,0 0 1,0 0-1,-3 2 0,-3 2-26,-1 0-1,1 1 1,0 0-1,1 1 1,-1 0 0,1 0-1,1 1 1,-1 0 0,1 0-1,1 1 1,-8 12 0,2-1-24,1 1 0,1 0 0,1 0 0,-8 31 0,10-28-79,2 0 0,0 0-1,1 1 1,2-1 0,0 1-1,2 0 1,3 30 0,-3-50-126,1 1 0,0-1-1,1 0 1,0 0 0,-1 0 0,1 0 0,1 0 0,-1 0 0,1 0 0,0-1 0,0 1-1,0-1 1,8 7 0,-9-9-25,1 0 0,0 0-1,-1 0 1,1 0 0,0-1-1,0 1 1,0-1 0,1 0 0,-1 0-1,0 0 1,0 0 0,1-1-1,-1 1 1,0-1 0,1 0 0,-1 0-1,0 0 1,1 0 0,-1-1-1,0 1 1,1-1 0,-1 0 0,3-1-1,1-1 0,0 0 1,0-1-1,-1 1 0,0-1 0,0 0 0,0-1 1,0 0-1,-1 0 0,1 0 0,-1 0 0,0-1 1,-1 0-1,0 0 0,0 0 0,0 0 0,6-14 1,-3 2-4,0-1 1,-2 0 0,0 0-1,0 0 1,1-25 0,-2 8 94,-2 0 1,-2 0-1,-7-67 0,7 102-54,0 1 0,0-1 1,0 0-1,0 1 0,0-1 0,0 0 0,0 1 0,-1-1 0,1 0 0,0 1 0,-1-1 0,1 0 0,0 1 0,-1-1 0,0 0 0,1 1-26,0 0 0,-1 0 0,1 0 0,0 0 0,0 0 0,0 0 0,-1 0 0,1 0 0,0 0 0,0 0 0,-1 0 0,1 0 1,0 0-1,0 0 0,0 0 0,0 0 0,-1 0 0,1 1 0,0-1 0,0 0 0,0 0 0,-1 0 0,1 0 0,0 0 0,0 1 0,0-1 0,0 0 0,0 0 0,0 0 0,-1 1 0,0 1 76,0 0 1,0 1 0,0-1 0,0 0-1,0 1 1,-1 4 0,2 0 15,0 1-1,0-1 1,0 0 0,1 1 0,-1-1 0,2 0-1,-1 0 1,1 0 0,0 0 0,1 0 0,0 0-1,0 0 1,0-1 0,1 1 0,0-1 0,0 0-1,7 7 1,-8-9-118,1 0 0,-1-1 0,1 1 0,0-1 0,0 0 0,1 0 0,-1-1-1,1 1 1,-1-1 0,1 0 0,0 0 0,0 0 0,-1-1 0,1 0 0,1 0 0,-1 0-1,0 0 1,0-1 0,0 0 0,0 0 0,0 0 0,0-1 0,0 1 0,1-1 0,6-3-1,-7 2-219,-1 1-1,0-1 0,1-1 0,-1 1 0,0-1 0,0 1 1,-1-1-1,1 0 0,-1-1 0,1 1 0,-1 0 0,0-1 1,4-6-1,0-3-1019,0 1 1,-1-1 0,6-16-1,3-13-668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7:06.1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1 558 12019,'8'3'7663,"4"9"-5252,-10-9-1448,5 4-235,-1 1 0,0 0 1,-1 0-1,0 0 0,-1 1 1,1-1-1,5 18 0,-6-11-452,-1-1-1,0 0 1,-1 1-1,0 22 1,-2-25-216,0 6-30,1-1 0,4 19 0,-5-35-29,0 0 0,0-1 0,0 1 0,0 0-1,0 0 1,0-1 0,1 1 0,-1 0-1,0-1 1,0 1 0,1 0 0,-1-1-1,1 1 1,-1 0 0,0-1 0,1 1-1,0 0 1,0-1-1,-1 0-1,0 0 0,1-1 1,-1 1-1,0 0 1,1-1-1,-1 1 1,0 0-1,0-1 1,1 1-1,-1 0 0,0-1 1,0 1-1,0 0 1,1-1-1,-1 1 1,0-1-1,0 1 1,0 0-1,0-1 1,0 0-1,6-33-51,-1-31-35,10-68-11,-13 118 122,2 1 0,-1 0 0,2 1 0,0-1 0,1 1 0,0 0 0,9-14-1,-14 25 4,0 0-1,0 1 1,1-1-1,-1 0 1,0 1-1,0 0 1,1-1-1,-1 1 1,1 0-1,0 0 1,-1-1-1,1 1 1,0 1-1,-1-1 1,1 0-1,0 0 1,0 1-1,0-1 0,0 1 1,0-1-1,0 1 1,0 0-1,0 0 1,2 0-1,-2 0 6,1 1 0,-1 0 0,1 0 0,-1-1 0,1 2 0,-1-1 0,0 0 0,0 0 0,1 1-1,-1-1 1,0 1 0,0 0 0,-1 0 0,1-1 0,0 1 0,-1 0 0,1 1 0,1 1 0,2 5-5,0 1 0,-1-1 0,0 1 0,-1 0 0,0-1 0,-1 1 0,0 1 0,0-1 1,-1 0-1,0 0 0,-1 1 0,0-1 0,-1 0 0,0 1 0,-3 11 0,4-21-24,0 0-1,0 0 0,-1 0 1,1 0-1,-1 0 0,1 0 1,-1 1-1,1-1 0,-1 0 1,0 0-1,1-1 0,-1 1 1,0 0-1,0 0 0,-1 1 1,1-1-2,1-1 0,-1 0 1,1 0-1,-1 0 0,1 0 1,-1 0-1,1 0 0,-1 0 0,1 0 1,-1 0-1,0 0 0,1 0 1,-1 0-1,1 0 0,-1-1 0,1 1 1,0 0-1,-1 0 0,1 0 1,-1-1-1,1 1 0,-1 0 0,1-1 1,0 1-1,-1 0 0,1-1 1,-1 1-1,1 0 0,0-1 1,-1 1-1,1-1 0,0 1 0,0-1 1,0 1-1,-1-1 0,1 0 1,-3-4-1,1-1 1,0 1 0,0-1-1,1 0 1,-1 0 0,1 0-1,0 1 1,1-1 0,0 0 0,0 0-1,1-9 1,1-1-7,0 0 0,10-31 0,24-55-14,-30 86 11,2 0 1,0 0 0,1 1-1,12-16 1,-20 30 4,0-1 1,0 1-1,0 0 0,0 0 1,0 0-1,0 0 1,1 0-1,-1 0 0,0 0 1,0 0-1,1 0 1,-1 1-1,1-1 0,-1 0 1,1 1-1,-1-1 1,1 1-1,-1 0 1,1-1-1,-1 1 0,1 0 1,1 0-1,-1 0 0,-1 1 1,1-1-1,0 1 0,-1 0 0,1-1 1,-1 1-1,1 0 0,-1 0 0,0 0 1,1 0-1,-1 0 0,0 0 0,0 1 1,1-1-1,-1 0 0,0 1 0,0-1 1,-1 1-1,2 1 0,2 4 4,-1 0 0,4 14 0,-5-14 6,0 0 0,1-1-1,4 9 1,-6-13-1,1 0 0,-1 0-1,1 0 1,0 0 0,0 0-1,-1 0 1,2 0 0,-1 0-1,0-1 1,0 1 0,0-1 0,4 2-1,-2-1 10,-1-1 0,1 0-1,-1 0 1,1 0 0,0 0-1,-1 0 1,1-1 0,5 0-1,-7 0-7,0 0-1,0 0 1,0 0-1,0-1 0,0 1 1,-1-1-1,1 1 0,0-1 1,0 0-1,0 0 1,-1 0-1,1 0 0,0 0 1,-1 0-1,1-1 0,-1 1 1,1 0-1,1-3 1,2-4 1,1-1 0,-1 0 0,0-1 0,-1 1 0,0-1 0,0 0 0,1-10 0,14-74 4,5-91 21,-24 185-32,0 0-1,0 0 1,0 0-1,0 1 1,0-1 0,0 0-1,0 0 1,0 0 0,0 0-1,0 0 1,0 0 0,0 0-1,0 0 1,0 0 0,0 0-1,0 0 1,0 0-1,1 0 1,-1 0 0,0 0-1,0 0 1,0 0 0,0 0-1,0 0 1,0 0 0,0 0-1,0 0 1,0 0-1,0 0 1,0 0 0,0 0-1,0 0 1,0 0 0,1 0-1,-1 0 1,0 0 0,0 0-1,0 0 1,0 0-1,0 0 1,0 0 0,0 0-1,0 0 1,0 0 0,0 0-1,0 0 1,0 0 0,0 0-1,0 0 1,0 0 0,1 0-1,-1 0 1,0 0-1,0 0 1,0 0 0,0 0-1,0 0 1,0-1 0,0 1-1,5 11 17,3 14 17,-2-3 8,1 0 1,16 34-1,-19-49-34,0 0 0,0 0 0,0-1 0,1 0 0,0 0 0,0 0 0,0-1 0,1 1 0,0-1 0,0-1 0,12 8 0,-12-8-43,1-1-1,-1 0 1,1 0-1,-1-1 1,1 0 0,9 2-1,-14-4 13,0 0 0,0 0 0,0 1-1,0-1 1,0-1 0,-1 1 0,1 0-1,0 0 1,0-1 0,0 1 0,-1-1-1,1 1 1,0-1 0,0 0 0,-1 0 0,1 0-1,-1 0 1,1 0 0,-1 0 0,1 0-1,-1 0 1,1 0 0,-1-1 0,0 1-1,0-1 1,0 1 0,0-1 0,2-2-1,-1-3-372,1 0-1,-1-1 0,0 1 0,0 0 0,-1-1 0,0 1 0,-1-1 0,0-13 0,-1 1-1251,-1 1-1,-5-24 1,-7-6-1581,-4 4 1182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7:06.3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8 15915,'-2'14'1385,"2"-1"759,4-5-511,7-8-945,1-4-280,3-3-824,0-4-713,1-2-407,8 5 560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7:06.8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1 433 10586,'15'35'5726,"28"45"0,-37-68-4864,0 1 0,4 13-1,9 19 255,-19-45-1113,0 1 1,1-1 0,-1 0-1,0 1 1,0-1 0,0 1-1,1-1 1,-1 0 0,0 1-1,1-1 1,-1 0 0,0 1-1,1-1 1,-1 0 0,0 0-1,1 1 1,-1-1 0,0 0-1,1 0 1,-1 0 0,1 1-1,0-1 1,-1 0 0,0 0-1,0-1 1,1 1 0,-1 0-1,0 0 1,1 0 0,-1 0 0,0-1-1,0 1 1,1 0 0,-1 0-1,0-1 1,0 1 0,1 0-1,-1 0 1,0-1 0,0 1-1,0 0 1,0-1 0,1 1-1,-1-1 1,5-24 82,-7-74-144,1 60 18,1 0 1,5-45 0,-4 77 131,1 1 1,0-1 0,0 0 0,0 0 0,7-12-1,-9 18-60,1-1 0,0 1 0,0 0 0,0 0 0,0-1 0,0 1 0,0 0 0,1 0 0,-1 0 0,0 0-1,1 0 1,-1 0 0,3-1 0,-3 2-17,0 0 0,1-1-1,-1 1 1,0 0 0,0 0-1,0 0 1,0 0 0,0 1-1,1-1 1,-1 0 0,0 0 0,0 1-1,0-1 1,0 0 0,0 1-1,0-1 1,0 1 0,0 0-1,0-1 1,0 1 0,0 0-1,1 0 1,5 7 170,-1-1-1,0 1 1,0 0 0,0 0-1,-1 1 1,5 11-1,7 10 202,-7-13-196,-6-10-115,-1 0 1,1 0-1,1-1 0,-1 0 1,1 0-1,10 10 0,-14-16-71,0 1 1,-1-1-1,1 1 0,0-1 0,-1 1 0,1-1 1,0 1-1,0-1 0,0 0 0,-1 0 0,1 1 0,0-1 1,0 0-1,0 0 0,0 0 0,-1 0 0,1 0 0,0 0 1,0 0-1,0 0 0,0 0 0,0 0 0,-1 0 0,1-1 1,0 1-1,0 0 0,0-1 0,-1 1 0,1 0 0,0-1 1,0 1-1,-1-1 0,1 1 0,0-1 0,-1 0 0,1 1 1,-1-1-1,1 0 0,-1 1 0,1-1 0,-1 0 1,1 1-1,-1-1 0,0 0 0,1-1 0,2-5 4,-1 0-1,1 0 1,-1 0 0,1-9-1,-3 11-1,22-128 20,11-59 42,-31 189-71,0 8 11,0 11 14,0 1-1,1-1 1,1 1 0,0-1 0,9 19-1,-10-27-10,1-1-1,-1 1 0,2 0 0,-1-1 1,1 0-1,0 0 0,1 0 1,-1-1-1,1 0 0,1 0 1,-1 0-1,9 5 0,-14-10-3,0 0 0,1-1 0,-1 1 0,1 0 0,-1-1 0,1 1 0,-1-1 0,0 1 0,1-1 0,0 0 0,-1 1 0,1-1 0,-1 0 0,1 0 0,-1 0 0,1 0 0,-1-1 0,1 1 0,-1 0 0,1-1 0,-1 1 0,3-2 0,-1 1 18,-1-1 0,0 0 0,1 1 0,-1-1 0,0 0 1,0 0-1,0-1 0,-1 1 0,1 0 0,-1-1 0,3-3 0,1-6 97,0 0-1,-1 0 0,0 0 0,3-16 0,-6 20-59,1 0 0,-1 0 0,-1-1 0,1 1-1,-1 0 1,-1-1 0,0 1 0,0 0 0,0 0-1,-5-13 1,4 15-38,0 1 0,-1 0-1,1 0 1,-1 0 0,0 0-1,-1 1 1,1-1 0,-1 1 0,0 0-1,0 0 1,0 0 0,-1 0-1,0 1 1,1 0 0,-1 0 0,-8-4-1,5 4-140,-1 0 0,1 0 0,-1 1-1,0 1 1,0-1 0,0 1 0,0 1 0,0-1 0,0 2-1,0-1 1,0 1 0,0 1 0,0-1 0,0 1-1,-16 7 1,23-9-29,1 1 0,-1 0 0,1 0 1,-1-1-1,0 1 0,1 0 0,-1 0 0,1 0 0,0 1 0,-1-1 0,1 0 0,0 0 1,0 1-1,0-1 0,0 1 0,0-1 0,0 1 0,-1 1 0,2-2 16,0 1-1,0-1 1,0 0-1,0 1 1,0-1 0,0 0-1,1 0 1,-1 1-1,0-1 1,1 0-1,-1 0 1,1 0 0,-1 1-1,1-1 1,0 0-1,-1 0 1,1 0-1,0 0 1,0 0 0,0 0-1,0 0 1,0-1-1,0 1 1,0 0-1,0 0 1,0-1 0,2 2-1,34 17-1329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7:07.4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 0 17100,'-2'2'355,"-1"0"0,1 0 0,1 1 0,-1-1 0,0 0 1,0 1-1,1-1 0,0 1 0,-1-1 0,1 1 0,0 0 0,0-1 1,0 1-1,1 0 0,-1 0 0,1 0 0,-1-1 0,1 1 0,0 0 1,0 0-1,0 0 0,1 0 0,0 4 0,2 2 239,1 0-1,0-1 1,0 1 0,1-1-1,11 14 1,-16-21-543,15 19 751,19 18 1,-20-23-454,24 34 1,-35-45-341,33 51-158,34 73 0,-69-127 85,7 22-725,-8-23 674,0 1 1,1-1-1,-1 1 1,0 0 0,0-1-1,0 1 1,0 0-1,0-1 1,0 1 0,0 0-1,0-1 1,0 1 0,0-1-1,0 1 1,-1 0-1,1-1 1,0 1 0,0 0-1,0-1 1,-1 1-1,1-1 1,-1 1 0,1-1-1,0 1 1,-1-1-1,1 1 1,-1-1 0,1 1-1,-1-1 1,1 1 0,-1-1-1,1 0 1,-2 1-1,-1-1-597,0 1 1,0-1-1,0 0 0,0 0 0,0 0 0,1-1 0,-1 1 0,0-1 0,0 1 0,-4-3 0,-25-6-1914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7:07.7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1 551 14379,'5'-2'6625,"14"-2"-3984,4-12-104,18-21-353,6-7-312,10-26-711,4 10-281,7-14-536,-1-3-200,-13 21-224,-3-1-328,-24 28-272,-6 14-945,-3 6-655,-9 11-1337,6 5 200,9 6 1673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7:08.1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0 327 18748,'6'-1'493,"-1"0"1,0 0-1,0-1 1,0 0-1,0 0 1,0 0-1,0-1 1,0 0-1,-1 0 1,0 0-1,1 0 1,5-7-1,1 0 225,-1-1 1,-1-1-1,11-16 1,-12 17-600,-1-1 0,-1-1 0,0 1 0,-1-1 0,0 0 0,-1 0 0,-1 0 0,0-1 1,0 1-1,-1-1 0,-1 0 0,-1-15 0,0 26-117,0 0 0,0 0-1,-1 0 1,1-1 0,-1 1 0,0 0 0,0 0 0,0 0-1,-1 0 1,-1-3 0,3 5-5,-1 0 0,1 1 1,-1-1-1,1 1 0,-1-1 0,0 1 1,1-1-1,-1 1 0,1-1 0,-1 1 1,0-1-1,1 1 0,-1 0 0,0-1 0,0 1 1,1 0-1,-1 0 0,-1-1 0,1 1-3,0 1-1,0-1 0,-1 0 1,1 0-1,0 0 0,0 1 0,0-1 1,0 1-1,0-1 0,0 1 1,0-1-1,0 1 0,0 0 0,0-1 1,-2 3-1,-2 2-18,-1 0-1,1 1 1,1 0 0,-1 0-1,1 1 1,0-1 0,-5 12-1,-19 54-4,23-57 32,2-4-5,-3 4 85,1 0 1,1 1 0,-5 28-1,9-40-37,-1 0 0,1 0 0,0 0 0,1 1-1,-1-1 1,0 0 0,1 0 0,0 0 0,0 0 0,1 0-1,-1 0 1,1-1 0,-1 1 0,1 0 0,0-1-1,1 1 1,-1-1 0,1 1 0,-1-1 0,4 3 0,1-1 17,-1 0 1,1 0 0,0-1 0,0 0 0,0 0 0,0-1 0,1 0 0,-1 0-1,1-1 1,0 0 0,0 0 0,0-1 0,0 0 0,11 0 0,-3-1-41,1-1 1,-1 0-1,1-2 0,-1 0 1,0-1-1,16-5 1,-25 6-125,0 1 0,0-1 0,0 0 0,-1-1 0,1 0 0,-1 0 0,0 0 0,0-1 0,0 0 0,-1 0 0,1 0 0,7-11 0,-8 8-472,-1 0 0,0 1 0,0-2 0,0 1 0,-1 0 0,-1-1 0,1 1 0,-2-1 0,1 0 0,0-14-1,-1-67-5527,-3 44 4377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7:08.4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1 180 10706,'1'4'956,"0"0"0,0 1-1,0-1 1,1 0 0,-1 0 0,1 0-1,0 0 1,0-1 0,1 1 0,-1 0-1,4 3 1,4 3 1005,0 0 1,13 9-1,-16-13-1665,-1-1-1,1 1 1,-1 0 0,0 0-1,0 1 1,-1-1 0,0 1-1,6 10 1,-9-11-266,0 0 0,0 0 0,0 0 0,-1 1 0,0-1 0,0 1 0,-1-1 1,0 10-1,-8-33 67,-14-40-98,11 30-4,1-1-1,-7-35 1,16 60 5,-12-75 1,12 67 1,1 1-1,0 0 1,0-1-1,1 1 1,3-16-1,-4 23-32,1 0 1,0 1-1,0-1 0,0 0 0,0 1 0,1 0 0,-1-1 0,1 1 0,-1 0 0,1-1 0,0 1 1,0 0-1,0 0 0,0 0 0,0 1 0,0-1 0,1 1 0,-1-1 0,0 1 0,1-1 0,-1 1 1,5-1-1,-4 1-273,0 1 1,0-1-1,0 1 1,0-1-1,0 1 1,0 0-1,0 1 1,0-1-1,0 0 1,0 1-1,0 0 1,0-1-1,4 3 1,-1-1-1046,1 0 0,0 0 1,10 1-1,8 1-614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7:08.9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1 432 13467,'0'-1'425,"1"0"0,-1 1 0,1-1 0,-1 0 0,1 0 0,0 1 0,-1-1 0,1 0 0,0 1 0,0-1 0,-1 1 0,1-1 0,0 1 0,0-1 0,0 1 0,0-1 1,1 1-1,0-1 8,0 1 1,0 0-1,0-1 1,0 1-1,0 0 0,0 0 1,-1 1-1,4-1 1,-2 1-130,0 0 0,0 0 0,0 0 0,0 0 0,0 0 0,-1 0-1,1 1 1,0-1 0,-1 1 0,1 0 0,1 2 0,1 1-122,-2 0-1,1 1 0,-1-1 1,0 1-1,0 0 0,0 0 1,-1 0-1,2 8 1,-2-6-165,1-1 1,-1 0 0,2 1 0,4 8 0,-4-26-94,-1-46-33,-3 43 99,0 0 0,1 0 0,1 0 0,5-25 0,-5 31 30,0 0 0,1 1 0,0-1 0,0 0 0,0 1 0,0 0 0,1 0 0,0 0 0,1 0 0,-1 0 0,1 1 0,9-8 0,-13 12 4,0 0 1,0 0-1,1 1 0,-1-1 1,0 0-1,0 1 0,0-1 1,0 1-1,0 0 0,1-1 1,-1 1-1,0 0 0,0 0 1,1 0-1,-1 0 0,0 0 1,0 0-1,1 0 0,-1 0 0,0 0 1,0 1-1,0-1 0,1 0 1,-1 1-1,0-1 0,0 1 1,0-1-1,2 2 0,1 1 82,0 1 0,0-1 0,0 1-1,-1 0 1,5 6 0,6 7 209,-10-13-267,-1-1 0,1 1 0,-1 0 0,0 0 0,0 0 0,-1 1 0,1-1 0,-1 0 0,2 7-1,-1-1-41,0 1-1,-1-1 0,1 13 0,-3-23-4,0 0-1,1 0 0,-1 0 1,0 0-1,0 0 0,0 0 1,0 0-1,0 0 0,0 0 1,0 0-1,0 0 0,0 0 1,0 0-1,0 0 0,0 0 1,0 0-1,0 0 0,0 0 1,0 0-1,0 0 0,0 0 1,1 0-1,-1 0 0,0 0 1,0 0-1,0 0 0,0 0 1,0 0-1,0 1 0,0-1 1,0 0-1,0 0 0,0 0 1,0 0-1,0 0 0,0 0 1,0 0-1,0 0 0,0 0 1,0 0-1,0 0 0,0 0 1,0 0-1,0 0 0,0 0 1,0 0-1,0 1 0,2-10-15,2-16-26,1-41-1,-2 17 25,15-77 0,-15 112 19,0 0 0,1 1 1,1-1-1,1 1 0,0 0 1,0 0-1,1 1 0,1 0 1,0 0-1,10-11 1,-17 22 0,0 0 1,0-1 0,0 1 0,0 0 0,0 0 0,0 0 0,1 0 0,-1 0 0,0 0 0,1 0-1,-1 1 1,0-1 0,1 0 0,-1 1 0,1-1 0,-1 1 0,1-1 0,-1 1 0,1 0-1,-1 0 1,1 0 0,-1 0 0,1 0 0,-1 0 0,1 0 0,0 0 0,-1 1 0,1-1-1,-1 0 1,1 1 0,-1-1 0,0 1 0,1 0 0,-1 0 0,1-1 0,-1 1 0,0 0 0,0 0-1,3 2 1,2 4 11,-1-1 0,0 1 0,0 0 0,0 1 0,5 11 0,-7-13-12,45 97 33,-23-47-31,-23-52-5,0 0 0,0-1 0,0 1 0,0 0 0,1-1 0,-1 0 0,1 0 0,0 1 0,0-2 0,0 1 0,0 0 0,0 0 0,1-1 0,-1 0 0,1 0 0,-1 0 0,1 0 0,0 0 0,5 1 0,-5-3 0,0 1 0,0-1 0,0 0 0,0 0 0,0 0 0,0-1 0,0 1 0,0-1 0,-1 0 0,1 0 0,0-1 0,0 1 0,-1-1 0,1 1 0,0-1 0,-1 0 0,0-1 0,6-4 0,4-4-428,0-1 1,0 0-1,-2-1 1,0-1-1,0 0 0,-1 0 1,8-17-1,4-12-968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7:22.2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56 22 10986,'0'-1'206,"0"0"0,0-1-1,-1 1 1,1 0 0,-1 0-1,1 0 1,-1 0 0,0 0-1,1 0 1,-1 0 0,0 0-1,1 1 1,-1-1 0,0 0-1,0 0 1,0 0 0,0 1-1,0-1 1,0 1 0,0-1 0,0 0-1,0 1 1,0 0 0,0-1-1,-2 1 1,2 0-25,0 0 0,0 1 0,0-1 0,0 1 0,-1-1 0,1 1 0,0-1 0,0 1 0,0 0 1,0 0-1,0-1 0,1 1 0,-1 0 0,0 0 0,0 0 0,1 0 0,-1 0 0,0 0 0,1 0 0,-1 0 0,1 0 0,-1 1 0,1-1 0,-1 1 0,-2 7 292,0 1 0,1-1-1,0 0 1,1 1 0,0-1-1,0 12 1,5 60 954,-2-53-1032,10 113 723,5 151-848,-20-298-2269,-1-7 341,1-1-1,1 0 1,0 0-1,1-28 1,5-16-403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0:58.6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12771,'1'0'472,"0"0"0,0 0 0,-1 1 0,1-1 1,0 0-1,0 0 0,-1 0 0,1 1 0,0-1 0,0 0 1,-1 1-1,1-1 0,0 1 0,-1-1 0,1 1 0,9 12 2579,1 17-1447,-11-28-1287,33 109 2507,-31-103-2750,1-1 0,-1 1 1,2-1-1,-1 1 0,5 6 1,-5-10-153,-1-1 0,1 1 1,0-1-1,-1 0 0,2 0 1,-1 0-1,0 0 1,1-1-1,-1 1 0,8 3 1,-10-6-14,-1 1 0,1-1 0,-1 0 0,1 1 1,0-1-1,-1 0 0,1 0 0,-1 0 0,1 0 1,0 1-1,-1-1 0,1 0 0,-1 0 0,1 0 1,0 0-1,-1 0 0,1-1 0,0 1 0,-1 0 0,1 0 1,-1 0-1,1 0 0,0-1 0,-1 1 0,1 0 1,0-1-1,7-14-3459,-4 6 2250,9-10-51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7:22.5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 13163,'1'-1'365,"0"1"-1,0 0 1,0-1 0,0 1 0,0 0 0,0 0-1,-1 0 1,1 0 0,0 0 0,0 0 0,0 0 0,0 0-1,1 0 1,18 9 2190,-15-7-2015,30 16 2039,45 30 1,76 75-311,-76-45-1938,-48-46-316,63 51-1,-36-43-932,-58-38 788,1-1-1,-1 0 0,1-1 0,-1 1 0,1 0 0,-1 0 1,1-1-1,0 1 0,0-1 0,-1 1 0,1-1 0,3 1 1,-4-2-12,0 1 0,0 0 0,0-1 0,-1 1 0,1-1 0,0 1 1,0-1-1,0 1 0,-1-1 0,1 0 0,0 1 0,-1-1 1,1 0-1,-1 0 0,1 1 0,0-1 0,-1 0 0,0 0 1,1 0-1,-1 0 0,0 0 0,1 0 0,-1 0 0,0 1 1,0-1-1,0-2 0,9-31-2345,4-11 713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7:23.3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42 1 10010,'-2'1'316,"-1"0"-1,0 1 0,1-1 1,-1 1-1,1 0 0,0 0 1,-1 0-1,1 0 1,0 0-1,0 0 0,0 0 1,1 1-1,-1-1 0,0 1 1,1-1-1,0 1 1,-1 0-1,1-1 0,0 1 1,1 0-1,-1 0 0,0 0 1,1 0-1,0 0 1,-1 0-1,1 0 0,0 0 1,1 3-1,4 29 1264,2 0 1,2 0-1,23 60 0,-23-68-936,16 44 694,-4 1-1,17 98 0,5 84-809,-43-253-547,2 7-396,-2-8 405,0 0 0,0 0 1,1 0-1,-1 1 0,0-1 1,0 0-1,0 0 0,0 0 0,0 0 1,0 0-1,0 0 0,0 0 1,1 0-1,-1 0 0,0 0 1,0 1-1,0-1 0,0 0 0,0 0 1,0 0-1,1 0 0,-1 0 1,0 0-1,0 0 0,0 0 0,0 0 1,0 0-1,1 0 0,-1 0 1,0 0-1,0 0 0,0 0 1,0-1-1,0 1 0,0 0 0,1 0 1,-1 0-1,0 0 0,0 0 1,0 0-1,25-24-536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7:24.5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0 382 10578,'13'-1'437,"-1"1"0,1 0 0,-1 1 0,0 1 0,1 0 0,-1 0 0,0 1 0,16 6 0,33 8 455,11-5 413,1-2 1,106-1-1,150-19 415,-187 3-1541,174 7 57,59-4 328,-142-15-181,85-5-247,364-34 811,-451 20-657,77-12-195,7 24 168,-201 25-55,95-3 160,1-17-117,3-20-78,21-3-61,-233 44-112,334-42 75,-273 38-65,1 3 0,-1 2 1,85 13-1,-44 6 81,-46-7 163,74 5 0,-114-17-181,0 0-1,0-1 1,0-1-1,0-1 1,0 0 0,0-2-1,0 0 1,29-11-1,114-62 1399,-154 74-1449,0 1 0,1-1 0,-1 1 0,1 0 0,-1 0 0,9-1 0,-14 3-28,-1 0 0,0 0-1,1 0 1,-1 0 0,0 0 0,0 0 0,1 0 0,-1 0 0,0 0 0,0 1 0,1-1 0,-1 0 0,0 0 0,1 0 0,-1 0-1,0 0 1,0 0 0,0 1 0,1-1 0,-1 0 0,0 0 0,0 0 0,1 0 0,-1 1 0,0-1 0,0 0 0,0 0 0,0 1-1,0-1 1,1 0 0,-1 0 0,0 1 0,0-1 0,0 0 0,0 1 0,0-1 0,0 0 0,0 0 0,0 1 0,0-1 0,0 0 0,0 0-1,0 1 1,0-1 0,0 0 0,0 1 0,0-1 0,0 0 0,0 0 0,-1 1 0,1-1 0,0 0 0,0 0 0,0 1 0,0-1-1,0 0 1,-1 1 0,0 0-127,1 0-1,-1 1 1,0-1-1,1 0 1,-1 0-1,0 0 1,0 0-1,0 0 0,0 0 1,0 0-1,0 0 1,-2 2-1,-5-2-1571,7 0 819,1-1 775,0 0 0,0 0 1,0 0-1,0 0 0,-1 0 0,1 0 1,0 0-1,0 0 0,0 0 0,0 0 1,0 0-1,-1 0 0,1 0 0,0 0 1,0 0-1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7:25.1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13291,'0'2'148,"0"0"0,0 0 0,1 0 0,-1 1 0,1-1 0,-1 0-1,1 0 1,0 0 0,0 0 0,0-1 0,0 1 0,0 0 0,0 0 0,1 0 0,-1-1 0,1 1 0,-1-1 0,1 1 0,2 1 0,3 2 221,1 0 0,0-1 0,11 5 0,-15-7-279,29 11 749,1-2 1,0-1 0,60 9-1,-55-13-260,0 2 0,57 21-1,-88-26-502,0 1-1,-1-1 1,0 1-1,0 0 0,0 1 1,0 0-1,-1 0 1,10 10-1,-12-10-24,0 0 1,0 0-1,-1 0 1,0 1-1,0-1 0,0 1 1,-1 0-1,0 0 1,0 0-1,0 0 0,-1 0 1,1 7-1,-1-8-43,-1 1-1,0-1 1,0 1-1,0-1 1,-1 1-1,1-1 1,-1 1-1,0-1 1,-1 1-1,0-1 1,0 0-1,0 0 1,0 0-1,-1 0 1,1 0-1,-2 0 1,1-1-1,0 1 1,-1-1-1,1 0 1,-1 0-1,-1 0 1,1-1 0,0 1-1,-1-1 1,0 0-1,1 0 1,-1-1-1,-10 4 1,1-2-389,0 0 1,-1-1-1,1-1 0,-1-1 1,-20 1-1,11-3-879,1-1-1,-36-7 0,11-4-96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7:25.9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 14811,'4'-2'1048,"1"10"681,10 10-89,5 19-192,4 7-15,9 18-249,4 8-136,12 7-424,12 1-200,14-19-216,7-11-560,10-47 240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7:26.6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297 81 11626,'12'-27'2985,"-3"9"2991,-9 17-5926,0 1-1,0 0 1,0 0 0,0 0-1,0 0 1,0-1 0,0 1-1,0 0 1,0 0 0,0 0-1,0-1 1,0 1 0,0 0-1,0 0 1,0 0-1,0-1 1,0 1 0,0 0-1,0 0 1,0 0 0,0 0-1,0-1 1,0 1 0,0 0-1,0 0 1,0 0 0,-1 0-1,1-1 1,0 1 0,0 0-1,0 0 1,0 0 0,0 0-1,0 0 1,-1 0-1,1-1 1,-10-2 940,-16 3 98,21 0-567,-36 4 2965,40-4-3478,0 0 0,1 0 0,-1 1 0,1-1 0,-1 0 0,1 0 0,-1 0 0,0 1 0,1-1 0,-1 0 0,1 1 0,-1-1 0,1 0 0,0 1 0,-1-1 0,1 1 0,-1-1 0,1 1 0,0-1 0,-1 1 0,1-1 0,0 1 0,-1 0 0,0 3 8,2-4-3,-1 0 1,0 0-1,1 0 1,-1 0-1,1 0 1,-1 0-1,1 0 1,-1 0-1,1 0 1,-1 0 0,1 0-1,-1 0 1,1 0-1,-1 0 1,0 0-1,1 0 1,-1-1-1,1 1 1,-1 0-1,1 0 1,-1-1-1,0 1 1,1-1-1,11-6 587,-11 5-517,0 1 0,0-1-1,0 1 1,0-1 0,0 0 0,0 1-1,0-1 1,-1 0 0,1 0 0,-1 1-1,1-1 1,-1-2 0,1 3-72,-1 1 0,0 0 0,0-1 0,0 1 0,-1 0-1,1-1 1,0 1 0,0 0 0,0-1 0,0 1 0,0 0 0,0 0 0,0-1 0,-1 1 0,1 0 0,0 0 0,0-1 0,0 1 0,0 0 0,-1 0-1,1-1 1,0 1 0,0 0 0,-1 0 0,1 0 0,0-1 0,0 1 0,-1 0 0,0 0-9,0 0 0,0 0-1,0 0 1,0 0 0,0 0 0,0 0-1,0 0 1,0 0 0,0 0 0,0 1-1,0-1 1,0 0 0,-2 2 0,-28 13 49,-53 36 1,72-43-43,3-2-1,1 0 1,1 1 0,-1 0-1,1 1 1,0-1 0,1 1-1,0 1 1,0-1-1,1 1 1,0 0 0,0 0-1,1 1 1,1-1 0,-4 12-1,3-8 20,1 0-1,1 0 1,0 0-1,1 0 1,0 0-1,1 0 1,0 1-1,1-1 1,1 0-1,5 21 1,-5-28-1,0 0 0,0 0 0,1-1-1,-1 1 1,1-1 0,1 1 0,-1-1 0,1 0 0,0 0 0,0-1 0,0 1 0,10 7 0,-7-7 8,1 0 0,0-1 1,0 0-1,0 0 0,0-1 0,0 0 1,1 0-1,11 2 0,-1-3 16,1 0-1,0 0 1,0-2 0,0-1-1,-1 0 1,1-1-1,29-8 1,-14 1-27,-1-2-1,58-28 1,59-42-3,-146 78-13,14-8-42,-18 10 6,0 1 0,0-1 0,0 0 0,0 0 0,-1 1 0,1-1 0,0 0 0,0 0 0,-1 0 0,1 0 0,-1 0 0,1 0 0,-1 0 0,1 0 1,0-1-1,-2-6-1198,7 3 492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7:10.6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1618 0 10650,'-20'1'1069,"0"0"0,0 1 0,0 1 0,-37 11 0,25-3-111,1 2-1,-35 18 1,-21 16 352,-98 70 0,132-77-1002,1 1 0,-83 88-1,-21 54 255,60-66-282,-89 113 168,131-156-181,-52 98 0,61-86-22,-40 108 1,63-132-185,3 0 1,-20 113 0,22-45-45,6 1 1,6 161 0,7-258-14,0 1 0,3-1 0,1 0-1,1 0 1,15 41 0,-16-58 21,1-1 1,1 1-1,0-1 0,1-1 0,1 1 0,1-2 0,0 1 1,0-1-1,2-1 0,-1 0 0,28 20 0,-20-20 19,1-1-1,0-1 1,0 0-1,1-2 1,1-1-1,-1 0 1,41 7-1,-16-8 1,0-1 0,91-2 1,-80-7-27,0-3 1,0-2 0,109-30 0,-100 17 40,0-4 0,116-60 0,-133 57 9,-2-3-1,85-72 1,72-91 20,-202 191-89,266-282 182,-30-22 494,-179 220-262,79-158-1,-120 206-280,-3-1 0,-1-1 0,-2 0 1,-2 0-1,-1-1 0,6-81 0,-14 58-69,-4 1 0,-2 0 1,-3 0-1,-3 0 0,-3 1 0,-2 0 0,-3 2 0,-40-93 0,44 123-53,-1 1 0,-30-44 0,37 62 5,-1 0-1,-1 0 1,0 1 0,-1 1 0,0 0 0,0 0-1,-1 1 1,-16-9 0,15 11 27,-1 1 1,0 0-1,0 0 0,-1 2 1,1 0-1,-1 1 0,-18-2 0,10 3 32,-1 1-1,1 1 0,0 1 0,-24 5 0,-17 7 42,1 3-1,-79 31 0,140-46-115,-55 20-200,23-7-730,-63 15-1,67-26-328,30-3 1263,0 0 0,1 0-1,-1 0 1,0 0 0,0 0-1,0-1 1,0 1 0,0 0 0,0 0-1,1 0 1,-1 0 0,0 0-1,0 0 1,0 0 0,0-1-1,0 1 1,0 0 0,0 0 0,0 0-1,0 0 1,0 0 0,0-1-1,1 1 1,-1 0 0,0 0 0,0 0-1,0 0 1,0 0 0,0-1-1,0 1 1,0 0 0,0 0 0,0 0-1,-1 0 1,1 0 0,0-1-1,0 1 1,0 0 0,0 0-1,0 0 1,0 0 0,0 0 0,0-1-1,0 1 1,0 0 0,0 0-1,-1 0 1,1 0 0,0 0 0,0 0-1,0 0 1,0 0 0,0 0-1,0-1 1,-1 1 0,1 0-1,0 0 1,0 0 0,0 0 0,0 0-1,0 0 1,-1 0 0,1 0-1,0 0 1,0 0 0,0 0 0,20-13-174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7:11.0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0 282 19148,'15'-22'1584,"3"-3"1161,10-5-689,7 1-975,3 0-297,6-2-904,0-1-448,-2-1-889,0 0-1239,19 15 1472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7:11.7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239 91 10042,'13'-17'1456,"-5"8"351,0-1 0,-1 0-1,10-18 1,-17 27-1716,0 1-1,0 0 1,1-1-1,-1 1 0,0 0 1,0-1-1,1 1 1,-1 0-1,0-1 0,0 1 1,0-1-1,0 1 1,0 0-1,0-1 1,0 1-1,1-1 0,-1 1 1,0-1-1,0 1 1,0 0-1,-1-1 0,1 1 1,0-1-1,0 1 1,0 0-1,0-1 1,0 1-1,0-1 0,-1 1 1,1 0-1,0-1 1,0 1-1,-1 0 0,1-1 1,0 1-1,0 0 1,-1-1-1,1 1 1,0 0-1,-1 0 0,1-1 1,0 1-1,-1 0 1,1 0-1,-1-1 0,-1 1 81,1 0-1,-1 0 1,0 0-1,0 0 0,1 0 1,-1 1-1,0-1 1,1 0-1,-1 1 1,0-1-1,-2 2 0,-6 3 140,0 1-1,0 0 0,0 1 0,1 0 1,0 1-1,0-1 0,1 2 0,0-1 1,-9 13-1,-9 15 285,-22 41 0,39-61-450,-7 12 110,-23 54 0,33-67-187,1 0 0,1 1 0,0 0 0,2 0 0,-3 24 0,5-33-27,0-1-1,0 1 1,1-1 0,0 1 0,0-1 0,3 11 0,-3-14-23,0 0 0,1 0 1,-1 0-1,1 0 1,0 0-1,-1-1 1,1 1-1,1 0 0,-1-1 1,0 0-1,1 1 1,-1-1-1,1 0 0,4 3 1,-1-2-7,0-1 1,0 1-1,1-1 1,-1 0-1,0-1 1,1 0-1,-1 0 1,0 0-1,13-1 1,0-1-53,-1-1 0,23-4 0,-13 0-454,-1-2 1,0 0-1,-1-2 0,0-1 1,-1-1-1,26-16 1,-12 2-1164,0-1 0,62-59 1,-57 47 1869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7:12.3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224 171 15947,'0'0'112,"0"0"0,0-1 0,-1 1 0,1 0 1,0 0-1,0-1 0,0 1 0,-1 0 0,1 0 0,0 0 0,0-1 0,-1 1 0,1 0 0,0 0 0,0 0 0,-1 0 0,1 0 0,0 0 0,0-1 0,-1 1 0,1 0 0,0 0 0,-1 0 0,1 0 0,0 0 0,0 0 0,-1 0 0,1 0 0,0 0 0,-1 0 0,1 0 0,0 1 0,-1-1 0,1 0 0,0 0 0,0 0 0,-1 0 0,1 0 0,0 0 0,0 1 0,-1-1 0,-11 10 2330,11-9-2336,-19 20 1912,-118 122 2513,133-138-4483,1 1 0,0 0 1,0 0-1,0 0 0,1 1 0,0-1 0,0 1 1,0 0-1,1 0 0,0 0 0,1 0 0,-2 10 1,3-13-46,0-1 0,0 0 0,0 1 0,0-1 0,0 0 0,1 0 0,0 1 0,-1-1 0,1 0 0,0 0 0,1 0 0,-1 0 0,1 0 0,-1 0 0,1 0 0,0 0 0,0-1 0,0 1 0,0 0 0,0-1 0,1 0 0,-1 0 0,1 0 0,0 0 0,-1 0 0,1 0 0,0-1 0,5 3 0,-6-3-12,-1 0 1,1-1-1,0 1 1,0 0-1,0-1 1,0 0-1,-1 1 1,1-1-1,0 0 1,0 0-1,0 0 1,0 0-1,0 0 1,0 0-1,0 0 1,0-1-1,0 1 1,0-1-1,0 0 1,-1 1-1,4-3 1,-2 1-21,0-1 0,0 0 0,-1 1 0,1-1 0,-1 0 0,0-1 0,0 1 0,0 0 0,0 0 0,2-6 0,6-18-227,-1 0 0,0 0 0,7-54 0,-15 71 172,-2 10 31,-4 16 40,4-12 43,0 1 0,1-1 0,0 0 0,0 1 0,0-1 0,0 0 0,1 0 0,0 1 0,0-1 0,2 7 0,-2-9-18,-1-1-1,1 0 1,0 0-1,0 0 0,0 1 1,-1-1-1,1 0 1,0 0-1,0 0 1,0 0-1,1 0 1,-1-1-1,0 1 1,0 0-1,0 0 1,1-1-1,-1 1 1,0-1-1,0 1 1,1-1-1,-1 0 0,1 1 1,-1-1-1,0 0 1,1 0-1,-1 0 1,1 0-1,-1 0 1,0 0-1,1 0 1,-1-1-1,1 1 1,-1 0-1,0-1 1,1 1-1,-1-1 0,1 0 1,5-2-8,-1 0 1,0-1-1,0 0 1,-1 0-1,1 0 1,-1 0-1,0-1 1,0 0-1,8-10 1,-1-1-11,-1 0 1,11-22 0,-10 13-29,11-34 0,10-20-18,-30 72 58,1 0-1,0 1 1,1-1-1,-1 1 1,1 0-1,8-8 1,-12 13 13,1 0 0,-1-1 1,1 1-1,0 0 0,-1 0 0,1 0 1,0 0-1,0 0 0,0 0 0,0 0 1,0 1-1,0-1 0,0 1 0,0-1 1,0 1-1,0 0 0,0 0 0,0 0 1,0 0-1,0 0 0,0 0 0,0 1 1,0-1-1,0 1 0,0-1 0,0 1 1,0 0-1,0 0 0,2 1 0,3 3 77,1 0 0,0 1 0,-1 0 0,0 0 0,-1 1 0,12 13 0,27 49 86,-34-50-177,0-1 0,1-1 0,15 17 0,-25-32-45,0-1 1,0 1 0,-1 0-1,1-1 1,0 1-1,0-1 1,1 0-1,-1 0 1,0 0-1,0 0 1,1 0-1,-1 0 1,0 0 0,1-1-1,-1 1 1,1-1-1,-1 0 1,1 0-1,-1 0 1,1 0-1,-1 0 1,0 0-1,1-1 1,-1 1 0,1-1-1,-1 0 1,0 1-1,1-1 1,-1 0-1,0-1 1,0 1-1,0 0 1,3-2-1,3-3-370,0-1-1,-1 1 1,1-1-1,-2-1 1,1 1-1,10-16 0,1-6-1474,-2 0-1,-1-1 0,11-33 0,-5 10 381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0:58.9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92 1 12059,'0'0'234,"-1"0"0,1 0 0,0 0 1,-1 0-1,1 0 0,0 0 0,-1 0 0,1 0 1,0 0-1,-1 0 0,1 0 0,0 0 1,-1 0-1,1 0 0,0 0 0,-1 0 1,1 0-1,0 1 0,-1-1 0,-1 1 1406,2 0-1406,0-1 0,0 0 1,0 0-1,-1 1 0,1-1 0,0 0 0,0 1 1,0-1-1,0 1 0,-7 16 1740,5-11-1123,-32 82 1798,27-74-2529,1 0 0,0 0 0,1 1 0,1 0 0,1-1 0,0 2 0,-2 23 0,5-37-107,0 0-1,0-1 1,0 1-1,0 0 1,1-1-1,-1 1 1,0-1-1,1 1 1,-1 0-1,1-1 1,0 1-1,-1-1 1,1 1-1,0-1 1,0 0-1,0 1 1,0-1-1,0 0 1,0 0-1,0 1 1,1-1-1,-1 0 1,0 0 0,1 0-1,-1-1 1,0 1-1,1 0 1,-1 0-1,1-1 1,-1 1-1,1-1 1,0 1-1,-1-1 1,3 0-1,0 1-16,0-1 1,1 0-1,-1 0 0,0-1 0,0 1 1,0-1-1,0 0 0,0 0 1,0 0-1,0-1 0,-1 1 0,8-4 1,3-5-350,0-1 0,0 0 0,17-19 0,-13 12-776,-14 14 447,0 0 0,0 0 0,-1 0-1,0-1 1,5-7 0,1-4-877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7:12.8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97 43 9330,'-11'-9'774,"8"5"-97,-1 1 0,0 0 0,0 0 0,0 0 0,0 0 1,-1 0-1,1 1 0,-1 0 0,0 0 0,0 0 0,-8-2 0,12 4-512,0 0 0,0 1 0,0-1-1,0 0 1,0 0 0,0 1 0,0-1-1,0 1 1,0-1 0,0 1 0,0-1 0,0 1-1,0-1 1,1 1 0,-1 0 0,0-1-1,0 1 1,1 0 0,-1 0 0,1 0 0,-1-1-1,0 1 1,1 0 0,0 0 0,-1 0-1,1 0 1,-1 0 0,1 0 0,0 0 0,0 0-1,0 0 1,0 0 0,-1 2 0,0 6 558,0 0 1,1 17 0,0-18-252,0 8 45,0-2-58,0 0 0,1 0 0,4 23-1,4-3 98,-4-18-218,-1 0-1,5 33 1,0 137 794,-8-171-1101,1 0 0,0 0 0,2 0 0,4 14 0,25 57 8,-15-41-32,-17-40-4,2 1-2,-1 1-1,1-1 0,0 0 1,7 10-1,-10-15-6,1 0 0,0 0 0,-1-1 0,1 1 0,0 0 0,-1 0 0,1-1 0,0 1 0,0-1 0,0 1 0,-1 0 0,1-1 0,0 0 0,0 1 1,0-1-1,0 1 0,0-1 0,0 0 0,0 0 0,0 0 0,0 0 0,0 0 0,0 0 0,0 0 0,0 0 0,0 0 0,0 0 0,0 0 0,0 0 0,0-1 0,0 1 0,0 0 0,0-1 0,0 1 0,0-1 0,0 1 0,0-1 0,1-1 0,2-1-51,1-1 0,0-1-1,-1 1 1,0-1-1,0 0 1,0 0-1,5-9 1,17-43-374,-25 54 404,20-53-347,8-18-15,-25 64 348,1 1-1,0-1 0,1 1 1,13-16-1,-18 23 44,0 1 0,0 0 0,0-1 0,1 1 0,-1 0 0,1-1-1,-1 1 1,1 0 0,-1 0 0,1 0 0,0 0 0,-1 1 0,1-1 0,0 0 0,0 1 0,-1-1 0,1 1 0,0-1-1,0 1 1,0 0 0,0 0 0,0 0 0,0 0 0,-1 0 0,1 1 0,0-1 0,0 0 0,0 1 0,0-1 0,-1 1 0,1 0-1,0 0 1,-1-1 0,1 1 0,0 0 0,-1 0 0,1 1 0,-1-1 0,0 0 0,3 2 0,2 4 53,0 1 0,0-1 0,0 1 0,-1 0 0,0 0 0,5 13 0,-7-13 19,1 1 0,-1 0 1,-1 0-1,0 0 0,0 0 0,-1 0 0,0 1 1,-1-1-1,0 0 0,0 0 0,-1 1 1,0-1-1,-3 11 0,-3 4 111,0 0 1,-2 0-1,-19 35 0,21-45-77,-12 18-1,16-29-103,1 1 1,-1-1-1,0 0 0,0 0 0,0 0 1,0 0-1,0 0 0,-1-1 1,-6 4-1,9-5-22,0-1 0,0 1 0,0-1 1,0 0-1,0 1 0,-1-1 0,1 0 0,0 0 1,0 0-1,0 0 0,0 0 0,-1 0 0,1 0 0,0 0 1,0 0-1,0-1 0,0 1 0,0 0 0,-1-1 1,0 0-1,0 0-50,0 0 1,1-1 0,-1 1-1,0-1 1,1 1 0,-1-1-1,1 0 1,0 1 0,-1-1-1,0-3 1,-2-2-278,1 0 0,0 0 1,1 0-1,0-1 0,-2-10 1,2-1-750,0 1 0,2-1 0,0 0 0,1 1 0,1-1 0,0 1 0,2-1 0,0 1 0,1 0 0,11-24 0,10-11-865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7:13.2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72 13835,'8'-2'863,"-3"1"-209,0 1 1,0-1 0,0 1-1,7 0 1,-11 0-488,0 0 1,0 0-1,0 0 0,0 1 1,0-1-1,0 0 1,0 1-1,0-1 0,0 1 1,0-1-1,0 1 1,0-1-1,0 1 1,0 0-1,0-1 0,0 1 1,-1 0-1,1 0 1,0 0-1,-1 0 0,1-1 1,0 1-1,-1 0 1,1 0-1,0 2 0,0 4 313,1 0-1,-1 1 0,0-1 0,-1 1 0,0-1 1,0 1-1,0-1 0,-3 14 0,1-11-90,1 1 0,0 0 1,2 20-1,0-25-287,0 0 0,1-1 0,-1 1 0,1 0 0,1-1 0,-1 1 0,1-1 0,0 1 0,0-1 0,0 0 0,1-1 0,0 1 0,0 0 0,0-1 0,10 7 0,-11-8-68,1-1 1,-1 1 0,1-1 0,0 0-1,0-1 1,0 1 0,0-1-1,0 1 1,0-1 0,0 0-1,0-1 1,1 1 0,-1-1-1,0 0 1,0 0 0,1 0-1,-1 0 1,0-1 0,0 0-1,1 0 1,-1 0 0,0 0 0,5-3-1,-6 3-8,0-1-1,1 0 1,-1 0 0,0 0-1,0 0 1,0 0 0,0 0-1,-1-1 1,5-4 0,-6 5-12,0 0 1,1 0-1,-1-1 1,0 1-1,0 0 1,-1-1 0,1 1-1,0 0 1,-1-1-1,1 1 1,-1-1-1,0 0 1,0 1 0,0-1-1,-1-4 1,0-2-6,-2-1 0,1 0 0,-1 1 0,-1 0 0,1 0 0,-2 0 0,1 0 0,-7-8 0,-2-3-262,0 2 0,-23-24 0,27 34-191,0 0 0,0 1-1,-1 0 1,0 0 0,-18-8-1,-8-5-2870,23 9 692,7 3 962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7:13.4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72 1 18572,'-4'11'1440,"-2"3"961,3 8-601,1 9-568,0 8-223,-2 16-409,1 2-96,-1 5-208,-1 0-112,-1-5-176,-1-6-96,-1-10-280,3-8-288,1-17-953,-1-8-695,1-12-497,4-3 1161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7:13.8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83 16315,'2'18'2001,"5"4"1784,11 0-1537,8 2-295,12-11-553,5-4-344,1-7-584,-4 0-176,-5-6-312,-4-1-192,-5-5-520,-3-2-560,-2-10-937,-1-2-631,-4-11-337,1-4 48,-4-4 1761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7:14.1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5 259 14547,'-2'38'8120,"1"-30"-7541,0 0 1,1 0-1,0 0 0,0 0 0,1 0 1,3 14-1,-3-17-446,1 0 1,0 0-1,0 0 1,0 0-1,0-1 1,1 1-1,0-1 1,0 0 0,0 0-1,0 0 1,1 0-1,0 0 1,-1 0-1,1-1 1,1 0-1,7 5 1,-8-6-124,0 0 0,0-1 1,0 1-1,1-1 0,-1 0 0,0 0 1,1-1-1,-1 1 0,1-1 0,-1 0 1,1 0-1,-1 0 0,1-1 0,-1 1 1,1-1-1,-1 0 0,0-1 0,0 1 1,8-4-1,-8 3-11,0 1 0,0-1-1,0 1 1,0 0 0,0 1 0,0-1 0,0 1-1,1 0 1,-1-1 0,0 2 0,0-1 0,0 1-1,1-1 1,-1 1 0,0 0 0,0 1 0,0-1 0,0 1-1,0-1 1,-1 1 0,1 0 0,5 5 0,4 2 22,-1 2 1,0-1 0,0 1 0,16 23-1,-21-26 62,-1 0 0,0 1-1,0-1 1,-1 1-1,-1 1 1,1-1 0,-1 1-1,-1 0 1,0 0 0,0 0-1,-1 0 1,0 0-1,-1 1 1,0-1 0,-1 0-1,0 1 1,-1-1 0,0 0-1,0 1 1,-1-1-1,-1 0 1,-6 18 0,1-8-22,-2-1 1,0-1-1,-1 0 1,-1 0 0,0-1-1,-24 24 1,18-22-25,-1-1-1,-1-2 1,0 0 0,-45 27-1,61-41-28,-34 16 76,35-17-70,1 0-1,-1 0 1,0-1-1,0 1 1,1-1-1,-1 0 0,0 1 1,0-1-1,0-1 1,1 1-1,-1 0 1,-4-1-1,6 0-4,-1 1-1,1-1 0,0 1 1,0-1-1,-1 0 1,1 1-1,0-1 0,0 0 1,0 0-1,0 0 1,0 0-1,0 0 0,0 0 1,0 0-1,0 0 1,1 0-1,-1-1 0,0 1 1,1 0-1,-1 0 1,1-1-1,-1 1 0,1 0 1,-1-2-1,0-3 15,1 0 0,-1-1 0,1 1-1,1-8 1,-1 12-17,4-31 35,1 1 1,2 0 0,15-44 0,-18 64-40,25-75-28,4 2-1,84-157 1,-88 193 38,2 1 0,45-53-1,-51 72-951,1 1 0,2 2 0,0 0 0,41-27 0,-22 22-829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3:12.4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121 70 10514,'0'0'17,"10"-33"2832,-10 31-2496,0 0 1,0 0-1,0 0 0,0-1 1,0 1-1,0 0 0,-1 0 1,1 0-1,-1-1 0,1 1 1,-1 0-1,-1-3 0,-2 0 1477,4 9-873,1 6-801,-10 65 228,-2-1 0,-24 81-1,-1 3 339,8 23 124,26-151-733,0 0 0,3 0 0,0 0 0,6 32 0,-6-56-73,0-1 0,1 1-1,-1-1 1,1 0 0,0 0 0,0 0 0,1 0 0,5 9 0,-7-13-9,1 1 0,-1 0 1,1-1-1,0 1 1,-1-1-1,1 1 1,0-1-1,0 0 0,0 0 1,0 0-1,0 0 1,0 0-1,0 0 0,1 0 1,-1-1-1,0 1 1,0-1-1,1 0 1,-1 1-1,0-1 0,0 0 1,1 0-1,-1-1 1,3 1-1,21-6 265,0-1 0,32-13 0,-46 15-253,-3 2-137,-1 0 0,0-1-1,-1 0 1,1-1 0,-1 0 0,1 0 0,-1 0 0,-1-1-1,1 0 1,-1-1 0,0 1 0,8-13 0,-13 19-21,-1-1 0,0 0 0,1 1 0,-1-1 0,1 1 0,-1-1-1,0 0 1,0 1 0,1-1 0,-1 0 0,0 1 0,0-1 0,0 0 0,0 1 0,0-1 0,0 0 0,0 0 0,0 1 0,0-1 0,0 0 0,0 0 0,-1-1-335,1 1 1,-1 0-1,0 0 1,0 0-1,0 0 0,0 0 1,0 0-1,0 0 0,-2-1 1,-7-8-971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3:12.9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0 256 14203,'6'-8'1704,"1"-1"1217,21-7-1129,-6-5-335,14-1-593,-1-3-216,4-3-400,3 1-88,-4-1-496,3 6-400,-7 2-1289,-4 4-511,-3 3 1256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3:13.6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0 336 12531,'28'26'3691,"34"40"1,-53-55-3018,-1 0 0,0 1 0,0 0 1,-2 1-1,1-1 0,8 27 0,-15-38-673,4 14 642,-5-10-199,-5-9-195,3-1-217,-1 0 0,2 0 0,-1 0 0,0-1 0,1 1 0,-2-8 0,-9-38-85,12 45 35,-5-22-456,-3-31 0,9 49-30,-1 0 1,1 0 0,0 0 0,1 0 0,1 0 0,3-16 0,-4 23 166,1 0 1,-1 0 0,0 0-1,1 1 1,0-1 0,-1 1-1,1-1 1,0 1 0,0 0-1,1 0 1,-1 0 0,0 0-1,1 0 1,-1 0 0,6-2-1,13-7-803</inkml:trace>
  <inkml:trace contextRef="#ctx0" brushRef="#br0" timeOffset="1">301 173 7410,'20'4'1856,"-7"3"2353,0 8-1721,0 5-55,-6 2-313,8 5-367,-8-1-577,2 1-256,0-5-416,2-1-136,2-9-224,-5-2-96,1-7-624,-2-5-312,-3-7-1408,-4-4-497,11-5 1521</inkml:trace>
  <inkml:trace contextRef="#ctx0" brushRef="#br0" timeOffset="2">261 24 16195,'-17'-5'1153,"14"3"351,-1 2-464,8 0-736,7 0-384,5 0-1032,-1-4-416,29-8 648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3:13.9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84 13667,'3'-1'3975,"-3"1"-3840,0 0 0,0 0 0,1 0 0,-1 0 0,0 0 1,1 0-1,-1 0 0,0 0 0,1 0 0,-1 0 0,0 0 0,1 0 0,-1 0 0,0 0 0,1 1 0,-1-1 0,0 0 0,0 0 0,1 0 0,-1 0 0,0 1 0,0-1 0,1 0 0,-1 0 0,0 0 0,0 1 0,1-1 1,-1 0-1,0 1 0,0-1 0,3 4 174,-1-1-1,0 1 1,1 0 0,-1-1 0,-1 1 0,1 0 0,-1 0-1,2 8 1,4 10 152,12 17-80,1-1-1,28 40 0,0 0 94,-34-54-328,48 87 454,-48-82-353,20 57-1,-34-86-246,0 1-1,1-1 1,-1 0 0,0 1-1,0-1 1,0 0-1,0 1 1,0-1-1,0 1 1,0-1-1,0 0 1,0 1 0,0-1-1,0 0 1,0 1-1,0-1 1,0 1-1,0-1 1,0 0-1,0 1 1,0-1 0,-1 0-1,1 1 1,-7-2-45,-9-12-73,-3-9-204,2-1 1,-28-46-1,17 23-33,3 7 208,-57-96-510,73 117 593,0 0 1,2 0 0,0-1-1,1 0 1,-6-35-1,11 46 68,0 1-1,1-1 0,-1 1 0,2-1 0,-1 1 0,1-1 1,0 1-1,1 0 0,2-8 0,-3 11 1,1 0 0,-1 1 0,1-1 0,0 1-1,1 0 1,-1 0 0,0 0 0,1 0 0,0 0 0,0 0 0,-1 0 0,2 1-1,-1 0 1,0-1 0,0 1 0,1 0 0,-1 1 0,7-3 0,-2 1 43,-1 1 0,2 0 0,-1 0 0,0 1 0,0 0 0,0 1 0,0 0 0,1 0 0,-1 0 1,0 1-1,0 1 0,15 3 0,-16-3 25,-1 1 1,0-1-1,0 1 0,0 0 1,0 0-1,0 1 1,0 0-1,-1 0 1,0 0-1,0 1 0,0-1 1,0 1-1,-1 1 1,0-1-1,0 0 0,4 8 1,-7-9-46,1 0 1,-1 0-1,1 0 1,-1 0-1,-1 0 0,1 0 1,0 0-1,-1 0 1,0 0-1,0 0 1,0 1-1,-1-1 0,1 0 1,-1 0-1,0 0 1,0 0-1,0 0 1,-1 0-1,1 0 0,-1-1 1,0 1-1,0 0 1,-1-1-1,-2 5 1,0-2-25,0 0 0,0-1 0,-1 1 1,1-1-1,-1 0 0,0-1 0,0 1 1,-1-1-1,0 0 0,1-1 0,-1 0 1,-11 4-1,9-5-195,-1 0 0,1 0 0,-1-1 0,0 0 0,-13-1 0,19 0-117,1 0 0,0 0-1,0-1 1,-1 1-1,1-1 1,0 0-1,0 0 1,-1 0 0,1 0-1,0 0 1,0-1-1,0 1 1,1-1-1,-1 0 1,0 0-1,1 0 1,-1 0 0,-3-5-1,1-7-1409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3:14.7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51 367 16323,'10'-4'676,"0"-1"0,-1-1 0,0 0 0,0 0-1,-1-1 1,1 0 0,-2 0 0,1-1 0,7-9-1,-11 12-546,-1 0 0,1-1-1,-1 1 1,0-1 0,-1 0-1,1 0 1,-1 0-1,0 0 1,-1-1 0,1 1-1,-1 0 1,0-1 0,-1 1-1,0-1 1,0 1-1,-1-10 1,0 14-122,1 0-1,0-1 1,-1 1-1,0 0 1,1 0 0,-1 0-1,0 0 1,0 0-1,0 0 1,0 0 0,-1 1-1,1-1 1,0 0-1,-1 0 1,1 1 0,-1-1-1,0 1 1,0 0-1,1-1 1,-4 0 0,3 0-7,-1 1 0,1 1 0,-1-1 1,0 0-1,0 0 0,1 1 0,-1 0 1,0-1-1,0 1 0,1 0 0,-1 1 1,0-1-1,0 0 0,0 1 0,1-1 0,-4 2 1,0 1 7,-1 0 1,1 1-1,0-1 1,0 1 0,1 0-1,-1 1 1,1-1-1,0 1 1,0 0-1,1 1 1,-1-1 0,1 1-1,0 0 1,1 0-1,0 0 1,-1 0-1,2 0 1,-1 1 0,1 0-1,0-1 1,0 1-1,1 0 1,0 0-1,0 0 1,1 9-1,0-14 1,0 1 0,1 0-1,-1-1 1,1 1-1,0 0 1,-1-1 0,1 1-1,1-1 1,-1 0-1,0 1 1,0-1-1,1 0 1,-1 0 0,1 1-1,0-1 1,0 0-1,3 2 1,-2-2-1,1 1-1,-1-2 1,1 1-1,-1 0 1,1-1-1,0 0 1,-1 1-1,1-2 1,0 1 0,0 0-1,4 0 1,1-1 13,1 0 1,-1-1 0,1 0-1,-1 0 1,1-1-1,-1 0 1,0-1 0,0 0-1,11-5 1,-8 2 44,0-1-1,0-1 1,-1 0-1,0-1 1,0 0 0,-1-1-1,0 0 1,-1 0-1,10-14 1,3-9 225,34-70 0,-53 115-150,-3 2-113,1 1 1,0-1-1,2 0 0,-1 0 1,2 0-1,0 0 0,8 19 1,-3-10 6,8 21 57,25 42 0,-37-75-75,2-1 1,-1 1 0,1-1 0,1-1 0,0 1 0,0-2-1,1 1 1,0-1 0,13 9 0,-21-16-18,0 0 1,0-1-1,0 1 0,0-1 1,0 1-1,0-1 0,0 1 0,0-1 1,1 0-1,-1 0 0,0 0 1,0 1-1,0-1 0,0 0 1,0 0-1,0 0 0,0-1 1,1 1-1,0 0 0,-1-1 1,-1 1-1,1-1 1,-1 1-1,1 0 1,-1-1-1,1 1 0,-1-1 1,1 1-1,-1-1 1,0 1-1,1-1 1,-1 0-1,0 1 1,1-1-1,-1 1 1,0-1-1,0 0 0,0 1 1,0-1-1,1 0 1,-1 1-1,0-1 1,0 0-1,0 1 1,0-1-1,-1 0 1,1 1-1,0-1 1,0 0-1,0 1 0,0-1 1,-1 0-1,-2-7-8,0 0-1,-1 1 0,0-1 0,0 1 1,-1 0-1,-6-7 0,-3-6-51,-3-7-63,1 0 1,2-1-1,-20-52 1,27 58 91,0-1 1,2 0 0,0 0 0,2-1-1,-2-37 1,5 56 29,1 1-1,-1-1 1,0 1 0,1-1-1,0 1 1,0 0 0,3-9-1,-3 12 3,-1 0 0,1 0-1,0 0 1,-1 0 0,1 0 0,0 0-1,0 0 1,0 0 0,0 0-1,0 0 1,0 0 0,0 0-1,0 1 1,0-1 0,0 0 0,0 1-1,1-1 1,-1 1 0,0-1-1,0 1 1,1 0 0,-1-1 0,0 1-1,1 0 1,-1 0 0,0 0-1,0 0 1,1 0 0,1 0 0,4 2 24,0 0 1,0 0 0,0 0 0,-1 1 0,1 0-1,-1 0 1,0 0 0,0 1 0,9 7 0,-7-4 17,0 0 1,0 0 0,-1 0 0,0 1-1,-1 0 1,6 10 0,-9-14-32,-1 0 0,0 0 0,-1 0 0,1 1 0,0-1 0,-1 1 0,0-1 0,0 1 0,-1-1 0,1 1 0,-1-1 0,0 1 0,0 0 0,-1-1 0,1 1 0,-1-1 0,0 1 0,0-1 0,0 1 0,-1-1 0,0 0 0,0 1 0,0-1 0,0 0 0,-1 0 0,1 0 0,-1-1 0,-4 5 0,3-3-42,0-1 0,0 0 0,-1-1-1,1 1 1,-1-1 0,0 0-1,0 0 1,0 0 0,0-1-1,-1 1 1,1-1 0,-1-1 0,1 1-1,-1-1 1,0 0 0,1 0-1,-1-1 1,0 1 0,0-1-1,1-1 1,-1 1 0,-9-3 0,10 2-202,0-1 0,1 0 0,-1-1 1,0 1-1,1-1 0,-1 0 0,1 0 1,0 0-1,0-1 0,0 1 0,1-1 1,-1 0-1,1 0 0,-5-8 0,2 2-489,1 0-1,-1 0 0,2 0 0,0 0 0,-6-22 1,6 12-98,0-24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2:31.7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7 139 7114,'-1'-1'299,"1"-1"1,0 1-1,0-1 1,-1 1 0,1-1-1,0 1 1,0-1 0,1 1-1,-1-1 1,0-1 0,1 2-10,-1 0-1,0 0 1,0 0 0,1 0 0,-1 0 0,0 0 0,0 0 0,0 0 0,0 0 0,-1 0 0,1 0 0,0 0 0,0 0 0,-1 0 0,0-2 0,-4 1 1740,14 7-1480,-2-4-344,1 0 1,-1-1-1,1 0 0,-1 0 1,1-1-1,11-2 0,-6 1 56,30-5 542,32-4 135,-36 7-669,74-17 0,-68 11-173,47-5 1,-23 11-74,0 2 0,87 10 0,74 9-48,52 0 23,-231-18 10,0-2-1,0-3 1,74-17-1,-89 15 0,1 2-1,0 1 1,0 2 0,38 2 0,-50 3 22,0 1 1,35 9-1,-34-6 4,44 4 1,1-9 75,0-3 0,129-20 0,-159 16-43,1 2 0,-1 1 1,74 5-1,-46 2 368,81-5 1,-49-1-186,28-3 242,-58 1-209,-55 3-231,189 0 420,-173 3-205,0-1-1,56-5 1,-80 3-173,0 1 0,0 0 0,0 1 0,0 0 1,12 3-1,1 0-8,-9 0-1574,-12-4 1418,1 0 1,-1 1-1,0-1 1,0 0-1,1 1 1,-1-1-1,0 0 0,0 1 1,1-1-1,-1 0 1,0 1-1,0-1 1,0 0-1,0 1 1,0-1-1,0 0 0,0 1 1,1-1-1,-1 1 1,0-1-1,0 0 1,0 1-1,-1-1 0,1 0 1,0 1-1,0-1 1,0 1-1,0-1 1,0 0-1,0 1 0,-1-1 1,-4 10-1063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0:59.2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104 0 16716,'7'9'1058,"0"-1"1,0 0-1,1 0 1,0-1-1,1 0 1,-1 0 0,11 5-1,-9-6-692,0 1 0,-1 0 0,0 1 0,0 0 0,11 12 1,-19-18-347,0-1 1,0 1-1,0-1 1,0 0-1,0 1 1,0 0-1,-1-1 1,1 1-1,-1-1 1,1 1-1,-1 0 1,1-1-1,-1 1 1,0 0-1,0 0 1,0 2-1,0-3-17,0 0 1,-1 0-1,1 0 1,-1 0-1,1 0 1,-1 0-1,1 0 0,-1 0 1,0 0-1,0 0 1,1 0-1,-1-1 1,0 1-1,0 0 0,0 0 1,0-1-1,0 1 1,0-1-1,0 1 1,0-1-1,0 1 0,0-1 1,-2 1-1,-17 4-352,-1-1-1,1 0 0,-1-2 0,1 0 1,-34-3-1,37 1-599,13 0 594,-29-2-2636,31 2 2486,0-1-1,1 1 1,-1-1 0,1 1-1,-1-1 1,0 0 0,1 0-1,-1 1 1,-2-3 0,-1-6-1673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3:15.2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15659,'4'11'5503,"8"6"-2910,-6-8-1625,41 72 1686,52 125 1,-94-196-2685,11 31 47,-15-37-151,0 0 1,0-1 0,0 1-1,-1 0 1,0-1-1,0 1 1,0 0 0,0 0-1,-1 4 1,1-7 7,0 0-1,0 0 1,0-1 0,-1 1 0,1 0-1,0 0 1,-1 0 0,1 0 0,0-1-1,-1 1 1,1 0 0,-1 0 0,0-1-1,1 1 1,-1 0 0,-1 0 0,2 0-28,-1-1-1,1 0 1,0 0 0,-1 0 0,1 0 0,-1 0 0,1 1 0,-1-1 0,1 0 0,-1 0 0,1 0 0,-1-1-1,1 1 1,-1 0 0,1 0 0,-1 0 0,1 0 0,-1 0 0,1 0 0,-1-1 0,1 1 0,-1 0 0,-1-2-272,0 1 1,0-1-1,1 0 1,-1 1-1,0-1 1,1 0-1,-1 0 1,1 0 0,0 0-1,0 0 1,-2-2-1,-3-20-1003</inkml:trace>
  <inkml:trace contextRef="#ctx0" brushRef="#br0" timeOffset="1">158 244 9922,'17'-14'1720,"1"0"1,1 1-1,0 1 1,1 1-1,0 1 0,24-9 1,-38 17-1415,0 0 0,0 0 0,0 0 1,0 1-1,0 0 0,0 1 1,0-1-1,0 1 0,10 1 0,-12 0-194,-1 0 0,1 0-1,-1 0 1,0 0 0,1 0-1,-1 1 1,0-1-1,0 1 1,0 0 0,0 0-1,0 0 1,-1 1 0,1-1-1,-1 1 1,1-1 0,-1 1-1,0 0 1,3 4-1,-1 0 39,0 1 0,-1-1 0,0 1 0,0 0 0,3 15 0,4 43 35,-8-45-259,3-48-5560,-2 3 2844,1 0 1075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3:15.7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4 13043,'-4'0'3785,"10"-2"-2985,3 2-360,2-1-336,2 1-128,5 0-744,-2 1-433,10 5 529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3:16.2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131 463 12451,'0'1'3895,"-5"7"-2053,-37 41 2601,22-27-3612,-28 40-1,46-58-792,0-1 0,0 0 0,0 1 0,1 0 0,-1-1-1,1 1 1,0 0 0,-1 6 0,2-9-33,0 0-1,0-1 1,0 1 0,0 0-1,0-1 1,0 1-1,0 0 1,0-1-1,0 1 1,1 0 0,-1-1-1,0 1 1,0 0-1,1-1 1,-1 1-1,0-1 1,1 1 0,-1-1-1,1 1 1,-1 0-1,1-1 1,0 1-3,1 0 0,-1-1-1,0 0 1,0 1 0,0-1 0,0 0 0,1 1 0,-1-1 0,0 0-1,0 0 1,0 0 0,1 0 0,-1 0 0,0 0 0,0-1-1,2 1 1,2-2-4,0 1 0,0-1 0,0 0 1,0 0-1,0-1 0,0 0 0,-1 0 0,1 0 0,-1 0 0,0 0 0,0-1 0,0 0 0,0 0 0,-1 0 0,1 0 0,-1-1 0,0 1 1,3-8-1,1-2-15,-1-1 1,0 1 0,-1-1-1,0 0 1,2-19 0,0-8 6,-3-1-1,-1 0 1,-4-53 0,-3 35 186,-21-98 1,15 117 795,10 43-955,0-1 0,0 0 0,0 0 1,0 0-1,0 0 0,0 0 0,0 0 0,0 0 0,0 0 0,-1 0 1,1 0-1,0 0 0,0 0 0,0 0 0,0 0 0,0 0 1,0 0-1,0 1 0,0-1 0,0 0 0,0 0 0,0 0 1,0 0-1,0 0 0,0 0 0,0 0 0,0 0 0,0 0 1,0 0-1,0 0 0,0 0 0,0 0 0,0 0 0,-1 0 0,1 0 1,0 0-1,0 0 0,0 0 0,0 0 0,0 0 0,0 0 1,0 0-1,0 0 0,0 0 0,0 0 0,0 0 0,0 0 1,0 0-1,0 0 0,0 0 0,0 0 0,-1 0 0,1 0 0,0 0 1,0 0-1,-1 8 326,1 48 752,11 80 0,-7-105-903,-2-8-91,2 0 0,1 0 0,0 0 1,2-1-1,1 0 0,12 26 0,-13-35-78,0 0 1,1 0-1,0-1 0,1 0 1,1-1-1,-1 0 1,2-1-1,0 1 0,0-2 1,0 0-1,15 9 0,-21-15-21,0 0 0,1-1 0,-1 0 0,1 1 0,-1-2 0,1 1 1,0-1-1,-1 1 0,1-2 0,0 1 0,0-1 0,10 0 0,-13 0 0,1-1 0,-1 0 1,1 0-1,-1 0 0,1 0 1,-1 0-1,0-1 0,0 0 1,0 1-1,0-1 0,0 0 1,0-1-1,0 1 0,0 0 1,-1-1-1,1 1 0,-1-1 1,0 0-1,0 0 0,0 0 1,0 0-1,1-4 0,1-2-2,-1 0-1,0-1 1,-1 1-1,0-1 1,0 0 0,-1 1-1,0-1 1,-1 0-1,-1-11 1,0 4-34,-1 0 0,-1 0 0,0 0 1,-8-21-1,-1 11-46,11 26 79,1 1 0,0 0 0,0-1 0,0 1 0,0 0 0,-1-1 0,1 1 0,0 0 0,0 0 0,-1-1 0,1 1 0,0 0 0,-1 0 1,1-1-1,0 1 0,-1 0 0,1 0 0,0 0 0,-1 0 0,1 0 0,0 0 0,-1-1 0,1 1 0,-1 0 0,0 1 1,1-1-1,-1 1 1,1-1-1,0 1 1,-1-1 0,1 1-1,-1-1 1,1 1-1,0-1 1,-1 1-1,1 0 1,0-1 0,-1 1-1,1 0 1,0-1-1,0 1 1,0 0 0,0-1-1,0 2 1,-2 6-2,1 0 1,1 0 0,-1 1-1,1-1 1,1 0 0,0 0-1,0 0 1,0 1 0,1-1-1,0-1 1,1 1 0,0 0-1,4 9 1,-5-13 24,0 0-1,1 0 1,-1-1-1,1 1 1,-1-1 0,1 0-1,0 1 1,0-1-1,1-1 1,-1 1-1,0 0 1,1-1 0,0 0-1,0 0 1,-1 0-1,1 0 1,1 0 0,-1-1-1,0 0 1,0 0-1,0 0 1,1 0-1,-1-1 1,0 1 0,1-1-1,-1 0 1,5-1-1,1-1 80,0 0 0,-1 0 1,0-1-1,1 0 0,-1-1 0,0 0 0,-1 0 0,1-1 0,-1 0 0,0-1 0,9-7 0,-11 8-93,0-1 0,0 0 0,-1 0 0,0 0 0,0 0 0,0-1 0,-1 0 0,0 0 0,0 0 0,-1 0 0,0-1-1,0 0 1,-1 1 0,2-11 0,-2-1-655,-1-1 0,-3-32-1,-1 7-156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7:32.9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16 410 9266,'-12'4'1159,"9"-2"257,7-3 1217,1-2-893,-1 1 167,-2 9-1107,-2-1-397,0 3-6,0 1 0,0-1 0,4 17 0,-3-24-330,-1 1 0,1-1 1,0 0-1,0 0 0,0 1 0,0-1 0,0 0 0,0 0 1,0 0-1,1 0 0,-1-1 0,1 1 0,-1 0 1,1-1-1,0 1 0,0-1 0,0 1 0,0-1 1,0 0-1,0 1 0,2 0 0,-2-2 63,1 0 0,-1 1-1,0-1 1,0 0 0,1 0-1,-1 0 1,0 0 0,1-1 0,-1 1-1,0-1 1,0 1 0,0-1-1,1 0 1,-1 1 0,0-1 0,0-1-1,2 0 1,6-4 220,18-15 1,-24 18-341,91-74-25,-3-5 0,93-106 0,-104 98-2926,-45 48 1728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7:33.6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50 293 10282,'-7'8'1528,"-1"3"457,3-1-489,4-9-1303,0 0 1,1 1-1,-1-1 1,1 0-1,-1 0 0,1 1 1,-1-1-1,1 0 1,0 1-1,-1-1 0,1 0 1,0 3-1,0 3 152,0 0-1,0-1 1,-1 1-1,0 0 1,-1-1-1,1 1 1,-1-1-1,-4 9 1,3-9-128,2-3-81,0 0-1,0-1 1,0 1-1,0 0 1,0 0-1,0 0 1,0 5-1,1-8-125,0 0 0,0 0 0,1 0 0,-1 0-1,0 0 1,0 0 0,0 0 0,0 1-1,0-1 1,0 0 0,0 0 0,0 0 0,0 0-1,0 0 1,0 0 0,0 0 0,0 0 0,0 0-1,0 0 1,0 0 0,1 0 0,-1 0-1,0 0 1,0 1 0,0-1 0,0 0 0,0 0-1,0 0 1,0 0 0,0 0 0,0 0-1,0 0 1,1 0 0,-1 0 0,0 0 0,0 0-1,0 0 1,0 0 0,0 0 0,0 0 0,0 0-1,0 0 1,0-1 0,1 1 0,-1 0-1,0 0 1,0 0 0,0 0 0,0 0 0,0 0-1,0 0 1,0 0 0,0 0 0,6-4 154,268-243 1411,-130 115-3236,-116 101-78,-11 1 412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7:34.2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12 318 13491,'-3'19'5956,"-2"6"-4863,4-21-791,0 0 0,1 0 0,-1 0 0,0 0 0,1 0 0,0 0 0,0 0 0,0 0 0,1 0 0,1 5 0,-2-7-197,0-1-1,1 0 1,-1 1 0,1-1 0,0 0-1,-1 1 1,1-1 0,0 0 0,0 0-1,0 0 1,0 0 0,0 0 0,0 0-1,0 0 1,0 0 0,0 0 0,0 0-1,0-1 1,1 1 0,-1 0-1,0-1 1,1 1 0,-1-1 0,0 1-1,1-1 1,-1 0 0,1 0 0,-1 1-1,1-1 1,-1 0 0,0 0 0,1-1-1,2 1 1,5-2 139,-1 1-1,1-2 0,-1 1 1,1-1-1,-1-1 0,0 1 1,14-9-1,54-42 458,-31 21-515,16-9-363,99-89 1,-116 90-1082,15-13-1592,-48 41 1991,16-24-1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7:47.1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1867 8506,'2'-5'958,"-1"-1"0,1 1 0,0 0 1,0 0-1,4-6 0,-6 12-755,0 0 0,0 0 1,1 0-1,-1 0 0,0 0 0,1 0 1,-1 0-1,1 0 0,-1-1 0,1 1 0,-1 0 1,1 0-1,0 0 0,-1 0 0,1-1 0,0 1 1,0 0-1,0-1 0,-1 1 0,1-1 0,0 1 1,0-1-1,2 2 0,-1-3-90,1 1-1,0-1 0,0 0 1,-1 1-1,1-1 1,-1 0-1,1-1 1,3-1-1,3-2 98,47-27 989,90-66 0,-92 59-793,25-19-88,30-21-274,312-209-74,-109 62 70,-191 136 11,343-266 496,-363 275 57,151-117 1592,15 23-565,-198 134-1444,-57 33-153,-1 0 1,0-1-1,17-17 0,-15 9 30,-9 11-246,-6 8-562,-5 5-147,0-1 0,0 0 0,-1-1 0,1 1 0,-15 6 0,-2 2-607,-30 23-435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7:48.2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170 95 5185,'4'-4'1011,"0"0"-1,0 1 0,-1-2 1,1 1-1,3-6 1,10-12 1396,-12 16-1734,0 2 321,-1-1-1,1 0 1,6-11 0,-11 16-940,0 0 1,0-1 0,0 1-1,1 0 1,-1 0 0,0 0-1,0 0 1,0 0 0,0-1-1,0 1 1,0 0 0,0 0 0,0 0-1,0 0 1,0-1 0,0 1-1,0 0 1,0 0 0,0 0-1,0 0 1,0-1 0,0 1-1,0 0 1,0 0 0,0 0-1,0 0 1,0-1 0,0 1-1,0 0 1,0 0 0,0 0 0,0 0-1,0-1 1,0 1 0,0 0-1,0 0 1,-1 0 0,-6 2 755,-8 8-171,9-4-454,0 1 0,1-1 0,0 1 0,0 0 0,-6 14 0,5-10-107,0-1 0,-11 14 0,-17 14-5,18-20-60,0 1-1,-17 26 1,23-27 99,1-1 0,0 2 0,2-1 0,0 1 0,-5 22 0,12-37 19,1-5 7,5-7 161,-4 5-188,1 0 0,-1-1 0,1 1 0,-1 1 0,1-1 1,6-4-1,0 3 76,0 1 0,0 1 0,0-1 0,17-1 0,6-1 34,1-4-20,0-1 1,-1-1-1,57-30 0,-66 24-79,-22 17-107,-4-1 2,-1 0 1,1 0 0,0 0 0,1-1 0,-1 1-1,0-1 1,0 0 0,-3-2 0,3 1 7,-2-1 56,0 0 1,0-1 0,1 1-1,0-1 1,-1 0-1,2-1 1,-6-8-1,-8-10 435,16 22-456,-1 0 0,0 0-1,0 0 1,0 0 0,0 1 0,0-1-1,0 1 1,0-1 0,-4-1-1,5 3-76,0 0 0,1-1 0,-1 1 0,0 0 0,0 0 0,0-1 0,1 1 0,-1 0 0,0 0 0,0 0-1,0 0 1,1 0 0,-1 0 0,0 0 0,0 1 0,1-1 0,-1 0 0,0 0 0,0 1 0,1-1 0,-1 0-1,0 1 1,0-1 0,1 1 0,-1-1 0,1 0 0,-1 1 0,0 0 0,1-1 0,-1 1 0,1-1 0,-1 2-1,1-2-198,1 1 0,-1 0 0,1-1-1,0 1 1,-1-1 0,1 0 0,-1 1-1,1-1 1,0 1 0,0-1 0,-1 0-1,1 1 1,0-1 0,-1 0-1,1 0 1,0 0 0,1 1 0,17-1-1378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7:53.8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1 391 11386,'2'-2'279,"-1"1"0,1-1 0,0 1-1,-1-1 1,1 1 0,0 0-1,0 0 1,0 0 0,0 0-1,0 0 1,0 0 0,0 0 0,1 1-1,-1-1 1,0 1 0,0 0-1,1 0 1,2 0 0,-2 0-26,0 1-1,0-1 1,0 1 0,0 0 0,0 0-1,0 0 1,-1 1 0,1-1 0,0 1-1,-1-1 1,0 1 0,4 3 0,-1 0 52,0 0 1,0 0 0,-1 0 0,0 1 0,0 0-1,0 0 1,-1 0 0,0 0 0,0 1-1,0-1 1,1 8 0,0-2-77,-2 0 0,0 0-1,0 0 1,-1 0 0,0 1 0,-2 14 0,-1-23-10,-1-8-137,0-13-29,-2-9-38,2-1 1,1 1-1,2-1 0,3-39 0,-2 52-9,1-1 0,1 1 1,1 0-1,0 0 0,1 0 1,0 1-1,1-1 0,0 1 1,16-23-1,-18 31 44,0 1 0,0-1-1,0 1 1,0 1 0,1-1-1,-1 0 1,1 1 0,0 0 0,0 0-1,0 1 1,0-1 0,1 1-1,-1 0 1,0 1 0,11-3-1,-12 4 18,0-1 0,0 1 0,0 0 0,0 0 0,0 0 0,0 1 0,0-1 0,0 1 0,0 0 0,0 0 0,-1 1 0,1-1 0,0 1 0,-1-1 0,1 1-1,-1 0 1,1 1 0,-1-1 0,0 1 0,0-1 0,0 1 0,0 0 0,3 4 0,0 4 13,1 0 0,-2 0 1,0 1-1,0 0 0,-1 0 0,0 0 1,-1 0-1,0 0 0,-1 1 0,-1 0 1,0 18-1,-3-12-54,-2-15 2,-4-10 6,5 3-32,1-1 0,0 0-1,0 0 1,0 0 0,1 0 0,0 0 0,-1 0-1,2-1 1,-1 1 0,0 0 0,1-1 0,0 1-1,0 0 1,0-1 0,1-5 0,1-3-4,0-1-1,1 1 1,8-22 0,3-4-66,2 1 0,2 0 0,25-40 0,-40 74 48,-1 0 0,1 0 0,0 0 1,0 1-1,1-1 0,-1 1 0,1 0 0,4-4 1,-6 6 15,0 0 0,0 1 0,0-1 0,0 0 0,0 1-1,0-1 1,0 1 0,0 0 0,0-1 0,0 1 0,0 0 0,0 1 0,1-1 0,-1 0 0,0 0 0,0 1 0,0-1 0,0 1 0,0 0 0,0 0 0,2 1 0,10 5 43,-1 2 0,1 0 0,-1 0 0,13 13-1,24 17 263,-37-30-231,1-2 0,16 9 0,-25-14-79,0 0 0,0 0 0,1-1 1,-1 0-1,0 0 0,1 0 1,-1 0-1,0-1 0,10 0 1,-13-1-133,0 1 0,-1-1 1,1 0-1,0 0 0,-1 1 1,1-1-1,-1 0 0,1-1 1,-1 1-1,1 0 0,-1 0 1,0 0-1,1-1 0,-1 1 1,0-1-1,0 1 0,0-1 1,0 1-1,0-1 0,-1 0 1,1 1-1,0-1 1,0-2-1,2-7-2332,0 0 1,2-17-1,-4 20 656,3-21-1365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7:54.4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197 173 12299,'0'-1'211,"-1"0"0,1 0 1,0 0-1,-1 0 1,1 1-1,-1-1 1,1 0-1,-1 0 0,1 0 1,-1 0-1,1 1 1,-1-1-1,0 0 1,1 1-1,-1-1 0,0 0 1,0 1-1,1-1 1,-1 1-1,0-1 1,0 1-1,0 0 0,0-1 1,0 1-1,0 0 1,0 0-1,0-1 0,0 1 1,0 0-1,0 0 1,0 0-1,-1 0 1,0 1 87,-1-1 0,1 1 0,-1 0 0,1 0 0,0 0 0,0 0 0,-1 0 0,1 0 0,0 1 0,0-1 0,-3 3 0,5-3-257,-77 72 3484,67-63-3279,1 1 0,0 0 0,1 1 1,1 0-1,-9 18 0,15-29-234,0 1 0,0-1 0,1 1 0,-1 0-1,1 0 1,-1-1 0,1 1 0,0 0 0,-1 0-1,1 0 1,0-1 0,0 1 0,0 0 0,1 2-1,-1-4-12,0 1 0,1-1 0,-1 0 1,0 0-1,1 0 0,-1 0 0,0 1 0,1-1 0,-1 0 0,0 0 0,1 0 0,-1 0 0,0 0 0,1 0 0,-1 0 0,0 0 0,1 0 0,-1 0 0,0 0 0,1 0 0,-1 0 0,0 0 0,1-1 0,-1 1 0,0 0 0,0 0 0,1 0 0,-1 0 1,0 0-1,1-1 0,-1 1 0,0 0 0,0 0 0,1-1 0,10-8-15,-6 3-25,0 0 0,-1-1 0,0 1 0,0-1 0,-1 0 0,0 0 0,0 0 0,0 0 0,-1-1 0,0 1 0,1-11 0,5-16-197,4-20-221,-14 61 360,1-7 96,1 1 1,-1 0-1,1 0 0,-1 0 0,1 0 1,0 0-1,-1 0 0,1-1 0,0 1 1,0 0-1,0 0 0,0 0 0,0 0 1,0 0-1,0 0 0,0 0 0,0 0 1,0 0-1,1 0 0,-1 2 0,2-1 6,-1 0-1,0 0 0,1 0 1,-1 0-1,1 0 0,0-1 1,-1 1-1,1 0 0,0-1 1,0 1-1,0-1 0,0 1 1,0-1-1,3 1 0,0 0 3,0-1-1,-1 1 0,1-1 1,0 0-1,0-1 0,9 1 0,-6-1-2,1 0-1,-1-1 1,0 0-1,0-1 1,0 0-1,0 0 1,0 0-1,9-5 1,-10 3-1,-1 0-1,0 0 1,0-1 0,0 0 0,0 0-1,0 0 1,-1 0 0,0-1 0,0 0 0,-1 0-1,0-1 1,0 1 0,3-9 0,4-9 153,-2 0 1,9-38 0,-17 61-141,0-5 20,3-5 848,-3 11-860,-1 0 1,0 0-1,1-1 1,-1 1-1,1 0 1,-1 0-1,1 0 1,-1 0 0,1 0-1,-1 0 1,1 0-1,-1 0 1,1 0-1,-1 0 1,1 0-1,-1 1 1,0-1 0,1 0-1,-1 0 1,1 0-1,-1 0 1,1 1-1,-1-1 1,0 0 0,1 1-1,-1-1 1,1 1-1,112 86 263,-81-60-771,-32-27 408,1 1-1,-1-1 1,1 1-1,-1-1 0,0 0 1,1 1-1,-1-1 1,1 0-1,0 0 0,-1 1 1,1-1-1,-1 0 1,1 0-1,-1 0 0,1 0 1,0 1-1,-1-1 1,1 0-1,-1 0 0,1 0 1,0 0-1,-1 0 1,1-1-1,-1 1 0,1 0 1,-1 0-1,1 0 0,0 0 1,-1-1-1,1 1 1,0-1-1,0 0-144,0 0 1,0 0-1,0 0 0,0-1 1,0 1-1,0-1 1,0 1-1,0-1 0,-1 1 1,1-1-1,0-2 0,1-4-762,0-1 0,0 0-1,0-14 1,-2-21-399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0:59.6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 6 19988,'-11'13'1513,"-1"-2"559,4-4-608,5-4-816,1-3-519,5-8-1146,2-3-1175,10-9 1176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7:54.8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12363,'11'4'384,"0"-1"-752,4-3 264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7:55.2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0 121 15643,'20'44'4254,"27"88"-1,-46-126-4142,1 1-1,1 0 1,-1-1-1,1 1 1,6 9-1,-9-16-108,0 0 1,0 0-1,0 0 0,1 1 0,-1-1 0,0 0 0,1 0 1,-1 0-1,0 0 0,0 1 0,1-1 0,-1 0 0,0 0 0,1 0 1,-1 0-1,0 0 0,1 0 0,-1 0 0,0 0 0,0 0 0,1 0 1,-1 0-1,0 0 0,1 0 0,-1 0 0,0 0 0,1 0 1,-1 0-1,0-1 0,0 1 0,1 0 0,-1 0 0,0 0 0,1 0 1,-1-1-1,0 1 0,0 0 0,0 0 0,1 0 0,-1-1 0,0 1 1,0 0-1,0-1 0,1 1 0,-1 0 0,0-1 0,10-14 31,1-9-5,-1 0 1,-1 0-1,7-34 1,13-35 8,-25 82 37,1 0 1,1 0-1,0 1 0,0-1 1,14-16-1,-18 24-4,0 1 0,1 0 0,-1 0 0,0 0 0,0 0 0,1 0 0,0 0 0,-1 1 0,1-1 0,3-1 0,-4 3-22,-1 0 0,0 0 0,1-1 1,-1 1-1,0 0 0,1 0 0,-1 0 0,0 0 0,1 0 0,-1 1 1,0-1-1,1 0 0,-1 1 0,0-1 0,0 1 0,1-1 0,-1 1 1,0 0-1,0-1 0,0 1 0,0 0 0,0 0 0,0 0 0,0 0 1,0 0-1,2 1 0,1 5 69,1-1 0,-1 1 0,0-1 1,0 1-1,-1 0 0,5 14 0,10 50-57,-8-25-827,-9-42 486,0 0-1,0-1 0,1 1 0,-1-1 1,1 1-1,2 2 0,-3-4-21,0-1 1,0 1-1,0-1 0,1 0 0,-1 0 0,1 1 0,-1-1 0,1 0 1,-1 0-1,1-1 0,0 1 0,-1 0 0,1 0 0,3 0 1,30 3-2515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7:55.9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146 599 11170,'2'-13'932,"0"2"307,0-1 0,0-15 0,-2 26-1014,0-1 0,1 0 0,-2 1 0,1-1 0,0 0 0,0 0 0,0 1 0,-1-1 0,1 0 0,-1 1 0,0-1 0,1 0 0,-1 1 0,0-1 0,0 1 0,0-1 0,0 1 0,0 0 0,0-1 0,0 1 0,0 0 0,-3-2 0,3 3-114,0-1-1,0 1 1,0 0 0,-1 0 0,1-1-1,0 1 1,0 0 0,0 0 0,0 0-1,-1 0 1,1 0 0,0 1 0,0-1-1,0 0 1,0 0 0,-1 1 0,1-1-1,0 1 1,0-1 0,0 1 0,0-1-1,0 1 1,0 0 0,0 0 0,-1 0-1,-22 24 1139,23-24-1196,-10 14 435,0 0 0,0 0 1,-14 31-1,20-36-423,1-1 1,1 1-1,0 0 1,0 0-1,1 0 0,0 1 1,1-1-1,-1 14 1,2-20-63,0-1 0,1 1 1,-1-1-1,1 0 0,-1 1 1,1-1-1,0 0 0,1 0 1,-1 0-1,0 0 0,1 0 1,0 0-1,0 0 0,0 0 1,0 0-1,0-1 1,0 1-1,1-1 0,-1 0 1,1 1-1,-1-1 0,1-1 1,0 1-1,0 0 0,5 2 1,-2-2-6,-1 0 0,1-1 0,0 1 0,0-1 0,0-1 1,0 1-1,0-1 0,0 0 0,0 0 0,0 0 0,0-1 1,0 0-1,10-3 0,-6 0-79,0 1 0,0-2 0,0 1 0,-1-1 0,0-1 0,0 0-1,0 0 1,0-1 0,8-9 0,-7 6-55,0-2 0,-1 0-1,0 0 1,-1 0-1,0-1 1,6-14 0,-3 0 29,-1 0 0,-1-1 0,-2-1 1,0 1-1,-2-1 0,2-39 0,-6 30 53,-2 0-1,-9-72 1,-26-72-73,34 170 159,1 9 33,0-1 1,0 1-1,0 0 1,0-1-1,0 1 1,-3-4-1,4 7-45,0 0-1,0 0 0,0 0 0,0 0 1,0 0-1,0 1 0,0-1 0,0 0 0,0 0 1,0 0-1,0 0 0,0 0 0,0 0 1,0 0-1,0 0 0,0 0 0,0 0 1,0 0-1,0 0 0,0 0 0,0 0 0,0 0 1,0 0-1,-1 0 0,1 0 0,0 0 1,0 0-1,0 0 0,0 0 0,0 0 0,0 0 1,0 0-1,0 0 0,0 0 0,2 12 470,6 21 258,39 88 1055,-25-69-1224,20 72 1,-39-111-565,2 7 18,9 23 1,-13-39-36,1 0 1,0 0 0,0 0 0,0 0 0,1 0-1,-1-1 1,1 1 0,0 0 0,0-1 0,0 0-1,5 4 1,-6-6-8,-1-1 0,0 1 0,0-1 0,0 1-1,0-1 1,0 1 0,0-1 0,1 0 0,-1 0 0,0 0-1,0 1 1,1-1 0,-1 0 0,0-1 0,0 1 0,0 0-1,1 0 1,-1 0 0,0-1 0,0 1 0,0-1 0,1 1-1,-1-1 1,0 1 0,0-1 0,0 1 0,0-1 0,0 0-1,1-1 1,3-3-43,0 0 1,-1 0-1,1-1 0,3-5 0,-6 8 33,29-51-182,-21 35 148,17-24 0,-25 41 52,-1 0-1,1 0 1,0-1-1,0 1 1,0 1 0,0-1-1,0 0 1,0 0-1,0 1 1,1-1-1,-1 1 1,0 0-1,1 0 1,-1 0-1,1 0 1,0 0 0,-1 0-1,1 1 1,0-1-1,-1 1 1,1 0-1,0 0 1,0 0-1,-1 0 1,1 0-1,0 1 1,4 0 0,4 3-6,0 0 0,0 1 0,0 1 0,-1 0 0,13 8 0,-12-7-8,0 0 0,23 10 0,-31-16-102,0 0-1,1 0 1,-1-1-1,1 1 1,-1-1 0,1 0-1,-1 1 1,1-2-1,-1 1 1,1 0-1,-1-1 1,1 1-1,4-3 1,-3 1-247,0 0 0,0 0 0,-1-1 0,1 1 0,-1-1 0,1-1 0,-1 1 1,4-4-1,4-6-974,-1 0 0,-1-1 1,0-1-1,12-22 0,3-6-32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7:56.6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196 35 11314,'-1'1'71,"1"-1"-1,0 0 0,0 0 0,0 0 0,0 0 0,0 0 0,0 0 0,0 0 0,0 0 1,-1 0-1,1 0 0,0 1 0,0-1 0,0 0 0,0 0 0,0 0 0,-1 0 0,1 0 1,0 0-1,0 0 0,0 0 0,0 0 0,0 0 0,0 0 0,-1 0 0,1 0 0,0 0 1,0 0-1,0 0 0,0-1 0,0 1 0,-1 0 0,1 0 0,0 0 0,0 0 0,0 0 1,0 0-1,0 0 0,0 0 0,0 0 0,0 0 0,-1-1 0,1 1 0,0 0 0,0 0 1,0 0-1,0 0 0,0 0 0,0 0 0,0-1 0,0 1 0,0 0 0,0 0 0,0 0 1,0 0-1,0 0 0,0-1 0,0 1 0,0 0 0,0 0 0,0 0 0,0 0 0,0 0 1,0-1-1,0 1 0,0 0 0,0 0 0,0 0 0,0 0 0,-12 4 1805,3 2-1031,0-1 0,0 2 0,1-1 0,0 1 0,0 0 0,-13 15 1,6-3 455,-24 39 1,28-40-779,-14 35-1,22-45-483,0 0 0,1 0 0,-1 0 0,2 1-1,-1-1 1,1 0 0,0 10 0,1-16-38,0 0 0,1 0 0,-1 0 0,0 0 0,0 0 0,1 0 0,0-1 0,-1 1 0,1 0 0,0 0 0,0 0 0,0-1 0,0 1 0,2 2 0,-2-3-1,-1 0 0,1 0 0,0-1-1,1 1 1,-1 0 0,0-1 0,0 1 0,0 0-1,0-1 1,0 0 0,1 1 0,-1-1 0,0 0 0,0 1-1,1-1 1,-1 0 0,2 0 0,0-1-7,0 1 0,0-1 1,0 1-1,-1-1 0,1 0 0,0 0 1,0-1-1,-1 1 0,1 0 0,-1-1 1,1 0-1,-1 1 0,0-1 1,1 0-1,-1 0 0,0 0 0,3-5 1,5-8-111,0-1 1,-2 0 0,0 0-1,10-31 1,12-70-473,-32 126 582,1 1-1,0-1 0,0 1 0,1-1 1,3 19-1,-3-25 13,1 0 0,-1 0 0,1 0 0,-1 0 1,1-1-1,0 1 0,1 0 0,-1 0 0,0-1 0,1 1 1,-1-1-1,1 1 0,0-1 0,0 0 0,0 1 0,0-1 0,0 0 1,0 0-1,1-1 0,-1 1 0,1 0 0,-1-1 0,1 1 1,0-1-1,0 0 0,-1 0 0,1 0 0,3 0 0,-3-1-2,-1 0 0,1 0 0,-1 0 1,1 0-1,-1-1 0,1 1 0,-1-1 0,0 0 0,1 1 0,-1-1 0,0 0 0,0-1 0,1 1 0,-1 0 0,0-1 0,0 1 0,0-1 0,-1 1 0,1-1 0,0 0 0,-1 0 0,1 0 0,-1 0 0,3-4 0,2-5 15,0 0-1,0 0 1,5-17 0,4-9 5,-5 14 20,9-34 0,-16 32 258,-3 25-290,0-1 1,0 1-1,0 0 0,0 0 0,0 0 0,0 0 0,0-1 0,0 1 0,0 0 0,0 0 0,0 0 0,0-1 0,0 1 0,0 0 0,0 0 0,1 0 0,-1 0 0,0-1 0,0 1 0,0 0 0,0 0 0,0 0 0,1 0 0,-1 0 0,0 0 0,0-1 0,0 1 0,1 0 0,-1 0 0,0 0 0,0 0 0,0 0 0,1 0 0,-1 0 0,0 0 0,0 0 0,0 0 0,1 0 0,-1 0 0,0 0 0,0 0 0,0 0 0,1 0 0,-1 0 0,0 0 0,0 0 0,0 1 0,0-1 0,1 0 0,-1 0 0,0 0 0,0 0 0,0 0 0,0 0 0,1 0 0,-1 1 0,0-1 0,0 0 0,0 0 0,0 0 0,0 1 0,13 9 231,-12-9-205,136 119 457,-134-117-533,0-1-1,0 1 0,1-1 0,0 1 0,-1-1 0,8 3 0,-10-5-15,0 1-1,0-1 1,-1 0-1,1 0 1,0 0-1,0 0 0,-1 0 1,1 0-1,0 0 1,0 0-1,0 0 1,-1 0-1,1 0 1,0-1-1,0 1 1,-1 0-1,1-1 1,0 1-1,0-1-79,0 0 0,0 0 1,0 0-1,0 0 0,-1 0 0,1 0 0,0 0 0,-1 0 0,1 0 1,0 0-1,-1 0 0,0 0 0,1 0 0,-1 0 0,1-2 0,0-6-1240,1 0 0,-1 0 0,-1-16 1,-2-4-351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7:57.2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 94 15811,'-16'24'1273,"5"0"647,7-4-776,6-7-1056,5-4-296,8-7-872,-1-4-232,10-1 528</inkml:trace>
  <inkml:trace contextRef="#ctx0" brushRef="#br0" timeOffset="1">358 67 14691,'3'11'1753,"-1"-1"0,2 1 0,6 15 0,3 8 396,-4 8-622,-7-32-1325,0 1 0,0-1 0,1-1 0,0 1 0,6 10 0,-9-19-190,1 0 1,-1 0-1,1 0 1,-1 0-1,1 0 1,0 0-1,-1 0 0,1 0 1,0 0-1,0 0 1,0-1-1,0 1 1,0 0-1,0 0 1,0-1-1,0 1 0,0-1 1,0 1-1,0-1 1,0 0-1,0 1 1,0-1-1,0 0 0,1 0 1,-1 1-1,0-1 1,0 0-1,0 0 1,0 0-1,1-1 0,-1 1 1,0 0-1,0 0 1,0-1-1,0 1 1,0 0-1,0-1 0,0 1 1,1-1-1,-1 0 1,-1 1-1,1-1 1,2-1-1,3-3 73,0 0 1,-1-1-1,1 0 0,-1 0 1,5-8-1,13-20 165,-3 5 8,33-38 0,-47 60-181,1 0 1,0 0 0,0 1-1,1 0 1,0 0 0,0 1 0,0 0-1,1 0 1,17-6 0,-23 10-59,0 0 0,-1 1-1,1-1 1,0 1 0,-1-1 0,1 1 0,0 0 0,0 0 0,-1 0-1,1 1 1,0-1 0,0 1 0,-1-1 0,1 1 0,-1 0 0,1 0-1,3 2 1,0 0-16,-1 1-1,0 0 0,1 1 1,-2-1-1,7 8 0,12 10-359,-22-21 275,-1 0 1,1-1-1,0 1 1,-1-1-1,1 1 0,0-1 1,0 0-1,0 1 1,-1-1-1,1 0 0,0 1 1,0-1-1,0 0 1,0 0-1,0 0 0,0 0 1,-1 0-1,1 0 1,0 0-1,0 0 1,0 0-1,0 0 0,0-1 1,0 1-1,-1 0 1,1-1-1,1 0 0,14-10-800</inkml:trace>
  <inkml:trace contextRef="#ctx0" brushRef="#br0" timeOffset="2">1187 1 23645,'-13'13'2121,"-3"3"1783,-3-3-2567,-6 0-897,5-9-1144,-4-4-737,0-4 737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8:00.1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634 12 11827,'-82'-5'2341,"13"1"-988,45 2-665,0 1 1,-32 2-1,48 0-510,0 1-1,-1-1 1,1 1 0,0 1-1,0 0 1,0 0 0,0 0-1,1 1 1,-1 0 0,-9 7-1,0 3-5,1 0 1,0 1-1,1 1 0,1 0 0,-16 24 0,-51 96 189,66-106-154,1 0 0,1 1 0,2 0 0,1 1 0,2 0 0,1 1 0,1 0 0,2 0 0,1 0 0,2 0 0,1 1 0,6 45 0,-5-74-167,4 34 319,17 57 0,-18-84-298,0 0 0,1-1 0,0 0-1,1 0 1,0 0 0,0-1 0,1 0 0,1 0 0,9 10 0,-3-8 33,0 0 0,0-1 0,1-1 0,1 0 0,-1-1 0,2-1 0,-1 0 0,20 5 0,18 5 72,70 11 1,44 0 176,-142-26-236,1-1-1,0-1 1,0-2 0,37-5-1,-49 3-51,1-1 0,-1-1 0,-1 0 0,1-1 0,-1-1 0,0 0 0,0-1-1,-1-1 1,0 0 0,0 0 0,15-16 0,-4 1 241,-1-1-1,-1-2 1,-2 0-1,22-35 1,-34 48-175,-1-1 0,0 0 0,-1-1 0,0 1 0,-1-1 0,-1 0 0,-1-1 0,0 1 0,1-28 0,-4 2-22,-2 0 1,-11-67-1,6 70-72,-2 1 1,-27-70-1,-42-69 6,74 168-28,0 1 1,-1 0 0,-1-1 0,1 2 0,-1-1 0,0 1 0,-10-9 0,11 11 1,-1 1 1,0 0-1,1 0 1,-2 1-1,1 0 0,0 0 1,-1 0-1,1 1 1,-1 0-1,-13-3 1,-11 1 62,1 2 0,-1 0 1,-39 4-1,-92 16 403,153-17-447,-12 1-187,0 0-1,1-2 1,-1 0 0,0-2-1,1 0 1,-1-1 0,-25-8-1,37 9-184,7 2 156,0 0 0,0 0 1,0-1-1,0 1 0,0-1 0,-1 0 1,1 1-1,0-1 0,0 0 0,1 0 1,-1 0-1,0-1 0,0 1 0,0 0 1,1-1-1,-1 1 0,1-1 0,-1 1 0,1-1 1,0 0-1,-2-3 0,-3-22-1629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6:42.8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77 422 8858,'-3'-4'342,"0"-1"0,1 1 0,-1-1 0,1 0 0,0 0 0,0 0 0,0 0 0,1 0 0,0 0 0,0 0 0,0 0 0,0-1 0,1-9 0,0 13-237,0-1 0,0 1 0,0 0 0,0-1 0,-1 1 0,1 0 1,-1 0-1,0-3 0,0 4-29,1 1 0,0-1-1,-1 0 1,1 1 0,-1-1 0,1 1 0,-1-1 0,0 1-1,1-1 1,-1 1 0,1-1 0,-1 1 0,0 0 0,1-1 0,-1 1-1,0 0 1,0-1 0,1 1 0,-1 0 0,0 0 0,0 0 0,1 0-1,-1 0 1,0 0 0,0 0 0,1 0 0,-1 0 0,-1 0 0,1 1 137,0-1-1,-1 1 1,1 0 0,0-1 0,0 1 0,0 0 0,-1 0 0,1 0 0,0 0 0,0 0 0,0 0 0,1 0 0,-1 0 0,0 0 0,0 0 0,1 1 0,-1-1 0,0 0 0,0 2-1,-8 27 3027,9-28-3108,0 1 1,0-1-1,1 1 0,-1-1 0,1 1 1,-1-1-1,1 1 0,0-1 0,0 0 1,0 1-1,1-1 0,-1 0 0,0 0 1,3 3-1,25 28 815,2 0-325,48 51 391,-74-77-946,15 18 201,28 26 0,-42-45-234,0 0 1,1-1-1,0 0 0,-1 0 0,2-1 0,-1 0 0,1 0 1,-1 0-1,15 3 0,-21-6-28,1-1 0,0 1 0,-1-1 1,1 0-1,0 1 0,-1-1 0,1 0 0,-1 0 0,1 0 1,0 0-1,-1-1 0,1 1 0,0 0 0,-1-1 0,1 1 1,-1-1-1,1 1 0,-1-1 0,1 0 0,-1 0 0,1 1 0,-1-1 1,0 0-1,1 0 0,0-2 0,-1 1 2,1 0 0,-1 0 0,0-1 0,-1 1 1,1 0-1,0-1 0,-1 1 0,1 0 0,-1-1 0,1 1 0,-1-1 0,0 1 0,0 0 0,0-1 1,-1 1-1,0-5 0,-37-167 561,28 121-456,-3-16 44,-3-72 0,15 118-137,-6-62 53,6 74-65,-1 0 0,-1 0 0,0 0 0,0 0 0,-7-14 0,10 25-21,0 0 1,0 0-1,0 0 0,0-1 0,0 1 0,0 0 1,0 0-1,0 0 0,-1-1 0,1 1 0,0 0 1,0 0-1,0 0 0,0 0 0,0-1 0,0 1 0,0 0 1,0 0-1,0 0 0,-1 0 0,1 0 0,0-1 1,0 1-1,0 0 0,0 0 0,-1 0 0,1 0 1,0 0-1,0 0 0,0 0 0,0 0 0,-1 0 0,1-1 1,0 1-1,0 0 0,0 0 0,-1 0 0,1 0 1,0 0-1,0 0 0,0 0 0,0 0 0,-1 0 0,1 1 1,0-1-1,-3 10-746,3 19-1048,1-23 1129,0 1 0,0-1 0,1 1 0,0-1 0,0 0 0,1 1 0,0-1 0,0 0 0,0-1 0,1 1 0,-1 0 0,8 6 0,12 7-676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6:43.5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179 543 9594,'-1'1'325,"1"0"0,-1 0-1,1 0 1,-1 0 0,1 0 0,-1 0-1,0 0 1,1 0 0,-1 0 0,0-1 0,0 1-1,0 0 1,1-1 0,-1 1 0,0 0-1,0-1 1,-2 1 0,-21 6 3235,20-7-2959,1 1 0,-1 0-1,0 0 1,1 0 0,-7 3 0,-3 5 58,1 0-1,0 1 1,0 1 0,-17 20 0,25-26-622,0-1 0,1 1 1,-1 1-1,1-1 0,1 0 0,-1 1 0,1-1 1,0 1-1,0 0 0,0-1 0,0 8 1,2-13-39,0 0 1,0 0 0,0 0 0,0 0 0,0 0 0,0-1-1,0 1 1,0 0 0,1 0 0,-1 0 0,0 0-1,0 0 1,0 0 0,0 0 0,0 0 0,0 0 0,0-1-1,1 1 1,-1 0 0,0 0 0,0 0 0,0 0-1,0 0 1,0 0 0,1 0 0,-1 0 0,0 0-1,0 0 1,0 0 0,0 0 0,0 0 0,0 0 0,1 0-1,-1 0 1,0 0 0,0 0 0,0 1 0,0-1-1,0 0 1,0 0 0,1 0 0,-1 0 0,0 0 0,0 0-1,0 0 1,0 0 0,0 0 0,0 0 0,0 1-1,0-1 1,0 0 0,1 0 0,-1 0 0,0 0 0,0 0-1,0 0 1,0 1 0,0-1 0,0 0 0,0 0-1,0 0 1,0 0 0,7-9-22,-1-4-10,0 0 0,-1 0 0,0 0-1,-1-1 1,0 1 0,1-16 0,-2 16 36,-3 13-3,0 0 0,0 0 0,0 1 0,0-1 0,0 0 0,0 0 0,0 0 0,1 0 0,-1 0 0,0 0 0,0 0 0,0 0 0,0 0 0,0 0 0,0 0-1,0 0 1,0 1 0,1-1 0,-1 0 0,0 0 0,0 0 0,0 0 0,0 0 0,0 0 0,0 0 0,1 0 0,-1 0 0,0 0 0,0 0 0,0 0 0,0 0-1,0 0 1,0-1 0,0 1 0,1 0 0,-1 0 0,0 0 0,0 0 0,0 0 0,0 0 0,0 0 0,0 0 0,0 0 0,0 0 0,0 0 0,1 0 0,-1-1-1,0 1 1,0 0 0,0 0 0,0 0 0,0 0 0,0 0 0,0 0 0,0 0 0,0-1 0,0 1 0,0 0 0,0 0 0,0 0 0,0 0 0,4 10 9,0 0 0,1 0 0,7 12 1,-9-19-11,0 1 0,0-1 0,0 1 0,0-1 0,1 0 0,-1 0 0,1 0 0,0-1 0,0 1 0,0-1 0,5 2 0,-2-1 1,1 0-1,0 0 1,0-1 0,0 0-1,1-1 1,-1 0 0,0 0-1,1 0 1,-1-1 0,0-1 0,1 1-1,9-3 1,-13 2-1,1-1 0,-1 0 0,1 0 0,-1 0 0,0 0 0,0-1 0,0 0-1,0 0 1,0 0 0,-1 0 0,1-1 0,-1 0 0,0 0 0,0 0 0,0-1 0,-1 1 0,1-1 0,3-7 0,-2 1 7,-1 0-1,0 0 1,0-1 0,-1 0 0,-1 1-1,0-1 1,1-18 0,-2-7 33,-4-42 1,-26-154 52,25 214-82,-1 0 0,-12-33 0,15 47 28,0 0 0,0 1 0,-1-1 1,0 1-1,0-1 0,0 1 0,0 0 0,0 0 0,-1 0 0,0 0 1,0 1-1,0-1 0,0 1 0,-8-4 0,11 6-13,0 1-1,0-1 1,1 1 0,-1 0-1,0-1 1,0 1-1,1 0 1,-1 0 0,0-1-1,0 1 1,0 0-1,1 0 1,-1 0 0,0 0-1,0 0 1,0 0-1,1 0 1,-1 0 0,0 1-1,0-1 1,0 0-1,1 0 1,-1 1 0,0-1-1,0 0 1,1 1-1,-1-1 1,0 1 0,1-1-1,-1 1 1,1-1-1,-1 1 1,0 0 0,1-1-1,-1 1 1,1-1-1,0 1 1,-1 0 0,1 0-1,-1-1 1,1 1-1,0 0 1,0 0 0,-1-1-1,1 1 1,0 0-1,0 0 1,0 0 0,0 1-1,-1 5 120,1 0 0,0 1 1,0-1-1,2 10 0,1 3 81,1 0 1,1 0-1,1 0 1,16 35-1,46 72 329,-58-110-576,1-1 0,1 0 0,0-1 0,1 0 0,17 15 0,-23-24-408,1 0-1,0 0 1,0-1-1,1 0 0,-1 0 1,1-1-1,0-1 0,1 1 1,-1-1-1,0-1 1,1 1-1,12 0 0,24 1-1426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6:44.0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1 267 14835,'0'9'670,"0"1"1,0 0-1,1 0 0,0-1 1,1 1-1,0-1 0,0 1 0,1-1 1,1 0-1,7 16 0,5 6 628,34 46 1,-44-70-1139,1 3 147,0-1-1,10 9 0,-14-28 493,-5-3-577,0 0 0,-1 1 0,-5-15-1,3 12-45,-4-31 0,6 20-95,2 0 1,1 0-1,1 0 1,6-32-1,0 20-70,1 1 1,17-45-1,-22 74-183,0 0-1,1 0 1,0 0-1,0 1 1,10-14-1,-13 19-106,1 0 0,0 0 0,-1 0 0,1 1 1,0-1-1,0 1 0,0-1 0,0 1 0,0 0 0,1-1 0,-1 1 0,0 0 0,1 1 0,-1-1 0,0 0 0,1 1 0,-1-1 0,1 1 1,-1 0-1,1 0 0,-1 0 0,1 0 0,-1 0 0,5 1 0,10 5-1152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6:44.4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3 236 10898,'0'1'194,"-1"0"0,1-1 0,0 1 0,-1 0 0,1-1 0,0 1 0,0 0 0,0-1 0,0 1 0,0 0 0,0-1 0,0 1-1,0 0 1,0 0 0,0-1 0,0 1 0,0 0 0,0-1 0,0 1 0,1 0 0,-1-1 0,0 1 0,0 0 0,1-1 0,-1 1 0,1-1 0,-1 1-1,0-1 1,1 1 0,-1 0 0,1-1 0,0 1 0,0-1-27,0 0-1,0 0 1,0 1 0,0-1-1,0 0 1,0-1-1,0 1 1,0 0 0,0 0-1,0 0 1,0 0-1,0-1 1,0 1 0,0-1-1,0 1 1,-1 0-1,1-1 1,0 0 0,0 1-1,0-1 1,-1 1-1,1-1 1,0 0 0,0-1-1,7-8 448,0 0 0,-1-1 0,0 1 0,-1-2 0,7-16 0,-1 3-60,-8 16-396,0 0-1,0 0 0,-1 0 0,-1-1 1,4-16-1,-6 23-144,1 0 0,-1 1 0,0-1 0,0 0 0,0 0 0,0 1 0,0-1 0,-1 0 0,1 0 0,-1 1 0,0-1 0,0 0 1,0 1-1,0-1 0,0 1 0,0-1 0,-1 1 0,1 0 0,-1 0 0,0-1 0,0 1 0,0 0 0,0 0 0,-4-3 0,5 5-13,0-1 1,1 1-1,-1-1 0,0 1 0,0-1 1,0 1-1,0 0 0,0-1 1,-1 1-1,1 0 0,0 0 0,0 0 1,0 0-1,0 0 0,0 0 0,0 0 1,0 0-1,0 0 0,0 0 0,0 1 1,-2 0-1,1 0 0,0 0 0,1 0-1,-1 0 1,1 0 0,-1 1 0,1-1 0,0 1 0,-1-1-1,1 1 1,0-1 0,-1 3 0,-3 5-2,1 0-1,1-1 1,-5 19 0,7-24 2,-2 8 5,1 1 1,0 0-1,1-1 1,0 1-1,0 0 1,2 0-1,1 14 0,-1-19-1,0 0 0,1 0 0,-1 0 0,2 0 0,-1-1-1,1 1 1,0-1 0,0 0 0,0 0 0,1 0 0,0 0-1,0-1 1,9 10 0,-10-13-54,1 1-1,-1-1 1,1 0 0,0 0-1,0 0 1,-1 0 0,1 0-1,0-1 1,1 0 0,-1 0-1,0 0 1,0 0 0,0-1-1,1 1 1,-1-1 0,0 0-1,0-1 1,1 1 0,-1-1-1,0 1 1,0-1 0,0-1-1,7-2 1,-2 1-420,-1-1 0,0 0 1,0 0-1,-1-1 0,1 0 0,-1-1 0,0 1 1,0-1-1,-1-1 0,8-9 0,9-17-1748,2-3 857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1:06.4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 3 13579,'-1'-1'183,"1"1"1,-1 0-1,1 0 0,0 0 1,-1-1-1,1 1 0,-1 0 1,1 0-1,0 0 0,-1 0 1,1 0-1,-1 0 0,1-1 0,-1 1 1,1 0-1,-1 0 0,1 1 1,-1-1-1,1 0 0,0 0 1,-1 0-1,1 0 0,-1 0 1,1 0-1,-1 1 0,1-1 1,0 0-1,-1 0 0,1 1 1,0-1-1,-1 0 0,1 0 1,0 1-1,-1-1 0,1 0 1,0 1-1,-1-1 0,1 1 1,-1 0 35,0 0-1,0 1 1,0-1 0,0 0 0,1 1 0,-1-1-1,0 0 1,1 1 0,-1-1 0,1 1 0,-1 1-1,1 5 152,0 0-1,1 0 0,-1 0 0,2 0 0,3 15 0,18 39 714,-9-28-535,9 28-4,4-2-1,2-2 0,50 77 0,-53-97-360,2-1 1,2-2 0,0 0 0,3-2 0,59 47 0,-58-56 20,1-2 1,40 19-1,79 30 260,-134-62-440,-19-8-23,30 14 29,-29-14-30,0 1-1,-1-1 1,1 0 0,-1 0-1,1 1 1,-1-1 0,0 1-1,1-1 1,-1 1 0,0 0-1,0-1 1,0 1-1,0 0 1,1 2 0,6 11-509,-4-12-667,-5-9-1315,-1 2 1817,0 0 1,0 0-1,1 0 0,0-1 0,0 1 0,0 0 0,0 0 0,0-1 1,1 1-1,0-8 0,4-17-697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6:44.8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282 0 14571,'-122'89'7202,"3"4"-3360,113-89-3731,0 1-1,1 1 1,0-1 0,-6 8 0,10-12-95,1 0 1,-1 0 0,0 1-1,0-1 1,1 1-1,-1-1 1,1 0-1,-1 1 1,1-1 0,-1 1-1,1-1 1,0 3-1,0-3-10,0 0-1,0-1 1,1 1-1,-1 0 1,0 0-1,0-1 1,1 1-1,-1 0 1,0-1-1,1 1 1,-1 0-1,1-1 1,-1 1-1,1 0 1,-1-1-1,1 1 1,0-1-1,-1 1 1,1-1-1,0 0 1,-1 1-1,1-1 1,0 1-1,-1-1 1,2 0-1,4 2 0,0 0 0,0-1 1,1 0-1,-1 0 0,0 0 0,0-1 0,1 0 1,-1 0-1,0-1 0,12-2 0,3-2 2,36-13 0,-38 11 5,33-12 18,-47 18-15,-1 0 1,1 0 0,-1 1 0,1-1 0,0 1-1,-1 0 1,1 0 0,0 0 0,5 2 0,-9-2-7,0 0 0,0 1 0,0-1 0,0 0 0,0 1 0,0-1 0,0 1 0,0-1 0,0 1 0,0 0 0,0-1 0,-1 1 0,1 0 0,0 0 0,0-1 0,-1 1 0,1 0 0,0 0 0,-1 0 0,1 0 0,-1 0 0,1 0 0,0 1 0,-1 1 5,1-1 1,-1 0-1,0 1 1,0-1-1,0 0 1,0 1-1,0-1 1,-1 0-1,1 0 1,-2 5-1,-1 1 11,0 0 0,-1 0 0,0 0 0,0 0 0,-6 7 0,-5 5-180,0 0-1,-1-1 1,-24 23 0,38-41 31,0 1 0,0-1 0,0 0 0,0 0 1,1 0-1,-1 0 0,-1 0 0,1 0 0,0 0 0,0-1 1,0 1-1,-4 0 0,5-1 3,0 0 0,0-1 0,0 1 0,0 0 0,0 0 0,0 0 0,0 0 0,0-1 0,0 1 0,1 0 0,-1-1-1,0 1 1,0-1 0,0 1 0,1-1 0,-1 1 0,0-1 0,0 0 0,1 1 0,-1-1 0,1 0 0,-1 0 0,1 1 0,-1-1 0,1 0 0,-1 0 0,1 0 0,-1 0 0,1 1 0,0-1 0,0 0 0,-1-1 0,1-1-263,-1 0 1,1 0-1,0-1 0,0 1 1,1-6-1,5-19-1128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6:45.2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162 169 14883,'11'29'1641,"-2"-1"1167,10-1-351,-5-1-977,-3-4-424,8-6-656,-7-3-176,7-4-384,-1-5-400,-5-6-696,-2-7-705,-7-6-263,5 6 1016</inkml:trace>
  <inkml:trace contextRef="#ctx0" brushRef="#br0" timeOffset="1">54 0 12779,'-26'7'1976,"6"1"2449,13-1-3345,7-5-592,11 0-1152,9-2-600,0 2 600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6:46.3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168 471 12091,'-2'-2'581,"-1"0"1,0 1 0,1-1 0,-1 1 0,0 0 0,0 0-1,0 0 1,-5-1 0,6 2-376,0 0 1,0 0-1,0 0 1,0 0-1,1 0 0,-1 1 1,0-1-1,0 1 0,0-1 1,0 1-1,1 0 0,-1-1 1,0 1-1,1 0 0,-1 0 1,-1 2-1,-7 5 416,0 1-1,0 0 0,1 1 1,0 0-1,-11 18 0,14-20-478,1 0 0,1 0 0,0 0-1,0 1 1,0 0 0,1 0 0,1 0-1,-3 16 1,4-22-125,1 0 0,0 0-1,0 0 1,1 0 0,-1 0-1,1 0 1,-1 0 0,1 0 0,0 0-1,0 0 1,0 0 0,1-1-1,-1 1 1,1 0 0,-1-1-1,1 1 1,2 2 0,-3-4-20,1 0 1,-1 1-1,1-1 1,-1 0-1,1 0 0,0 0 1,-1 0-1,1 0 1,0 0-1,0 0 1,0 0-1,0-1 0,0 1 1,-1-1-1,1 1 1,0-1-1,0 0 1,0 0-1,0 0 0,0 0 1,0 0-1,0-1 1,0 1-1,0 0 1,0-1-1,0 1 0,2-2 1,-2 1-5,0 0 0,0-1 0,0 1 0,0-1 0,-1 1 0,1-1 0,0 0 0,-1 1 0,1-1 0,-1 0 0,1 0 0,-1 0 0,0 0 0,0 0 0,0-1 1,1-2-1,1-4-12,-1 0 1,0 0 0,2-10-1,-2-4 17,-1 1 1,-2-44-1,-13-46-4,7 58 3,2 3 6,4 29 30,-1 1 0,-2-1 1,-9-34-1,13 54 4,0 1-1,-1 0 0,1 0 1,-1 0-1,0-1 0,1 1 1,-1 0-1,0 0 0,1 0 1,-1 0-1,0 0 1,0 0-1,-2-1 0,-2 3 568,1 8-67,3-1-396,0-1 0,0 0-1,1 0 1,1 1 0,-1-1 0,1 0 0,0 0 0,1 1-1,3 9 1,5 10 119,13 27-1,-17-40-155,9 18 116,2-1-1,1 0 1,38 49-1,-52-75-211,0 0 1,0 0-1,1-1 1,-1 0-1,1 0 1,0 0-1,0 0 1,1-1-1,-1 0 1,0 0-1,1 0 1,0-1-1,0 0 1,0 0-1,0 0 1,0-1-1,11 1 1,-16-2-9,1 0 1,-1 0 0,1 0-1,-1 0 1,1-1 0,-1 1-1,1-1 1,-1 1 0,0-1-1,1 1 1,-1-1 0,0 0 0,1 0-1,-1 0 1,0 0 0,0 0-1,0 0 1,0 0 0,0 0-1,0 0 1,0 0 0,0-1-1,0 1 1,-1 0 0,1 0-1,0-1 1,-1 1 0,1-1-1,-1-1 1,2-5 2,0-1 0,-1 1 0,0-1 1,0-9-1,-1 11 2,6-249 29,-6 270-21,1 0 0,1 0 1,0-1-1,1 1 1,0-1-1,1 1 0,1-1 1,8 17-1,-9-23-8,0 0 0,0-1 1,0 0-1,1 1 0,0-2 0,0 1 1,8 7-1,-9-10-1,1 0 0,-1 0 1,0-1-1,1 1 0,-1-1 1,1 0-1,0 0 0,0-1 0,-1 1 1,1-1-1,0 0 0,6 0 1,-8-1-5,1 0 0,-1 0 0,0 0 1,1 0-1,-1-1 0,0 1 1,1-1-1,-1 0 0,0 0 0,0 0 1,0-1-1,0 1 0,0-1 0,5-3 1,-3 1 0,-1 1 0,0-1 1,0 0-1,-1-1 1,1 1-1,-1-1 0,0 1 1,3-7-1,2-8 9,0 0 0,-1-1 0,7-36 0,-13 51-9,4-22 0,-4 17 1,1 1 1,0-1 0,6-14-1,-8 24-3,0 0 0,0 0 0,0 0 0,0 1-1,0-1 1,0 0 0,0 0 0,0 0 0,0 0-1,0 0 1,0 0 0,1 0 0,-1 1 0,0-1-1,0 0 1,0 0 0,0 0 0,0 0 0,0 0-1,0 0 1,0 0 0,1 0 0,-1 0 0,0 0-1,0 0 1,0 0 0,0 0 0,0 0 0,1 0-1,-1 0 1,0 0 0,0 0 0,0 0 0,0 0-1,0 0 1,0 0 0,1 0 0,-1 0 0,0 0-1,0 0 1,0 0 0,0 0 0,0 0 0,0 0-1,1 0 1,-1 0 0,0 0 0,0 0 0,0 0-1,0-1 1,0 1 0,0 0 0,0 0 0,0 0-1,0 0 1,1 0 0,-1 0 0,0 0 0,0-1-1,0 1 1,0 0 0,0 0 0,0 0 0,0 0-1,0 0 1,0 0 0,0-1 0,0 1 0,0 0-1,4 11-5,-4-8 4,3 1 1,-1 1 0,1 0 0,0-1 0,0 0 1,1 0-1,-1 0 0,1 0 0,0 0 0,0-1 0,0 1 1,1-1-1,-1 0 0,1-1 0,5 3 0,-7-3 1,1 0 0,0-1 0,0 0 0,0 0-1,0 0 1,0-1 0,0 1 0,0-1 0,0 0-1,0 0 1,0 0 0,0 0 0,0-1 0,0 0 0,0 0-1,0 0 1,0 0 0,-1-1 0,6-2 0,-4 2 3,-1-1 0,0 0 0,0 0 0,-1 0 0,1-1 0,-1 0 0,1 1 0,-1-1 1,0 0-1,0 0 0,-1-1 0,1 1 0,-1 0 0,0-1 0,0 0 0,-1 1 0,2-8 0,-1 4 1,-1 1 0,0-1-1,0 0 1,-1 1-1,0-1 1,-1 0-1,0 0 1,0 1-1,0-1 1,-4-10-1,2 9-1,0 0 0,0 0-1,-1 0 1,0 1 0,-1-1-1,0 1 1,0 0-1,-8-9 1,12 16-3,0 1 1,1-1-1,-1 0 0,1 1 1,-1-1-1,0 1 0,1-1 1,-1 1-1,0-1 0,0 1 1,1-1-1,-1 1 0,0 0 1,0-1-1,0 1 0,0 0 1,0 0-1,1 0 0,-1-1 1,0 1-1,0 0 0,-2 1 1,3-1 0,-1 0 1,1 1 0,-1-1 0,1 1 0,-1 0-1,1-1 1,-1 1 0,1-1 0,-1 1-1,1 0 1,-1-1 0,1 1 0,0 0-1,0-1 1,-1 1 0,1 0 0,0-1-1,0 1 1,0 0 0,0 1 0,-1 4 22,1 0 0,0 0 0,0 0 0,1 0 0,1 6 0,0-3 34,0-1 0,1 1 1,1-1-1,-1 0 0,1 0 1,1-1-1,-1 1 0,1-1 1,1 0-1,-1 0 0,1 0 0,0-1 1,1 0-1,-1 0 0,1-1 1,1 0-1,14 9 0,-14-10-49,0 0 0,0-1 0,0 0 0,1 0 0,-1-1 0,1 0 0,-1 0 0,1-1 0,0 0 0,0 0 0,-1-1 0,1-1 0,0 1 0,0-1 0,-1-1 0,1 0 0,-1 0 0,10-3 0,-13 2-211,0 0 0,0 0 1,0 0-1,0 0 0,0-1 0,5-5 1,3-3-394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8:01.0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1 20708,'-2'9'905,"0"7"175,2 1-608,-5-1-360,3-5-224,9-22 80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8:02.6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1884 1681 12051,'10'-1'506,"0"0"0,0-1 0,-1 0 0,1-1-1,-1 0 1,0 0 0,0-1 0,12-7 0,4-1 228,7-2-334,1 2 0,-1 2 0,2 1 0,-1 1 0,1 2 0,62-4 0,42 11 112,30-2 452,-145 0-635,1-2 0,0-1 1,-1-1-1,45-16 0,-45 12-38,-2-1 0,1 0 0,-1-2 0,-1 0 0,0-2 0,18-15 0,-30 22-204,-1-1 0,1 1 0,-1-1 0,0-1 0,-1 1 0,0-1 0,0 0 0,-1-1 0,0 0 0,-1 1 0,0-1 0,0-1 1,-1 1-1,-1 0 0,3-18 0,-4 13-32,-1-1 0,-1 1 1,-1-1-1,0 1 0,0-1 1,-2 1-1,0 0 1,-8-20-1,-3 1-3,0 1 0,-30-45 1,20 42-25,-44-51 0,-38-29 106,35 41 24,-7-9 327,-120-100 0,158 152-444,-2 1 0,-1 2 0,-1 2 0,-1 1 0,-67-24 0,10 14-36,-2 5 1,-128-20-1,-219-12-29,442 62 24,-200-13-28,159 14 10,1 2 0,-57 10 1,74-6 5,1 2 0,0 1 0,1 1 0,-38 17 0,46-15 4,0 1 0,0 0 0,1 2 1,1 1-1,-38 36 0,38-31 7,2 2 0,1 1 0,0 0 0,-14 28 0,-49 110 4,65-127-5,-5 9-1,3 1 1,1 1 0,-14 64-1,10-2 3,-9 128 0,27-191 9,3 86 0,2-113 1,0-1 0,1 1 0,1-1 1,0 0-1,2-1 0,0 1 0,0-1 1,12 20-1,-6-17 35,0-2-1,1 0 1,1 0 0,0-1 0,1-1 0,21 16 0,-13-14 11,0-1 1,0-1-1,2-1 1,31 13-1,-9-10 58,1-1 1,1-3-1,0-1 0,100 9 0,5-11 207,190-13 0,155-36 283,-393 30-382,-12 1-52,186-24 49,-239 25-190,0-2 1,0-2-1,-1-2 1,63-30-1,-92 38-17,48-27 75,-51 27-70,-2 0 1,1 0-1,-1 0 0,1-1 1,8-11-1,-13 14-83,0 0 1,1 0-1,-1 0 1,1 1-1,0-1 1,-1 1-1,1 0 1,0 0-1,6-4 1,-6 5-295,0 1 0,1-1 0,-1 0 0,0 1 0,0 0 0,0 0 0,1 0 0,-1 0 0,0 0 0,0 1 0,0-1 0,5 2 0,35 10-1451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8:10.804"/>
    </inkml:context>
    <inkml:brush xml:id="br0">
      <inkml:brushProperty name="width" value="0.4" units="cm"/>
      <inkml:brushProperty name="height" value="0.8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244 11 10826,'-16'6'966,"0"0"0,1 1-1,0 0 1,0 1-1,-25 19 1,31-20-615,0 0-1,1 1 1,1 0-1,-1 1 1,1-1-1,1 1 1,0 1 0,0-1-1,-9 20 1,5-1-119,2 0 1,0 0-1,1 1 1,2-1-1,1 1 1,2 0-1,0 33 1,3-51-82,-1 0-1,4 20 1,-3-28-124,0 0 0,0 0 0,0 0-1,0 0 1,0-1 0,0 1 0,1 0 0,-1-1 0,1 1-1,0-1 1,0 0 0,0 1 0,0-1 0,0 0 0,3 2 0,-1-2 1,0 0 0,0 0 0,1 0 0,-1 0 0,1-1 0,-1 0 0,1 0 0,0 0 0,-1 0 0,1-1 0,0 0 0,5 0 0,3-1 34,1-1 1,25-5 0,-14-1-34,-1-1 0,1-1 0,-2-1 0,0-1 0,0-1 0,-1 0 0,-1-2 0,0-1 0,-1-1 0,0 0 0,-2-2 0,22-27 0,-31 35-12,0-1 0,-1-1 0,-1 0 0,0 0-1,0 0 1,4-16 0,-9 23-11,0 1-1,-1-1 0,0 1 0,0-1 1,0 0-1,-1 1 0,0-1 1,0 0-1,0 0 0,-1 1 0,0-1 1,0 1-1,0-1 0,-1 0 1,0 1-1,0 0 0,0 0 1,-1-1-1,-3-4 0,-1 1-6,0 0 1,-1 0-1,0 0 0,-1 1 0,0 1 1,0 0-1,-1 0 0,0 0 0,0 1 1,0 1-1,-1 0 0,0 0 1,0 1-1,0 1 0,-1 0 0,1 0 1,-1 1-1,1 0 0,-1 1 0,0 1 1,0 0-1,1 0 0,-1 1 0,0 0 1,1 1-1,-23 7 0,19-3 2,0-1 0,1 2 0,0 0 0,0 1-1,0 1 1,-21 16 0,28-18 9,-1 0 1,1 0-1,0 0 1,1 1-1,0 0 0,0 1 1,0-1-1,1 1 1,1 0-1,-1 0 0,-4 17 1,6-13 23,0-1 1,1 1 0,1 0-1,0 0 1,0 0-1,2-1 1,0 1 0,0 0-1,1 0 1,6 20-1,-6-27-11,0 1 0,0-1-1,1 0 1,0 0-1,0 0 1,0 0 0,1-1-1,0 1 1,0-1-1,1 0 1,-1 0-1,1 0 1,0-1 0,0 0-1,1 0 1,-1 0-1,1 0 1,0-1 0,0 0-1,0-1 1,13 5-1,-8-5 31,1 0-1,-1 0 1,1-2-1,0 1 1,0-1-1,-1-1 1,1 0-1,19-5 1,-11 1-17,0-1-1,-1 0 1,1-2-1,17-10 1,-25 12-28,-1-1 0,0 0 0,-1-1 0,0 0 1,0-1-1,-1 0 0,0 0 0,11-17 0,-15 20 5,-1 0 1,0 0 0,0-1-1,-1 1 1,0-1 0,0 0-1,-1 0 1,0 0-1,0 0 1,0 0 0,-1-1-1,0 1 1,-1 0-1,1-1 1,-2 1 0,0-10-1,-1 10 1,0 1 0,0 0 0,0 0 0,-1 0 0,0 0 0,0 0 0,-1 0 0,1 1 0,-1 0 0,0-1 0,-1 2 0,1-1 0,-1 0 0,0 1 0,0 0 0,-10-6 0,8 6-90,0 0 0,-1 0 0,1 0 1,-1 1-1,0 0 0,0 1 0,0 0 0,-1 0 0,1 1 0,0 0 0,-1 0 0,-12 1 0,15 1-325,0-1 1,1 2 0,-1-1 0,0 1-1,0 0 1,1 0 0,-1 0-1,1 1 1,0 0 0,-1 0 0,2 0-1,-6 5 1,-22 19-1847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8:12.925"/>
    </inkml:context>
    <inkml:brush xml:id="br0">
      <inkml:brushProperty name="width" value="0.4" units="cm"/>
      <inkml:brushProperty name="height" value="0.8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1080 4 12675,'-23'-4'2894,"12"4"-2412,9 1-351,1-1 0,-1 0 0,1 1 0,-1 0 0,1-1-1,-1 1 1,1 0 0,-1 0 0,-5 5 654,6-5-654,0 0 0,0 1-1,0-1 1,-1 3 0,-39 82 1231,-6 10-648,17-51-405,-2-2 0,-39 42 0,16-19-157,28-35-120,-2-1 1,-1-1-1,0-2 0,-48 32 0,-145 78-334,64-42 115,133-79 211,2 2 0,0 1 0,2 0 0,-29 32 0,49-49-11,0 0-1,0 0 0,0 0 1,1 1-1,-1-1 1,1 1-1,0 0 0,-1-1 1,1 1-1,0 0 0,1 0 1,-1-1-1,0 1 1,1 0-1,-1 3 0,2-4 20,-1 0-1,0 0 0,1 0 0,-1 0 1,1-1-1,0 1 0,0 0 0,-1-1 1,1 1-1,0 0 0,0-1 0,1 1 1,-1-1-1,0 0 0,0 1 0,1-1 1,-1 0-1,1 0 0,-1 0 0,1 0 1,-1 0-1,1 0 0,2 1 0,17 9 271,1-2-1,1 0 0,-1-1 0,1-1 1,1-1-1,-1-1 0,30 2 0,-17-6-257,0-1 0,0-2 0,0-2 0,0-1 0,-1-1-1,0-2 1,55-20 0,22-15-18,124-40-25,-195 72 0,-11 4 8,38-15 0,-60 19-10,1-1-1,-1 0 1,-1 0-1,1-1 1,0 0 0,-1 0-1,0-1 1,0 0-1,6-7 1,-9 7-6,0 1 1,-1-1-1,1 0 1,-1 0-1,-1 0 0,1 0 1,-1-1-1,0 1 1,0-1-1,-1 1 1,0-1-1,0 0 0,0 0 1,-1 1-1,0-1 1,-2-12-1,0 7-23,0 1 0,0-1 0,-2 1 0,1-1 0,-1 1 0,-1 0-1,0 1 1,-12-20 0,-14-10-125,-1 2-1,-52-48 1,31 33 135,48 48 20,0-1 0,0 1 0,0-1 0,1 0 1,0 0-1,-3-8 0,6 12 1,0 1 0,0-1 1,1 0-1,-1 0 0,1 0 0,0 1 0,-1-1 1,1 0-1,0 0 0,0 0 0,0 0 0,0 0 1,1 0-1,-1 1 0,0-1 0,1 0 0,-1 0 1,1 0-1,0 1 0,0-1 0,-1 0 0,1 1 0,0-1 1,0 1-1,1-1 0,-1 1 0,0-1 0,2-1 1,3-2-2,1 1 1,-1-1 0,0 1 0,1 1 0,0-1-1,0 1 1,0 0 0,1 1 0,-1 0 0,0 0 0,15-2-1,-8 3 3,-1 0 0,1 1 0,-1 0 1,1 1-1,25 5 0,-18 0 29,-1 0 0,0 2 0,0 0-1,-1 2 1,0 0 0,0 1 0,26 21 0,109 105 259,-152-135-289,84 88 117,-75-75-95,-1-1 0,0 1 1,-1 1-1,14 31 0,4 38 232,2 4 36,-27-84-279,0-1 1,0 1 0,0-1-1,1 0 1,0 0-1,0 0 1,0-1-1,0 1 1,1-1-1,-1 1 1,1-1-1,0 0 1,0 0 0,5 2-1,-2-2 17,0 0 0,0 0-1,0-1 1,1 0 0,-1 0-1,1-1 1,-1 0 0,12 0 0,117-3 391,-30-1 441,-95 3-803,-1-1 1,1 0 0,-1-1-1,1 0 1,-1-1-1,0 0 1,0 0 0,0-1-1,0 0 1,12-8 0,45-26 258,-67 38-359,1-1 0,-1 1 0,0 0 0,1-1 0,-1 1-1,1 0 1,-1 0 0,1-1 0,0 1 0,-1 0-1,1 0 1,-1 0 0,1 0 0,-1 0 0,1 0 0,0 0-1,-1 0 1,1 0 0,-1 0 0,1 0 0,-1 0-1,1 0 1,0 0 0,-1 0 0,1 0 0,-1 1 0,1-1-1,-1 0 1,1 0 0,-1 1 0,1-1 0,-1 0-1,1 1 1,-1-1 0,0 1 0,1-1 0,-1 1 0,0-1-1,1 0 1,-1 2 0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8:14.171"/>
    </inkml:context>
    <inkml:brush xml:id="br0">
      <inkml:brushProperty name="width" value="0.4" units="cm"/>
      <inkml:brushProperty name="height" value="0.8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82 0 9434,'-74'51'10806,"107"-52"-9135,-33 1-1666,0 0 0,1 0-1,-1 0 1,0 0 0,0 0-1,0 0 1,0 0 0,0 0-1,0 0 1,0 0 0,0 0-1,0 0 1,0 0 0,0 0-1,1 0 1,-1 0 0,0 0 0,0 0-1,0 0 1,0 0 0,0 0-1,0 1 1,0-1 0,0 0-1,0 0 1,0 0 0,0 0-1,0 0 1,0 0 0,0 0-1,0 0 1,0 0 0,0 0-1,0 1 1,0-1 0,0 0-1,0 0 1,0 0 0,0 0-1,0 0 1,0 0 0,0 0-1,0 0 1,0 0 0,0 0-1,0 1 1,0-1 0,0 0-1,-4 7 63,-4 4-32,5-7 18,-1-1 0,1 1-1,-1 0 1,1 0 0,1 0 0,-1 0-1,-3 8 1,5-11 18,1 1 1,-1 0-1,1-1 0,0 1 0,0-1 1,0 1-1,-1 0 0,1-1 0,1 1 1,-1-1-1,0 1 0,0 0 0,1-1 1,-1 1-1,1-1 0,-1 1 0,1-1 1,-1 1-1,1-1 0,0 1 0,0-1 1,0 0-1,0 1 0,0-1 0,0 0 1,2 2-1,-3-3-29,1 1-1,0-1 1,-1 1 0,1-1-1,-1 1 1,1-1 0,0 0 0,0 1-1,-1-1 1,1 0 0,0 0-1,-1 1 1,1-1 0,0 0 0,0 0-1,0 0 1,-1 0 0,1 0-1,0 0 1,0 0 0,-1 0 0,1 0-1,0 0 1,0-1 0,0 1-1,-1 0 1,1 0 0,0-1 0,-1 1-1,1-1 1,0 1 0,-1 0-1,1-1 1,0 1 0,0-2-1,1 0-36,0 1-1,-1-1 0,1 0 0,-1 0 0,1 0 0,-1 0 0,0 0 0,0 0 0,0 0 0,2-4 0,48-48-5870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8:31.8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1886 221 10666,'-21'-21'1261,"-1"1"0,-1 1 0,-50-32 0,59 43-971,0 1 1,-1 0-1,0 1 0,0 1 1,-1 0-1,1 1 0,-1 1 1,0 0-1,-17 0 0,5 2 5,0 2-1,0 1 0,0 2 1,-53 13-1,25-1 350,-76 34 0,73-21-261,0 2 0,2 3 0,-58 44 0,-53 61 420,154-126-731,-154 149 680,141-131-638,2 1 0,0 1 0,-30 56 0,-81 193 373,29-55-281,10-15-122,79-164-71,3 2-1,-15 74 1,21-69-7,2-1 1,3 1-1,3 83 0,4-113-5,1-1 1,1 1-1,1-1 0,2 1 0,0-2 1,1 1-1,13 22 0,10 11 3,57 78 0,-65-102-1,2-1 1,1-1 0,42 36 0,-45-47 3,0-1 0,1-2-1,0 0 1,2-2 0,36 16 0,24 2 6,1-4 0,179 34 1,-210-54-15,0-3 1,1-1 0,-1-4 0,1-2 0,78-11 0,-91 5 0,0-3 0,-1-1 1,0-2-1,-1-2 0,-1-2 0,0-1 1,51-33-1,51-43 24,-114 71-14,-1-1-1,43-43 0,92-102-14,-76 82-10,-63 60 16,0-1 1,-2-1-1,-1-2 0,-1 0 1,-2-1-1,-1-1 0,-2 0 1,-1-1-1,19-65 0,31-226 22,-47 212-27,0 5 6,-5-2 1,-4 0-1,-9-147 0,-2 226 2,-3 0 0,0 1 0,-2 0 0,-18-50-1,7 36 38,-2 1 0,-35-57 0,24 52 62,-3 2 1,-2 2 0,-1 1 0,-3 2 0,-46-38-1,51 49-38,0 2 0,-60-35 0,77 52-45,-1 1 1,0 2-1,-1 0 0,0 0 0,0 2 0,-1 1 0,-34-5 0,20 7 4,0 3 1,0 1-1,-57 8 0,-102 32-65,-70 39-3301,214-64 2017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8:34.1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1896 91 9666,'-31'-14'571,"-1"0"-1,0 2 1,-1 2 0,0 1-1,-55-8 1,21 9 234,-124 2-1,157 7-646,1 1-1,-1 2 1,1 2-1,0 1 1,1 1-1,-1 2 1,-53 24-1,2 8 385,2 3 0,1 5 0,-103 83 0,147-103-296,1 2 0,2 1 0,1 2 1,2 1-1,-45 68 0,-20 77 370,15 8-188,-51 168-28,109-279-311,2 0 1,-15 133 0,33-175-17,2 0 1,1 0 0,2 0-1,1-1 1,2 1 0,2-1-1,12 39 1,11 17 78,4-1 0,4-2 0,59 101 0,-63-133-127,3-1-1,72 82 1,107 80 109,-157-167 68,1-2 0,2-3-1,3-2 1,1-4 0,2-2 0,142 54-1,235 36 260,-310-96-322,1-5 0,273 14 0,-110-49 1007,-245 3-763,-1-3 0,0-2 1,81-28-1,-71 15-124,-1-2 0,-2-4 1,95-60-1,-118 64-102,0-2 1,-2-1-1,-2-2 1,0-1-1,-3-2 1,38-51-1,97-184 799,-124 199-830,1-6-59,-3-2 1,-4-1-1,42-139 0,-55 143-61,-4-1 0,-4 0-1,-2-1 1,1-102 0,-13 136-3,-3 0 0,-1-1 0,-16-67 1,11 78-4,-1 2 1,-1-1 0,-2 1 0,-1 1 0,-24-39 0,-27-27 3,-23-39 8,11-13-28,-44-70-139,104 193 132,-2 0-1,0 0 0,-2 2 0,0 1 0,-2 0 0,-27-20 1,21 22 6,-1 2 1,-58-28 0,-71-17-67,16 12-33,-3 5 1,-171-29-1,235 62 75,-1 3 0,-1 3 0,0 4 0,1 4 0,-127 17 0,75 7-62,-141 44 0,230-55-235,0 2-1,1 1 1,1 3 0,-48 28 0,84-43 47,1 0 0,0 0 0,0 0 0,1 1 0,0 0 0,0 0 0,-7 9 0,11-12-8,0 0 0,1 0 0,-1 0 0,1 1 0,-1-1-1,1 0 1,0 0 0,1 1 0,-1-1 0,0 1 0,1-1 0,0 1-1,0-1 1,0 1 0,0-1 0,0 1 0,1-1 0,1 7 0,18 38-2283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1:06.8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124 0 16380,'-2'6'722,"1"-1"0,0 1 0,1 0 0,-1 7 0,1-11-559,0 1 0,1-1-1,-1 0 1,1 0 0,0 0-1,-1 1 1,1-1 0,0 0-1,0 0 1,0 0-1,1 0 1,-1-1 0,0 1-1,3 2 1,6 5 307,-1 0 1,2-1-1,18 12 0,-15-11-233,0 1-1,12 11 0,-20-16-146,0 1 0,-1 0 0,1 0 0,-1 0 0,-1 1 0,1-1 0,-1 1 0,0 0 0,0 1 0,-1-1 0,0 1 0,-1-1 0,1 1 0,-1 0 0,-1 0 0,0 0 0,0 0 0,0 0 0,-1 0 0,0 0 0,-1 0 0,-2 16 0,-2-10-16,1 0-1,-2 0 1,0 0 0,-13 23 0,13-27-67,1-2-7,1 0 0,-2-1-1,1 1 1,-1-1 0,0 0 0,-12 9 0,14-12-27,-1 0-1,0-1 1,0 0 0,0 0 0,0 0-1,-1-1 1,1 0 0,-1 0 0,0 0-1,0-1 1,-7 2 0,8-2-246,0-1 1,0 1-1,0-1 1,0 0-1,0 0 0,0-1 1,0 0-1,0 1 1,0-2-1,0 1 0,0 0 1,0-1-1,0 0 1,1 0-1,-1-1 1,1 1-1,-6-5 0,-31-27-5896,34 28 5262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8:37.1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755 9 9458,'-22'-4'436,"-1"2"0,1 0 0,-1 1 0,0 2 0,0 0 0,1 2-1,-1 0 1,1 1 0,0 2 0,0 0 0,0 1 0,1 1 0,0 2 0,-32 18 0,38-18-161,1 1 0,-1 1 0,2 0 0,0 1 0,0 0 0,1 1 1,-12 18-1,-63 113 865,73-121-1008,7-12-64,-84 164 726,75-141-639,2 0 1,1 2 0,-9 43 0,20-67-106,-1 0 0,2 1 0,0 0 0,0-1 0,3 23 1,-1-30-31,0-1 1,0 1 0,0 0 0,1-1 0,0 1-1,0-1 1,0 1 0,1-1 0,-1 0 0,1 0 0,1 0-1,-1-1 1,1 1 0,0-1 0,7 7 0,-5-6 13,1 0 0,0-1 0,1 0 0,-1-1 0,1 1 0,0-1 0,-1-1 0,1 0 1,1 0-1,-1 0 0,0-1 0,14 1 0,-5-2 54,1-1 1,0 0-1,-1-1 1,34-9-1,-25 3 30,0-1-1,-1-1 0,0-2 1,29-16-1,-12 1 151,54-45 0,-66 47-78,-1-1 1,-1-2-1,-1-1 0,-2-1 1,-1-1-1,34-58 0,-49 73-82,-1 0-1,-1-1 0,0 0 1,6-27-1,-11 37-83,-1-1 1,1 0 0,-2 0-1,1 1 1,-1-1-1,0 0 1,-1 0-1,0 1 1,0-1-1,-1 0 1,0 1-1,0-1 1,-4-8 0,1 7-135,-1 0 0,1 0 1,-1 1-1,-1 0 1,1 0-1,-2 1 1,1 0-1,-1 0 1,0 0-1,0 1 0,-1 0 1,-9-4-1,0 0-26,0 2-1,-1 0 1,1 1-1,-1 1 1,-22-4-1,-9 4 40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8:37.7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374 21 13323,'-1'-1'147,"0"-1"0,0 1 0,0-1 0,0 1 1,0 0-1,-1-1 0,1 1 0,-1 0 0,1 0 0,-1 0 0,1 0 0,-1 0 1,0 0-1,1 0 0,-1 1 0,0-1 0,0 1 0,1-1 0,-1 1 1,0-1-1,0 1 0,0 0 0,0 0 0,0 0 0,1 0 0,-1 1 1,0-1-1,0 0 0,0 1 0,-3 0 0,-1 2 63,-1 1-1,1-1 1,-1 1-1,1 1 1,0-1-1,1 1 1,-8 7-1,-11 12 26,2 2 1,0 1-1,1 0 0,2 2 0,-27 53 0,25-37-69,2 0-1,2 0 0,-16 74 1,26-90-40,2 1 1,1 0 0,0 38 0,4-54-59,1-1 1,0 1-1,1-1 1,0 1-1,1-1 1,1 0-1,0 0 1,1 0-1,10 19 1,-7-18-8,1-2 0,0 1 0,1-1 0,1-1 0,0 1 0,0-2 0,1 0 0,0 0 0,1-1 0,0-1 0,0 0 0,1 0 0,0-2 0,22 8 0,-17-8 40,0 0-1,0-2 1,1 0 0,0-1-1,-1-2 1,1 1-1,0-2 1,0-1-1,0 0 1,39-9 0,-26 1 148,-1-2 0,0 0 1,45-25-1,-30 10 272,64-47 0,-79 50-135,-2-2 0,0-2 0,50-58 0,-73 77-316,-1 0-1,0-1 1,-1 0-1,0 0 1,0-1-1,-1 1 1,0-1-1,-1 0 1,0 0-1,0 0 1,1-20-1,-3 23-91,-1 0-1,-1 1 1,0-1-1,1 0 1,-2 0-1,1 1 1,-1-1-1,0 1 1,-1 0-1,1-1 1,-1 1-1,-1 0 1,1 0-1,-1 1 1,0-1-1,0 1 1,0 0-1,-1 0 1,-7-6-1,-1 1-276,0 0 0,-1 1-1,0 0 1,0 1 0,-1 1 0,-19-7-1,8 5-670,0 1 0,-1 1 0,-28-3-1,-26 1-951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08:38.4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606 2 14099,'-22'-1'600,"1"0"0,-26 3-1,37 0-376,-1-1-1,1 2 1,0-1-1,0 2 1,1-1-1,-17 9 1,12-4-37,-1 2 0,1 0-1,0 1 1,1 0 0,0 1 0,1 0 0,1 1 0,0 0 0,-17 26 0,4 2 118,2 0 1,-24 62-1,4 6 42,5 2 0,4 1 0,-35 232-1,61-285-295,3 0-1,2 0 0,3 1 0,15 107 0,-9-132-24,2-1 0,0 1 0,24 53 0,-21-63-11,1-1 0,1-1 0,0 0 1,2-1-1,25 29 0,-28-39-12,-1 1 0,2-2 0,-1 0 0,1 0 0,1-1-1,0-1 1,1 0 0,-1-1 0,2-1 0,-1-1 0,1 0 0,0-1 0,0-1 0,0 0-1,1-1 1,-1-1 0,1-1 0,29-2 0,-21 0-6,-1-2 1,0-1-1,0-1 0,0-1 0,0-2 1,-1 0-1,23-12 0,-15 5 72,-2-2 0,0-2 0,-1-1-1,40-35 1,-27 16 236,-2-1 0,39-52 0,53-97 1384,-105 146-1249,-2-1 1,-3-1-1,-1-1 1,22-72-1,-36 94-304,-2 0-1,0-1 0,2-40 0,-7 46-104,0 1 1,-1 0 0,-2 0-1,1 0 1,-10-29 0,4 23-55,-2 0 1,0 1-1,-1 0 1,-1 1-1,-2 0 1,0 1-1,-1 1 1,-1 0-1,-1 1 1,-1 0-1,-23-18 0,18 19-97,-1 0 0,0 1 0,-2 2 0,0 0 0,0 2 0,-2 1 0,1 1 0,-1 2 0,-38-9 0,31 12-80,-1 2-1,1 1 1,-1 1-1,-41 4 1,23 3-1154,-105 24 1,106-15 439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9:29.6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 33 9818,'-7'-6'1912,"6"10"-14,1-4-1783,0 0 0,0 1 0,0-1 0,0 1 0,0-1 0,0 0 1,0 1-1,0-1 0,0 0 0,0 1 0,0-1 0,0 0 0,0 1 0,0-1 1,0 1-1,0-1 0,0 0 0,0 1 0,-1-1 0,1 0 0,0 0 0,0 1 1,0-1-1,-1 0 0,1 1 0,0-1 0,0 0 0,-1 0 0,1 1 1,0-1-1,0 0 0,-1 0 0,1 0 0,0 1 0,-1-1 0,1 0 0,0 0 1,-1 0-1,1 0 0,-1 0 0,1 0 0,0 0 0,-1 0 0,1 0 17,-1 1 0,1-1-1,0 0 1,-1 0 0,1 1 0,0-1-1,-1 0 1,1 0 0,0 1-1,0-1 1,-1 0 0,1 1-1,0-1 1,0 0 0,0 1-1,0-1 1,-1 1 0,1-1 0,0 0-1,0 1 1,0-1 0,0 1-1,0-1 1,0 0 0,0 1-1,-1 11 364,1-11-460,0 0 1,0 1-1,0-1 1,1 0 0,-1 0-1,0 1 1,0-1 0,1 0-1,-1 0 1,1 1-1,-1-1 1,1 0 0,-1 0-1,1 0 1,0 0 0,-1 0-1,1 0 1,0 0 0,0 0-1,2 2 1,-1-2 0,0 0 1,0 0-1,-1-1 0,1 1 1,1 0-1,-1-1 1,0 1-1,0-1 0,0 1 1,0-1-1,4 0 0,5-1 107,0 0 0,1-1-1,20-6 1,-24 6-19,42-14 352,-26 8-85,33-6 0,-49 12-335,0 1 1,0 1-1,0-1 1,0 1-1,0 1 1,0-1-1,0 1 1,11 3 0,2 2-9,1-2 0,0-1 0,32 1 1,67-5 82,12 0 145,83-1 981,-185-2-834,38-8 0,2-2 178,-36 8-257,-21 3-125,0 1 0,17 0 0,-26 2-186,1 0 1,-1 0 0,1 1-1,-1 0 1,0 0-1,1 1 1,-1-1-1,0 1 1,6 3 0,-11-5-145,1 1 1,0-1 0,-1 0-1,1 0 1,-1 0 0,1 1-1,0-1 1,-1 0-1,1 0 1,0 0 0,-1 0-1,1 0 1,-1 0 0,1 0-1,0-1 1,-1 1 0,1 0-1,-1 0 1,1 0 0,0-1-1,-1 1 1,1 0 0,-1 0-1,1-1 1,-1 1 0,1-1-1,-1 1 1,1 0 0,-1-1-1,1 1 1,-1-1-1,0 1 1,1-1 0,-1 0-1,18-22-1392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9:30.8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88 11106,'0'-1'101,"-1"1"-1,0-1 0,1 0 1,-1 1-1,1-1 0,-1 0 1,1 1-1,0-1 1,-1 0-1,1 0 0,0 0 1,-1 0-1,1 1 0,0-1 1,0 0-1,0 0 0,0 0 1,0 0-1,0 0 0,0 1 1,0-1-1,0 0 0,0 0 1,0 0-1,0 0 0,1 1 1,-1-1-1,0 0 1,1 0-1,-1 0 0,0 1 1,1-1-1,-1 0 0,1 0 1,0 1-1,-1-1 0,1 1 1,-1-1-1,1 0 0,0 1 1,-1-1-1,1 1 0,0 0 1,0-1-1,0 1 0,-1-1 1,1 1-1,1 0 0,6-3 623,-1 1-1,1 1 0,0 0 0,12-1 0,-5 1 368,42-9 1136,-15 3-1204,51-3 1,92 11 57,-142 3-818,0 1 1,53 14 0,-66-11-108,76 16 713,-89-22-649,0 0 0,0-1-1,-1 0 1,28-4 0,5-6 492,65-20 0,-73 17-141,0 1-1,65-7 1,-101 17-513,1 1 0,-1 0 1,1 0-1,-1 0 0,7 2 0,-12-2-60,1 0 0,0 1 1,0-1-1,0 0 0,0 1 0,0-1 0,0 0 0,0 1 0,-1-1 1,1 1-1,0 0 0,0-1 0,-1 1 0,1 0 0,0-1 0,-1 1 0,1 0 1,0 0-1,-1-1 0,0 1 0,1 0 0,-1 0 0,1 0 0,-1 0 0,0 0 1,1 0-1,-1-1 0,0 1 0,0 0 0,0 0 0,0 0 0,0 0 1,0 0-1,0 0 0,0 1 0,0-1-58,0-1 1,0 1-1,0 0 1,0-1-1,0 1 1,-1-1-1,1 1 0,0-1 1,0 1-1,0-1 1,0 1-1,-1-1 1,1 1-1,0-1 0,-1 1 1,1-1-1,0 1 1,-1-1-1,1 1 1,0-1-1,-1 0 0,1 1 1,-1-1-1,1 0 1,-1 1-1,1-1 1,-1 0-1,1 0 0,-1 1 1,1-1-1,-1 0 1,1 0-1,-1 0 1,0 0-1,0 0 0,-24 3-847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9:55.4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497 814 8226,'-13'-17'2122,"-15"-26"1,27 42-2035,1 1 1,-1-1-1,1 0 1,0 1 0,-1-1-1,1 0 1,0 0-1,-1 0 1,1 1-1,0-1 1,0 0 0,0 0-1,0 0 1,0 1-1,0-1 1,0 0 0,0 0-1,0 0 1,0 0-1,0 1 1,1-1-1,-1 0 1,0 0 0,1 1-1,-1-1 1,0 0-1,1 0 1,0 0 0,-1 0-24,1 1 1,0-1-1,0 1 1,0 0 0,-1-1-1,1 1 1,0-1 0,0 1-1,0 0 1,0 0 0,-1 0-1,1-1 1,0 1-1,0 0 1,0 0 0,0 0-1,0 0 1,0 1 0,0-1-1,0 0 1,-1 0-1,1 0 1,0 1 0,0-1-1,0 0 1,1 2 0,41 20 1674,-31-15-1363,0 0-1,1-1 0,0 0 0,0-1 1,25 5-1,97 6 1399,-58-9-1190,124 20 570,-70-9-591,109-6 593,-25-4-728,-172-5-396,0-1 1,0-3-1,-1-1 0,1-2 1,-1-2-1,59-16 0,7-1 71,141-12 0,-218 31-41,-1-2 0,55-18 0,57-30 64,-43 15-83,-85 34-44,132-56 52,-130 53-49,0-2 0,-1 1 1,0-2-1,0 0 0,-1-1 1,19-21-1,-22 21 5,4-5 16,0 0-1,14-24 1,-22 34-11,-7 6-11,1 1 0,0-1 0,0 0 0,-1 1 0,1-1 0,-1 0 0,1 1 0,0-1 0,-1 0 0,1 0 0,-1 1 0,0-1 0,1 0 0,-1 0 0,0 0 0,1 0 0,-1 0 0,0 0 0,0 1 0,0-1 0,0 0 0,0 0 0,0 0 0,0 0 0,0 0 0,0 0 0,-1-1 0,-5-7 8,0 0 1,-1 0-1,0 0 0,0 1 0,-1 1 1,0-1-1,-1 1 0,0 0 0,0 1 0,0 0 1,-1 1-1,0 0 0,0 0 0,-11-3 1,-120-52 34,10 4-46,12 4-3,91 42 4,0 1-1,-41-8 0,52 14 1,-64-12-2,-86-26 0,155 37-6,-1 0 0,0 2 1,0-1-1,-1 2 0,1-1 0,0 2 0,0 0 0,-1 0 0,1 2 0,0-1 0,0 2 0,0 0 0,-13 4 1,-45 19-47,47-16 17,0-1-1,0-1 1,-1-1 0,-26 3 0,-57-2-11,-55 8 38,120-7 15,21-4-10,0-1 0,-1-1-1,-22 1 1,41-4 3,1 0 0,-1-1 0,0 1-1,1-1 1,-1 0 0,0 0 0,1 0 0,0-1-1,-1 1 1,1-1 0,0 0 0,-6-3 0,0-3-10,0 1-1,-13-16 1,14 13 4,-1 1 0,-13-11 0,18 18 8,1-1 0,-1 1 1,0 0-1,0 0 1,0 0-1,0 0 0,0 1 1,-1-1-1,1 1 0,-7-1 1,4 2-4,1 0 0,-1 0 0,1 0 0,-1 1 0,1 0 0,0 0 0,-12 4 0,-2 3-7,-20 10-1,23-9 8,-33 10-1,43-17 6,1 0 0,0-1 1,-1 0-1,1 0 0,0-1 0,-1 0 1,1 0-1,-1 0 0,-9-2 0,-13-5 2,15 3-2,1 1 1,0 1 0,-1 0-1,0 1 1,-18 0-1,9 4-1,2 1 0,-1 1 0,0 1 1,1 1-1,-25 12 0,35-15-2,0-1 1,0 1-1,-1-2 1,1 0-1,-21 2 0,4-4 2,-32-4-1,50 4 0,0 0 0,0 0 0,0 1-1,0 1 1,0-1 0,1 2 0,-1-1 0,-16 7 0,2 2-17,-44 28 0,5 5 5,10-3 19,42-33 0,1 0 0,0 1 0,0 0-1,1 1 1,-14 17 0,18-18 0,-1-1-1,2 1 0,-1 1 1,1-1-1,0 1 0,1-1 1,-4 20-1,5-19 7,1 0 0,0-1 0,0 1-1,1 0 1,0 0 0,1 0 0,0-1-1,3 12 1,-3-15 13,1 0-1,0-1 1,1 0-1,-1 1 1,1-1-1,0 0 1,0 0-1,0 0 1,1-1-1,0 1 1,0-1-1,0 0 1,0 0-1,1 0 0,5 3 1,2 0 73,0 0 0,0-1 0,1-1 0,15 5 0,54 11 356,-62-16-352,64 13 466,93 10-1,-127-24-880,0-2-1,0-2 0,65-9 0,-36-3-2034,-3-4 854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9:59.7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482 1162 9586,'0'-4'453,"0"1"0,0-1 0,0 0 0,1 0 0,-1 1 0,2-5 0,-2 8-401,0-1 0,0 1 0,1 0-1,-1 0 1,0 0 0,0-1 0,0 1 0,0 0 0,0 0 0,1 0 0,-1-1 0,0 1 0,0 0 0,0 0 0,0 0-1,1 0 1,-1-1 0,0 1 0,0 0 0,1 0 0,-1 0 0,0 0 0,0 0 0,0 0 0,1 0 0,-1 0 0,0 0 0,0 0-1,1 0 1,-1 0 0,0 0 0,0 0 0,1 0 0,-1 0 0,1 1 8,1-1 0,-1 1 1,0 0-1,0-1 0,0 1 0,0 0 1,0 0-1,0 0 0,0 0 0,1 2 1,13 19 564,-11-16-410,0-1 1,0 1-1,0-1 1,7 7-1,-8-11-137,-1 1 0,0 0 0,1-1-1,0 1 1,-1-1 0,1 0 0,0 1-1,0-2 1,-1 1 0,1 0 0,0 0-1,0-1 1,6 1 0,14-2 552,1 0 1,34-8-1,4 1 87,-44 7-563,0 1 0,0 1 0,-1 1 0,1 0 0,-1 1 0,1 1-1,31 12 1,-39-13-102,0 1 0,1-2-1,-1 1 1,1-1 0,0-1 0,0 0-1,-1 0 1,1-1 0,0-1-1,0 0 1,0 0 0,13-4-1,5-4 124,110-35 429,-109 33-404,-1-1 0,42-26 0,6-4-82,-49 28-72,-1-1 0,44-33-1,-54 35 1,-1-1 0,-1-1 0,0 0 1,-1-1-1,0-1 0,21-36 0,24-42 378,-55 88-407,1 0 0,-1 0 1,0-1-1,0 0 0,-1 1 0,0-1 0,0 0 0,-1-1 1,0 1-1,-1 0 0,0-1 0,0 1 0,0-1 0,-1 1 1,-2-12-1,0-1 55,-1 1 1,-1-1-1,-1 1 1,-1 0-1,-1 1 0,0-1 1,-2 1-1,-15-26 1,1 7 245,14 22-274,-1 0 0,0 1-1,-1 0 1,-1 1 0,0 0-1,-19-16 1,-4 4-39,-2 2 0,0 1 0,-1 3 0,-1 0 0,-1 3 0,-62-19 0,76 30-46,-1 1 1,-1 0 0,1 2 0,0 2-1,-32 1 1,-33-2 54,68-1-10,0-2 0,0 0 0,0-1 0,-38-16 0,28 10-3,22 8-7,-1 1 1,1 0-1,-1 2 1,1-1-1,-1 1 1,-13 1-1,-73 10-32,70-5 41,0 2 0,-29 11 1,-3 1-4,34-11-10,0 1-1,1 1 1,0 1-1,1 2 1,0 0-1,1 2 1,1 0 0,0 2-1,1 0 1,1 2-1,0 0 1,-25 33-1,34-36 10,1 2-1,0-1 1,2 2-1,0-1 0,1 1 1,0 1-1,2-1 1,0 1-1,2 0 0,-4 28 1,3 11-5,2 0 0,6 78 1,-1-95 50,2 0 1,2-1-1,2 0 1,19 60 0,-21-86 38,0-1 1,0-1-1,2 1 1,0-1-1,0 0 1,1-1-1,0 0 1,1 0-1,15 12 1,-16-16 1,1 0-1,-1-1 1,2 0-1,-1-1 1,1 0-1,0 0 1,0-1 0,0-1-1,1 0 1,0-1-1,0 0 1,13 2-1,-1-3-172,0-1-1,0-1 0,0-1 0,45-8 0,-29 0-3072,78-28-1,-39 7 542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9:36.7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350 848 6089,'-8'-1'487,"-28"-1"4892,39 17-3010,1 0-1541,-3-11-668,0 0-1,1 0 1,-1-1 0,1 1-1,3 5 1,-4-8-110,-1 0 0,1 0 1,0 0-1,0 0 0,0 0 1,0 0-1,0 0 0,1 0 1,-1-1-1,0 1 0,0-1 1,0 1-1,1-1 0,-1 1 1,0-1-1,1 1 0,-1-1 1,0 0-1,1 0 0,-1 0 1,2 0-1,8-1 399,1 0 0,-1-1 0,0 0 0,15-6 0,-2 1 57,21-3-46,1 1 0,0 2 0,85-1-1,-16 6 700,162-23-1,-211 17-1035,0 2-1,127 7 1,-134 1-60,75-7 0,60-16 175,-172 18-214,19-1 42,0 1-1,1 2 1,49 6 0,-62-2 48,0-2-1,0 0 1,-1-2 0,1-2 0,0 0 0,-1-2 0,1-1-1,-1-1 1,-1-2 0,28-11 0,-8 2-9,92-22 0,-121 36-106,-7 0 1,1 0 0,-1 0-1,0-1 1,0 0 0,-1-1-1,0-1 1,0 1 0,11-11-1,6-7 13,34-39-1,-57 58-8,0 0 0,0 0 0,0 0 0,-1-1 0,1 1 1,3-12-1,-6 14 1,0 0 1,0-1-1,0 1 1,-1 0 0,1 0-1,-1-1 1,0 1 0,0 0-1,0-1 1,0 1 0,-1 0-1,1-1 1,-1 1-1,-2-5 1,-13-36 14,-22-51 64,32 82-65,-1 0 0,-1 1 0,0 0 0,0 0 0,-12-11-1,12 15-8,0 1 0,0 0-1,-1 1 1,0 0-1,-17-8 1,7 5 1,-40-13-1,-47-7 55,-53-17-20,108 31-48,-1 3-1,0 1 1,-60-2 0,78 10 4,0 2 0,-45 4 0,-67 15 0,128-15 0,5-1-1,-1 0 0,0-1 0,0 0 0,0-1 0,1-1 0,-25-3 0,20 1-3,0 0-1,0 2 1,1 0 0,-1 2-1,0-1 1,0 2 0,0 1-1,1 0 1,-1 1 0,1 1-1,-18 7 1,15-5-11,-57 18-151,66-23 146,1 0 0,-1 0 0,0-1 0,0-1 0,-16 0 0,-4-3-8,1 1 1,0 2-1,-1 2 1,-31 4-1,43-2 28,0-2-1,0 0 0,0-1 0,0 0 0,0-2 0,0 0 1,-20-5-1,17 2-32,0 1 0,1 1 0,-1 1 0,0 1 0,0 1 0,0 1 0,0 0 0,0 2 0,-32 10 0,-88 18 43,60-15-6,67-14-2,1-2 0,-1 0 0,-15 0 1,15-1-5,0 0 1,-24 4 0,31-1-2,1 0 0,-1 1-1,1-1 1,0 1 0,0 1 0,0 0-1,0-1 1,-8 10 0,-1-1 0,-2 1 8,12-11-4,0 1-1,0 1 0,1-1 0,-1 1 0,1 0 0,0 0 0,-7 11 1,-10 13 4,18-24-2,0-1 0,0 1 1,0 0-1,1 1 0,0-1 0,-4 8 1,4-4 5,0 1 1,1-1 0,0 1 0,0 0 0,1-1-1,1 1 1,0 13 0,11 70 93,-5-55-88,-4-22 49,1 0 0,0 0 0,2 0 0,0 0 0,0-1 0,12 22 0,-13-30-24,1 0 1,-1 0-1,1 0 1,1-1-1,-1 1 1,1-1 0,1 0-1,-1-1 1,1 0-1,0 0 1,0 0-1,0-1 1,0 0-1,12 4 1,-1-1 160,2-1 0,-1-1 0,39 4 0,61-4-210,-98-5-348,1 1-1,-1 1 1,1 1 0,28 7 0,-1 7 260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9:39.4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541 852 8234,'-5'0'817,"-1"0"77,0 0 0,0 0 0,-9-2 0,15 2-837,0 0 1,-1-1 0,1 1 0,0 0-1,0 0 1,0-1 0,0 1-1,-1 0 1,1 0 0,0-1 0,0 1-1,0 0 1,0-1 0,0 1-1,0 0 1,0 0 0,0-1 0,0 1-1,0 0 1,0-1 0,0 1-1,0 0 1,0-1 0,0 1-1,0 0 1,0 0 0,0-1 0,1 1-1,-1 0 1,0 0 0,0-1-1,0 1 1,0 0 0,0 0 0,1-1-1,-1 1 1,7-10 605,-5 8-493,1 0 1,-1 0 0,1 0 0,0 0-1,0 0 1,0 0 0,0 1-1,0-1 1,0 1 0,0 0 0,1 0-1,-1 0 1,0 0 0,1 1 0,-1-1-1,7 1 1,1 1 252,0 0 1,0 1-1,19 5 0,5 1-109,153 8 804,-107-11-941,102 2-19,-85-5 109,133 20 1,-144-6-243,56 9 1,-109-21 1,0-2 1,45-2-1,54-14 374,-5-1-117,-69 12-41,0 3 1,-1 2 0,63 10-1,-101-9-127,1 0-1,0-2 0,0 0 0,-1-2 0,1 0 0,0-1 0,-1-1 1,30-9-1,9-6-54,101-26 974,-127 37-823,-15 4-124,0 0-1,-1-2 1,0 0 0,19-9 0,76-47 579,-98 52-539,0-1 0,-1 0 0,0-1 0,-1-1 0,17-20 0,-23 24-120,0-1 0,-1 0 0,0 0 0,6-14 1,-9 18-7,0 0 0,0-1 1,-1 1-1,0-1 1,0 1-1,0-1 1,0 0-1,-1 1 1,0-10-1,-1 12 0,0 1 1,0-1-1,0 1 1,0-1-1,0 1 1,0-1-1,0 1 0,-1 0 1,0 0-1,1-1 1,-3-1-1,-24-22 3,12 13 2,-143-144 40,126 127-52,-2 1 1,-2 2-1,-40-23 0,55 38-13,-1 1 0,0 1 0,0 1-1,-1 1 1,-36-6 0,28 7 21,1-2 0,-52-22 0,65 22-6,-1 1-1,0 0 0,0 1 0,0 2 0,-1 0 0,0 1 0,0 0 0,0 2 1,-32 0-1,-44 9-12,49-2 25,0-3-1,0-2 1,-52-5-1,33-1-16,-1 2-1,1 4 0,-127 15 1,46-10 29,39-4-17,77 3-19,-1 1 1,-55 18-1,49-13 14,-9 5-6,36-11 8,0 0 0,0-1 0,-1 0 0,1 0 0,-1-2 0,0 1 0,-21-1 0,12-2 0,0 0-1,0 2 1,-36 4 0,-59 20-21,58-12 14,23-7-1,0-1 0,-43-1-1,36-3 22,-43 8 0,79-8-18,-1 2 0,1-1 0,0 1 0,0 0 0,0 0 0,-8 7 0,-8 3-4,-8 1 4,24-12 2,1 0 1,-1 0-1,1 1 1,0 0-1,0 0 1,0 0-1,0 1 1,0 0-1,1 0 0,-1 0 1,1 0-1,-4 5 1,-59 78-15,-10 14-27,71-89 40,0 0-1,0 0 1,1 1 0,1-1 0,0 1-1,1 1 1,0-1 0,1 0-1,1 1 1,0-1 0,0 1-1,2-1 1,0 1 0,0-1 0,1 1-1,6 19 1,-6-25 1,1 0 1,0-1-1,1 0 1,-1 0-1,2 0 1,-1 0-1,1 0 1,-1-1-1,2 0 1,-1 0-1,11 9 1,-6-8 43,0 0 0,0-1 0,0 0 0,1-1 0,0 0 0,0-1 0,14 5 1,8-2 77,0-1 1,0-2 0,1-1 0,56-2 0,62-12-3518,-112 8 2134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9:43.1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351 31 8962,'0'-2'164,"0"1"1,-1-1-1,1 1 1,-1-1-1,0 1 1,1-1-1,-1 1 1,0 0-1,0-1 1,0 1-1,0 0 1,0 0-1,0-1 1,0 1-1,-1 0 1,1 0-1,0 0 1,-3-1-1,2 1 3,-1 0-1,1 1 0,0-1 0,-1 0 0,1 1 0,-1 0 1,1-1-1,-1 1 0,1 0 0,-1 0 0,-2 1 0,-4 1 177,1 0 0,-1 0 0,1 1 0,-1 0 0,-14 8 0,14-6-259,1 1 0,0 0-1,1 0 1,-1 0-1,1 1 1,1 0-1,-1 1 1,-6 9-1,-2 5-47,-21 42 1,-34 92 473,63-140-449,0 0-1,2 0 0,0 1 0,0 0 0,2 0 1,0 0-1,1 0 0,0 1 0,2-1 0,0 0 1,1 1-1,1-1 0,6 31 0,-4-35 6,-1 0 0,1 0 0,1 0 0,1-1 0,-1 0 0,14 19 0,-14-23-17,0-2 0,1 1-1,-1-1 1,2 1-1,-1-2 1,1 1 0,-1-1-1,2 0 1,-1 0 0,0-1-1,12 5 1,-6-4 144,0-1 0,0 0 1,0-1-1,0 0 0,1-2 1,-1 1-1,1-1 0,23-2 1,-19-1-95,0-1 1,-1-1-1,1 0 1,-1-1-1,1-1 1,16-8-1,5-5-18,0-1 0,-2-3 0,38-28 0,-52 33 137,0-2-1,-1 0 1,0-2-1,-2 0 0,23-34 1,-37 48-137,-1-1 0,-1 0 0,1 0 0,-1 0 0,-1 0 0,0-1 0,0 1 0,-1-1 0,0 0 0,0 0 0,-1 0 0,-1 0 1,0 0-1,0 0 0,-1 0 0,0 0 0,-1 0 0,0 1 0,-5-16 0,2 11-38,-1 1 0,0-1 0,-1 2 0,0-1 0,-1 1-1,-1 0 1,0 1 0,0 0 0,-1 0 0,-1 1 0,1 0 0,-24-15 0,3 5 99,-66-31 1,77 42-141,0 2-1,0 0 1,0 1 0,-41-5-1,55 10-396,-1 0-1,0 1 1,1 0 0,-1 0-1,0 1 1,1-1-1,-1 2 1,1-1-1,-12 4 1,14 2-779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1:07.2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55 1 17732,'-4'8'1856,"-2"7"1017,4 9-609,2 11-255,-8 9-561,5 2-248,0 10-560,-7-3-207,6-2-281,-1-4-40,1-7-240,-1-3-401,5-12-1207,1-7-664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9:44.7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545 2 8170,'-6'0'258,"0"-1"-1,1 1 1,-1 0 0,0 0 0,1 1 0,-1 0-1,0 0 1,1 0 0,-1 0 0,1 1 0,-1 0-1,1 0 1,0 1 0,0-1 0,-6 5 0,2 0 80,-1-1 0,0-1 0,0 1 1,0-2-1,-1 1 0,-11 2 0,7-2 34,-29 14-1,20-3 47,0 1 0,0 1 0,2 1 1,0 1-1,1 1 0,1 1 0,-21 31 1,32-42-303,2 1 0,-1 0 0,2 1 0,-1-1 0,2 1 0,0 1 0,0-1 0,-4 23 0,-6 36 359,-14 75 228,25-121-514,2 0 1,1 1 0,4 44-1,0-47 27,0-1 1,2 1-1,8 25 0,-9-38-111,1-1 1,-1 1 0,2-1-1,-1 0 1,2 0 0,-1-1-1,1 0 1,12 13-1,-6-10-17,0-1-1,0-1 0,1 0 1,0 0-1,0-2 0,27 12 1,-9-7 189,1-2 1,42 9 0,-41-13-235,0-1 1,0-1-1,1-3 1,0 0-1,-1-3 1,1 0-1,49-10 1,92-10 35,-81 11 16,-77 8 0,-1-1-1,0 0 1,0-2-1,0 0 0,0-1 1,0 0-1,-1-1 1,-1-1-1,1-1 0,-1 0 1,0-1-1,-1-1 1,25-23-1,4-7 29,56-41 1,-89 75-120,-1-1 0,0 1 0,11-14 1,-17 17 0,0-1 0,0 1 1,0 0-1,-1-1 1,0 1-1,1-1 0,-2 0 1,1 0-1,0 0 0,0-8 1,2-15 164,-1 1 1,-1-34-1,-3 49-146,0 0 0,0 0 0,-1-1 1,-1 1-1,0 1 0,-1-1 0,-7-17 0,2 10-6,0 0-1,-2 1 1,0 0-1,-21-25 1,-2 5-4,-65-78 21,87 100-34,0 1 0,-1 0 0,-1 1 0,0 1-1,-24-18 1,27 24 2,0 0-1,0 1 0,0 0 1,-1 0-1,0 2 1,-1-1-1,1 1 1,-1 1-1,-15-2 1,-40-2-103,-122 2 1,145 5-139,-27 1-384,63 0 267,0 0 0,0 1 0,0 0-1,1 0 1,-15 7 0,20-8 170,0 0 1,1 0 0,-1 1-1,1 0 1,-1-1 0,1 1-1,-1 0 1,-2 4 0,3-3 6,-1 1 1,1-1 0,1 1 0,-1 0 0,-2 6 0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9:47.5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626 310 6849,'-14'-10'378,"-1"1"0,-1 0 0,0 1 0,0 1 0,0 1 0,-1 0-1,0 1 1,-32-5 0,33 9-227,4 0-55,0-1 0,0 0 0,1 0 1,-14-5-1,21 6-66,1-1 0,0 1 0,0-1 0,-1 0 0,1 0 0,0 0 0,1 0 0,-1-1 0,0 1 0,1-1 0,-1 1 0,1-1 0,0 0 0,0 0 0,0 0 0,0 0 0,0-1 0,-1-3 0,-1-6 451,1 0 0,0 0 1,-2-14-1,4 17 216,0 0 0,-1 0 1,-1 0-1,1 1 0,-2-1 0,1 1 1,-7-11-1,10 18-581,-1 1 1,0 0-1,0-1 1,0 1-1,0 0 1,0 0 0,-1-1-1,1 1 1,0 0-1,0 0 1,-1 0-1,1 1 1,-1-1-1,1 0 1,-1 0 0,1 1-1,-1-1 1,1 1-1,-1 0 1,0-1-1,1 1 1,-1 0-1,1 0 1,-1 0 0,0 0-1,1 0 1,-1 0-1,0 0 1,1 1-1,-1-1 1,1 1-1,-1-1 1,0 1 0,-1 0-1,-2 2-16,-1 0 1,1 0-1,0 0 1,0 1-1,0 0 0,0 0 1,-8 10-1,-14 20-46,2 2 0,-28 51-1,43-69-53,8-15 0,-30 57 6,28-51-6,0-1 1,1 1-1,0 0 1,1 0-1,-2 11 0,4-18-2,0 0 0,0 1 0,0-1 0,0 0 0,0 0 0,0 1 0,1-1 0,-1 0 0,1 0-1,-1 0 1,1 0 0,0 0 0,0 0 0,0 0 0,0 0 0,0 0 0,0 0 0,1 0-1,-1 0 1,1-1 0,-1 1 0,1-1 0,0 1 0,-1-1 0,3 2 0,2 0-5,0 0 1,-1-1-1,1 1 1,0-1-1,1 0 1,-1-1-1,9 2 1,19 0 26,-1-1 0,43-3-1,37 2 229,-99 0-173,-1 1 1,1 0 0,-1 1-1,0 1 1,0 0-1,16 8 1,-25-10-42,0 0 0,0 0 1,0 0-1,0 1 0,0 0 0,0 0 1,-1 0-1,0 0 0,1 1 0,-1-1 0,0 1 1,-1 0-1,1 0 0,3 7 0,-4-7 1,-1 1-1,1 0 1,-1 0-1,0 0 0,0 1 1,-1-1-1,0 0 0,1 0 1,-2 0-1,1 0 1,-1 0-1,1 1 0,-3 5 1,-4 9 62,-1-1 0,0 0 0,-2 0 1,-22 33-1,12-19-38,12-19-61,-5 8 60,-1 0 0,-32 38 0,41-55-76,-1 1-1,0-1 1,0 0 0,0 0 0,-13 7-1,15-10-23,0 0 1,0-1-1,-1 1 0,1-1 1,0 0-1,-1 0 0,1 0 0,-1-1 1,1 1-1,-1-1 0,-4 0 1,7 0-31,1-1-1,-1 1 1,1 0 0,-1 0 0,1-1 0,0 1 0,-1-1 0,1 1 0,-1-1 0,1 0 0,0 1 0,0-1 0,-1 0 0,1 0 0,0 0 0,0 0 0,0 0 0,0 0 0,0 0 0,0 0 0,-1-2 0,1 0-105,0 0 0,0 0 0,0 1 0,0-1-1,0 0 1,1 0 0,-1 0 0,1 0 0,0 0 0,0-4-1,1-2-325,0 0 0,0 0 0,1 0 0,0 0 0,1 0 0,4-10 0,2 2-424,0 2 0,0-1 0,23-25 0,4 0 47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9:47.9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13323,'28'4'1664,"-6"5"1329,-4 0-385,-2 6-599,1 1-473,7 3-744,-4 1-288,-4 2-344,-1 2-136,-6-2-448,-1-2-344,-5-7-816,1-6-729,5-7 1313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9:48.5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188 286 15475,'-21'18'1158,"0"1"-1,2 0 1,-35 43 0,44-48-926,1 0 1,0 1 0,1 0-1,0 1 1,1-1 0,1 1 0,-6 26-1,11-38-211,0 0-1,0 0 0,1 0 1,0 0-1,0 0 1,0 0-1,0 0 0,0 0 1,2 7-1,-1-10-20,-1 0 1,0-1-1,1 1 1,-1 0-1,1 0 0,-1-1 1,1 1-1,-1 0 1,1 0-1,-1-1 0,1 1 1,0-1-1,-1 1 1,1-1-1,0 1 1,-1-1-1,1 1 0,0-1 1,1 1-1,0-1-4,-1 1-1,1-1 1,0 0 0,-1 0-1,1 0 1,0 0-1,-1 0 1,1-1-1,-1 1 1,1-1-1,0 1 1,-1-1 0,1 1-1,1-2 1,4-1-12,-1-1 1,0 0 0,-1 0-1,1 0 1,-1-1 0,0 0 0,0 0-1,0 0 1,0-1 0,-1 1-1,0-1 1,-1 0 0,1 0-1,-1 0 1,3-9 0,0-2 17,0 1 1,-2-1 0,0 0-1,-1 0 1,1-21-1,-2 2 6,-1 0-1,-9-69 1,4 78 7,-1 1 1,-2 0 0,0 0 0,-18-39 0,23 59 65,-1 0 1,0 0-1,0 1 1,-1-1-1,0 1 1,-4-5-1,8 9-60,0 1-1,-1 0 0,1-1 0,0 1 0,0 0 0,-1 0 0,1-1 0,0 1 0,-1 0 0,1 0 1,0-1-1,-1 1 0,1 0 0,-1 0 0,1 0 0,0 0 0,-1-1 0,1 1 0,-1 0 0,1 0 0,0 0 1,-1 0-1,1 0 0,-1 0 0,1 0 0,0 0 0,-1 0 0,1 0 0,-1 0 0,1 1 0,0-1 1,-1 0-1,1 0 0,-1 0 0,1 0 0,0 1 0,-1-1 0,1 0 0,0 0 0,-1 1 0,1-1 0,0 0 1,0 1-1,-1-1 0,1 0 0,0 1 0,0-1 0,-1 0 0,1 1 0,0 0 0,-5 19 484,4-5-311,1 0-1,0-1 1,1 1 0,1 0 0,4 20-1,2-6 159,19 47 0,-22-62-261,1-2 0,1 1 1,1 0-1,-1-1 0,2-1 1,0 1-1,0-2 1,1 1-1,21 17 0,-25-23-74,1-1 0,-1 0 0,1 1-1,0-2 1,0 1 0,1-1 0,-1 0-1,1-1 1,-1 0 0,1 0 0,0-1-1,0 1 1,0-2 0,0 1 0,0-1-1,0 0 1,0-1 0,-1 0 0,12-3-1,-10 2-7,0-1 0,-1 0 0,1-1 0,-1 0 0,0-1-1,0 1 1,0-2 0,0 1 0,-1-1 0,0 0 0,0 0-1,-1-1 1,1 0 0,-1 0 0,-1-1 0,0 0 0,6-11-1,-3 3-22,-1-1-1,-1 1 0,0-1 0,-1-1 0,-1 1 1,-1-1-1,-1 0 0,1-18 0,-3 29-17,0 1-1,0-1 0,-1 0 1,0 1-1,0-1 1,-3-7-1,3 13 25,1-1-1,-1 1 0,1-1 1,-1 1-1,0 0 0,0-1 0,0 1 1,0 0-1,0 0 0,0-1 1,0 1-1,0 0 0,-2-1 1,2 1 4,0 1 1,0 0 0,0-1 0,0 1 0,0 0-1,0 0 1,0 0 0,0 0 0,0 0-1,0 0 1,0 0 0,0 0 0,0 0-1,0 0 1,0 0 0,0 1 0,0-1-1,1 0 1,-1 1 0,0-1 0,0 0 0,0 1-1,-1 0 1,-2 2 8,1 0 0,-1 0 0,1 0 0,-1 1 0,1-1 0,0 1 0,0 0 0,1 0-1,-1 0 1,1 0 0,0 0 0,0 1 0,0-1 0,1 1 0,-3 7 0,2-2 77,0 0 1,1 0-1,0 0 1,0 0-1,1 0 1,2 14-1,-2-18-30,1 0 0,0-1-1,0 1 1,1 0-1,0-1 1,0 1 0,0-1-1,1 0 1,-1 0-1,1 0 1,1 0 0,-1 0-1,1 0 1,-1-1-1,1 0 1,1 0 0,-1 0-1,0 0 1,1-1-1,0 1 1,0-1-1,0 0 1,0-1 0,0 1-1,1-1 1,-1 0-1,1 0 1,-1-1 0,8 1-1,2 0-104,0-1 1,1 0-1,-1-1 0,0-1 0,0-1 0,16-3 1,9-4-1070,41-15 0,-18 0 119,1-4 37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9:49.4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177 319 10634,'1'-9'378,"1"-2"879,0-1 0,-1-17 0,-1 26-941,0 1 1,0-1-1,-1 0 1,1 1 0,-1-1-1,0 1 1,-1-4-1,2 5-186,-1 1 0,1-1 0,-1 0-1,1 0 1,-1 0 0,0 0 0,1 1 0,-1-1-1,0 0 1,1 1 0,-1-1 0,0 0 0,0 1 0,0-1-1,0 1 1,0-1 0,1 1 0,-3-1 0,1 1-14,0 0 1,0 0 0,0-1 0,0 2 0,0-1 0,0 0 0,-1 0-1,1 1 1,0-1 0,0 1 0,0-1 0,1 1 0,-1 0 0,0 0 0,0 0-1,0 0 1,0 0 0,1 0 0,-4 3 0,-1 2 140,-1 0 0,1 1-1,-8 11 1,2-1-42,2 1-1,0 0 1,0 0-1,2 1 1,0 0-1,1 1 1,1 0-1,1 0 1,1 0-1,1 1 1,0-1-1,1 34 1,3-47-156,0 1 0,0 0 0,0-1-1,1 1 1,0-1 0,0 1 0,1-1 0,0 0 0,7 13 0,-8-17-48,1 0 1,-1 0-1,1 0 1,-1 0-1,1-1 1,0 1-1,0-1 0,0 1 1,0-1-1,0 0 1,1 0-1,-1-1 1,0 1-1,1-1 1,0 1-1,-1-1 0,1 0 1,0-1-1,0 1 1,-1-1-1,1 1 1,5-1-1,-2-1-6,1 1 0,-1-1 0,0-1 0,0 1 0,0-1 0,0 0 0,-1-1 0,1 0 0,11-6 0,-9 3-6,-1 0 0,1 0 0,-1-1 1,0 0-1,-1-1 0,8-9 1,-4 2-50,0-1 0,-2 0 0,1 0 0,-2-1 0,0 0 0,-2 0 0,8-26 0,-8 15-143,-1 0-1,0 0 1,-3-1-1,0-38 1,-3 44-68,-1 0-1,-1-1 1,0 1 0,-2 1-1,-14-41 1,17 58 202,-18-40-398,18 42 444,1 1 1,-1-1-1,0 0 1,0 0-1,0 1 1,-1-1-1,1 1 1,-1 0-1,1 0 1,-1 0-1,0 0 1,-3-2-1,5 4 34,0-1 0,0 1 0,0-1 0,0 1 0,0 0 0,0-1 0,0 1 0,0 0 0,0 0 0,0 0-1,0 0 1,0 0 0,0 0 0,0 0 0,-1 0 0,1 1 0,0-1 0,0 0 0,0 1 0,0-1 0,0 0 0,0 1 0,-1 0 0,1 0 39,-1 1 0,1-1 0,-1 1 1,1-1-1,0 1 0,0 0 1,0 0-1,0-1 0,0 1 1,0 0-1,-1 3 0,0 1 134,1 0 1,-1 1-1,1-1 0,0 1 1,1-1-1,0 13 0,3-2 204,1 0 0,0 0 0,12 28 0,-5-15-49,4 12-175,2-1 1,1 0 0,2-1-1,43 61 1,-62-99-174,1 0-1,-1 0 1,1-1-1,-1 1 1,1-1-1,0 1 1,3 2-1,-4-4 0,-1 0 0,1 1 0,0-1 0,-1 0 0,1 0 0,0 0 0,-1 0 0,1 0 0,-1 0 0,1 0 0,0 0 0,-1 0 0,1 0 0,0 0 0,-1 0 0,1 0 0,0 0 0,-1 0 0,1-1-1,-1 1 1,1 0 0,-1 0 0,1-1 0,0 1 0,-1-1 0,1 1 0,-1 0 0,1-1 0,-1 1 0,0-1 0,1 1 0,-1-1 0,1 1 0,-1-2 0,4-4-1,-1 0 1,0 0-1,-1-1 1,1 1 0,-1-1-1,-1 1 1,2-11-1,3-7 5,-3 11-8,1 0 1,1 1 0,0-1-1,0 1 1,11-15 0,-13 22 3,-1 1 1,2 0-1,-1 0 1,0 0-1,1 1 1,0-1 0,0 1-1,0 0 1,0 0-1,0 0 1,1 0-1,-1 1 1,1 0-1,0 0 1,-1 0 0,11-2-1,-12 4 7,0 0-1,0 0 1,0 0-1,0 0 1,0 0-1,0 1 1,0 0-1,0-1 1,0 1-1,0 0 1,0 0-1,0 1 1,-1-1-1,1 0 1,-1 1-1,1 0 1,-1 0-1,4 2 1,4 6-8,-1-1 1,15 21-1,-18-23-18,15 24-255,-16-23-145,1 0 0,-1 0 1,1 0-1,1-1 0,-1 0 0,1 0 0,11 7 0,-17-12 164,1-1 1,0 0-1,1-1 1,-1 1-1,0 0 1,0 0-1,0-1 1,0 0-1,0 1 1,1-1-1,-1 0 0,0 0 1,0 0-1,1 0 1,-1 0-1,0-1 1,0 1-1,0-1 1,3 0-1,2-2 26,-1 0 0,0 0 1,1-1-1,-1 0 0,6-5 0,25-21 137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9:49.9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188 45 13203,'18'-23'3130,"-17"23"-2938,0-1-1,-1 1 0,1-1 0,-1 0 1,1 1-1,-1-1 0,1 0 1,-1 1-1,0-1 0,1 0 1,-1 0-1,0 1 0,0-1 0,1 0 1,-1 0-1,0 0 0,0 1 1,0-1-1,0 0 0,0 0 1,0 0-1,0 1 0,0-2 0,-2 1-20,0 0-1,0 1 0,0 0 1,0-1-1,0 1 0,-1 0 1,1 0-1,0 0 0,0 0 0,0 0 1,0 1-1,0-1 0,-3 2 1,-27 9 691,22-6-729,0 0 1,0 1-1,1 0 1,0 0-1,0 1 1,0 1-1,1-1 1,0 1-1,1 0 1,-1 1-1,-7 13 1,10-13-86,0-1 0,0 1 0,1-1 0,1 1 0,0 1 0,0-1 0,1 0-1,0 1 1,0-1 0,1 1 0,0-1 0,1 1 0,1 15 0,-1-23-45,0 0-1,0 0 1,1 0 0,-1 0-1,1 0 1,-1 0-1,1 0 1,0 0-1,-1 0 1,1 0-1,0-1 1,0 1-1,0 0 1,0-1 0,1 1-1,-1 0 1,0-1-1,1 0 1,-1 1-1,1-1 1,0 0-1,-1 0 1,1 0-1,3 2 1,-3-3-8,0 1 0,0-1 1,1 0-1,-1 0 0,0 0 0,0 0 0,0 0 0,0-1 1,0 1-1,1-1 0,-1 1 0,0-1 0,0 0 1,0 0-1,-1 0 0,1 0 0,0 0 0,0 0 0,0-1 1,-1 1-1,1 0 0,-1-1 0,3-1 0,1-4-75,1-1 0,-1 1 0,0-1-1,0 0 1,-1 0 0,7-17-1,12-21-578,-12 31 351,-11 15 304,0 0-1,0-1 1,0 1-1,1 0 1,-1 0-1,0-1 1,0 1-1,0 0 1,0 0-1,1 0 1,-1-1-1,0 1 1,0 0-1,0 0 1,1 0-1,-1 0 1,0 0-1,0-1 1,1 1-1,-1 0 1,0 0-1,0 0 1,1 0-1,-1 0 1,0 0-1,1 0 1,-1 0-1,0 0 1,0 0-1,1 0 0,-1 0 1,0 0-1,0 0 1,1 0-1,-1 0 1,0 0-1,0 0 1,1 1-1,-1-1 1,0 0-1,0 0 1,1 0-1,-1 0 1,0 0-1,0 1 1,0-1-1,1 0 1,-1 0-1,0 0 1,0 1-1,0-1 1,0 0-1,1 0 1,-1 1-1,0-1 1,0 0-1,0 0 1,0 1-1,0-1 1,0 0-1,0 0 1,0 1-1,0-1 1,1 5 30,0-1 0,1 1 0,-1-1 0,1 0 0,0 0 0,0 1 1,0-2-1,1 1 0,-1 0 0,1 0 0,0-1 0,0 1 0,0-1 1,1 0-1,-1 0 0,1 0 0,0-1 0,0 1 0,0-1 0,0 0 1,0 0-1,0 0 0,0 0 0,1-1 0,-1 0 0,1 0 1,-1 0-1,1 0 0,-1-1 0,1 0 0,-1 0 0,1 0 0,-1 0 1,1-1-1,0 0 0,-1 0 0,7-2 0,-4 0-21,-1 0 0,1 0-1,-1 0 1,0-1 0,0 0-1,0 0 1,0-1 0,-1 0 0,0 0-1,6-6 1,1-6-5,1 0 0,9-21 0,-6 12-13,-16 26 12,0-1-1,0 0 1,1 1 0,-1-1 0,0 1 0,0 0 0,1-1-1,-1 1 1,1-1 0,-1 1 0,0-1 0,1 1 0,-1 0-1,1-1 1,-1 1 0,1 0 0,-1-1 0,1 1 0,-1 0-1,1 0 1,-1-1 0,1 1 0,-1 0 0,1 0 0,-1 0-1,1 0 1,-1 0 0,2 0 0,-1 0 4,1 1 0,-1 0 1,0 0-1,0-1 0,0 1 0,0 0 1,0 0-1,0 0 0,1 2 0,5 4 35,9 8-205,0-1 0,0-1 0,2-1 0,32 19 0,-48-30-11,0 0-1,-1-1 1,1 1-1,0 0 1,0-1-1,-1 1 1,1-1-1,0 0 1,0 0 0,0 0-1,0 0 1,0 0-1,-1 0 1,1 0-1,0 0 1,0-1 0,0 1-1,0-1 1,-1 1-1,1-1 1,0 0-1,-1 0 1,1 0-1,0 0 1,-1 0 0,1 0-1,-1 0 1,1 0-1,1-3 1,12-14-1105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9:50.3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 0 13795,'-14'8'624,"8"1"104,8 7-432,11-3-704,1 0-432,12-4 432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9:50.6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14531,'0'3'511,"2"-1"-1,-1 0 1,0 1 0,0-1-1,1 0 1,-1 0 0,1 0-1,2 2 1,-2-2-239,0 0 0,-1 0-1,1 0 1,0 0 0,-1 0 0,0 0-1,0 0 1,1 1 0,0 3 0,1 6 447,-1 0 0,1 15 1,-3-19-622,1 1 0,0 0 0,1-1 0,0 1 0,0-1 0,4 11 0,-6-19-97,1 0-1,-1 1 0,0-1 0,0 0 1,0 0-1,0 1 0,0-1 1,1 0-1,-1 0 0,0 1 0,0-1 1,0 0-1,1 0 0,-1 0 0,0 1 1,0-1-1,1 0 0,-1 0 1,0 0-1,1 0 0,-1 0 0,0 0 1,0 0-1,1 1 0,-1-1 1,0 0-1,1 0 0,-1 0 0,0 0 1,0 0-1,1 0 0,-1 0 0,0-1 1,1 1-1,-1 0 0,0 0 1,1 0-1,-1 0 0,0 0 0,0 0 1,1 0-1,-1-1 0,0 1 1,0 0-1,1 0 0,-1 0 0,0-1 1,12-13 1,-8 10 4,15-18 22,-3 3 3,0 0 1,22-17-1,-31 31 81,-1 0 0,1 0 0,0 1 0,0 0 0,0 0 0,1 1 1,-1 0-1,1 0 0,-1 1 0,15-3 0,-16 4 97,1 0 1,-1 1 0,1-1 0,0 1-1,-1 1 1,1-1 0,0 1 0,10 3 0,-15-3-161,-1 0 1,1-1 0,0 1-1,0 0 1,-1 0 0,1 0-1,0 0 1,-1 1 0,1-1-1,-1 0 1,0 1 0,1-1-1,-1 1 1,0-1 0,0 1-1,0 0 1,0-1 0,0 1-1,0 0 1,-1 0 0,1-1-1,0 1 1,-1 0 0,0 0-1,1 0 1,-1 0 0,0 0-1,0 0 1,0 0 0,0 0-1,0 0 1,-1 0 0,0 2-1,0 3-53,-1 0 0,0-1 0,-1 1 0,0-1-1,0 0 1,0 0 0,0 0 0,-1 0 0,0-1 0,0 1-1,-10 8 1,2-2-623,-1-1-1,-1 0 0,-22 14 1,13-11-1190,-34 13 1,18-10 532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9:50.9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250 1 11562,'4'12'1517,"0"0"0,-1 1 0,0-1 0,-1 1 0,0 22 0,-6 64 1444,2-81-2584,-1 1 0,-1-1 0,-1 0 0,-1 0 0,0-1 0,-16 30-1,-63 92 623,44-78-832,36-54-238,0 2 32,-1-1 0,-11 14 0,17-21-54,-1 0 0,0 0 0,0 0 0,0 0 0,0 0 0,0 0 0,0-1 0,0 1 0,0 0 0,0-1 0,-1 1 0,1 0 0,0-1 0,0 1 0,0-1 0,-1 0 0,1 1 0,0-1 0,-1 0 0,1 0 0,0 0 0,-1 0 0,1 0 0,0 0 0,-1 0 0,1-1 0,0 1 0,-2-1 0,2 0-139,0 0 0,0 0 0,-1-1 0,1 1 0,0 0 0,1-1 0,-1 1 0,0-1 0,0 1 0,1-1 0,-1 1 0,0-1 0,1 0 0,0 1 0,-1-1 0,1 0 0,0-1 0,-1-1-204,-3-23-2046,1-4 1067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9:51.4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 0 11450,'-6'15'1489,"-1"1"1063,1 8-223,3 2-169,1 5-175,4-2-241,3-3-416,6-2-175,4-9-425,7-6-176,4-11-272,3-7-80,6-8-352,7 1-384,7-8-1257,-5-4-1071,-16-5 1504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1:08.6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23 118 13891,'-1'0'525,"-1"0"1,1 0-1,-1 0 0,0-1 0,1 1 1,-1 0-1,1-1 0,-1 0 1,-2-1-1,3 2-440,1 0 1,0 0-1,0-1 0,-1 1 0,1 0 1,0 0-1,0-1 0,-1 1 0,1 0 1,0-1-1,0 1 0,0-1 1,-1 1-1,1 0 0,0-1 0,0 1 1,0 0-1,0-1 0,0 1 0,0-1 1,0 1-1,0 0 0,0-1 1,0 1-1,0-1 0,0 1 0,0 0 1,0-1-1,0 1 0,1-1 0,-1 1 1,0 0-1,0-1 0,0 1 1,1 0-1,-1-1 0,0 1 0,0 0 1,1 0-1,-1-1 0,0 1 0,1 0 1,-1 0-1,0-1 0,1 1 0,-1 0 1,0 0-1,1-1 0,15-11 575,0 0 0,1 1-1,0 1 1,1 0 0,28-10-1,-35 15-459,1 1-1,0 1 0,-1 0 0,19-3 0,-26 6-161,0 0 1,0 0-1,-1 0 1,1 0-1,0 1 1,-1-1-1,1 1 1,6 2 0,-9-2-29,1 0 1,0 0-1,0 0 1,-1 0 0,1 0-1,-1 0 1,1 0 0,-1 1-1,1-1 1,-1 1 0,0-1-1,0 1 1,1-1 0,-1 1-1,0 0 1,-1 0-1,2 2 1,0 4 1,0-1 0,0 1 0,-1 0-1,0 0 1,-1 0 0,1 0 0,-2 0-1,-1 12 1,-14 64 17,8-57-22,-1 0 1,-1 0 0,-1-1-1,-16 25 1,3-10-6,-47 60 1,63-92 7,3-3 44,1 0 0,-1 0 0,1 0 0,-6 14 0,10-20-47,0 0 1,-1 0-1,1 0 0,0 1 1,0-1-1,0 0 1,0 0-1,0 1 1,0-1-1,0 0 1,0 0-1,0 1 1,0-1-1,0 0 1,0 0-1,0 1 1,0-1-1,0 0 1,0 0-1,0 1 1,0-1-1,0 0 0,0 0 1,0 0-1,0 1 1,0-1-1,0 0 1,1 0-1,-1 1 1,0-1-1,0 0 1,0 0-1,0 0 1,1 0-1,-1 1 1,0-1-1,0 0 1,0 0-1,1 0 0,-1 0 1,0 0-1,0 0 1,0 1-1,1-1 1,-1 0-1,0 0 1,0 0-1,1 0 1,-1 0-1,0 0 1,0 0-1,1 0 1,-1 0-1,0 0 1,1 0-1,17-4 281,2-4-204,0-2 0,-1 0-1,23-16 1,7-3-48,-12 9-20,30-17-45,-58 31-109,0-1 0,0 1-1,-1-2 1,15-15 0,-10 6-1382,0-1 0,17-34 1,-7 11-2076,3 1 1764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9:51.9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393 23 13139,'8'-5'865,"11"-8"1652,-18 12-2319,-1 1 1,1-1-1,0 1 0,0 0 1,-1-1-1,1 1 1,0 0-1,0-1 0,0 1 1,0 0-1,0 0 1,0 0-1,-1 0 1,1 0-1,0 0 0,0 0 1,1 0-1,-2 0-124,1 1-1,-1 0 1,0-1-1,0 1 0,0-1 1,0 1-1,0-1 1,0 1-1,1-1 1,-1 1-1,-1 0 0,1-1 1,0 1-1,0-1 1,0 1-1,0-1 1,0 1-1,0-1 0,-1 1 1,1-1-1,0 1 1,0-1-1,-1 1 0,1-1 1,-1 1-1,1 0 24,-4 5 86,0-1 0,0 0 0,-1 0 1,0 0-1,0 0 0,-10 8 0,-3 2 77,-7 8-26,-157 129 185,111-107-413,63-40-107,0-1 0,-1 0 0,1 0 1,-1-1-1,0-1 0,-17 4 0,26-6 52,-1 0 0,0 0 1,1 0-1,-1 0 0,0 0 0,1 0 0,-1 0 1,0 0-1,0 0 0,1 0 0,-1 0 0,0 0 1,1-1-1,-1 1 0,0 0 0,1-1 0,-1 1 1,1 0-1,-1-1 0,1 1 0,-1-1 0,0 1 0,1-1 1,-1 1-1,0-2 0,1 1-16,0 0-1,-1 0 1,1 0 0,0 1-1,0-1 1,0 0 0,0 0 0,0 0-1,0 0 1,0 0 0,0 0-1,0 0 1,0 0 0,0 0-1,1 0 1,-1 0 0,0 0-1,1 0 1,0-1 0,2-5-172,1 1 1,1-1-1,0 0 0,0 1 1,8-8-1,34-29-295,-15 15 437,-19 14 229,-13 14-121,1 0-1,-1 0 1,0 0-1,0-1 1,0 1-1,0 0 1,1 0-1,-1 0 1,0 0-1,0 0 1,0 0-1,1-1 1,-1 1-1,0 0 1,0 0 0,0 0-1,1 0 1,-1 0-1,0 0 1,0 0-1,1 0 1,-1 0-1,0 0 1,0 0-1,1 0 1,-1 0-1,0 0 1,0 0-1,1 0 1,-1 0-1,0 0 1,0 0-1,0 0 1,1 1-1,-1-1 1,0 0-1,0 0 1,0 0-1,1 0 1,-1 0-1,0 1 1,0-1-1,0 0 1,0 0-1,1 0 1,-1 1-1,0-1 1,0 0-1,0 0 1,0 0-1,0 1 1,0-1-1,0 0 1,0 0-1,0 1 1,0-1-1,0 0 1,0 0-1,0 1 1,0-1-1,0 0 1,0 0-1,0 0 1,0 1-1,0-1 1,0 0-1,0 21 630,-1-20-537,0 12 297,0 0 165,0 0-1,1 0 1,0 0 0,3 14 0,-3-25-463,0 1-1,1-1 0,-1 1 1,1-1-1,0 1 1,0-1-1,0 0 0,0 1 1,0-1-1,0 0 1,1 0-1,-1 0 1,1 0-1,-1 0 0,1 0 1,0 0-1,0 0 1,0-1-1,0 1 0,0-1 1,0 0-1,0 1 1,0-1-1,1 0 1,-1 0-1,0 0 0,4 0 1,-1 0-37,1 0-1,-1-1 1,0 0 0,0 0 0,1 0 0,-1-1 0,0 0 0,5-1-1,42-16-477,-42 15 291,43-18-214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1:38.9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743 1966 12139,'0'0'85,"-1"0"0,1 0 0,0-1 0,0 1 0,0 0 0,0 0 0,-1 0 0,1 0 0,0 0 0,0 0 0,0 0 0,0 0 0,0 0 0,0-1 0,-1 1 0,1 0 0,0 0 1,0 0-1,0 0 0,0 0 0,0-1 0,0 1 0,0 0 0,0 0 0,0 0 0,0 0 0,-1-1 0,1 1 0,0 0 0,0 0 0,0 0 0,0 0 0,0-1 0,0 1 0,0 0 0,1 0 0,-1-1 1,6-4 1090,9-1-441,-3 3-273,-1 1-1,0 0 1,0 1-1,1 0 1,17 1-1,57 10 1144,-10-1-770,-36-8-542,1-2 0,-1-1-1,0-3 1,69-15-1,388-124 1081,71-19-438,-144 46-376,121-28 499,-310 90-1001,75-15-40,-233 54 86,101-35 1,-135 35-2,-1-1-1,-1-3 1,69-43 0,201-168 376,-300 222-469,-10 8-7,20-15 31,-1-1 0,0 0-1,24-30 1,-40 42-18,0 0 0,0-1 0,0 0 0,-1 1-1,0-1 1,0 0 0,0-1 0,-1 1 0,0 0 0,0-1-1,-1 1 1,0-1 0,0 1 0,0-1 0,-1 0-1,0 1 1,0-1 0,-2-12 0,-3-1-2,0 1-1,-1-1 1,-1 1-1,-1 0 1,0 1-1,-2 0 1,0 0 0,-1 1-1,0 0 1,-1 1-1,-2 0 1,1 1 0,-2 1-1,0 0 1,-27-19-1,16 16-3,-2 1 0,1 2 0,-2 1-1,0 1 1,-33-9 0,-155-29-16,120 30 3,-558-85 49,441 88-120,0 8 1,-256 24-1,-201 58-132,87 14 7,523-77 189,1 3 0,0 2 1,1 4-1,0 1 0,-62 33 0,85-36 3,-135 70-12,119-57 19,-58 44-1,76-48 3,1 1 0,2 2 1,0 1-1,3 2 0,-40 54 0,17-10-5,3 1-1,4 3 1,-48 120 0,81-172 1,2 1 1,1 0 0,1 0 0,2 1 0,1 0 0,1 0 0,2 0 0,1 0 0,1 0 0,1 0-1,2-1 1,1 1 0,17 54 0,-16-68 1,0 0 1,1-1-1,1 0 0,0 0 0,2-1 0,-1 0 1,1 0-1,20 19 0,-20-23 2,1-1-1,0-1 1,0 1-1,0-2 1,1 1 0,1-2-1,-1 0 1,1 0-1,0-1 1,0-1 0,15 4-1,-5-4 22,1-1-1,1-1 0,44-2 0,73-15 112,-27-6 28,-1-4 1,-2-6 0,162-67-1,-233 82-340,29-12 305,-58 23-2729,19-14 0,-30 18 2524,0 0 1,1 0 0,-1 0-1,0 0 1,0 0 0,0-1 0,0 1-1,0 0 1,1-2 0,8-24-721</inkml:trace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1:47.8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79 1175 5529,'-6'-1'365,"0"-1"0,1 0 1,0-1-1,-1 0 0,1 1 0,0-2 0,1 1 0,-8-6 0,10 7-92,0 0 0,0-1-1,0 1 1,0-1 0,0 0 0,0 1-1,1-1 1,-1 0 0,1 0 0,0 0-1,0 0 1,0 0 0,0 0-1,1 0 1,-1-1 0,1 1 0,0-4-1,-1 7-203,1-1 0,0 1-1,0 0 1,0-1 0,0 1-1,0-1 1,0 1 0,0-1-1,0 1 1,0-1 0,0 1-1,0 0 1,0-1 0,0 1-1,0-1 1,1 1 0,-1-1-1,0 1 1,0 0 0,0-1-1,1 1 1,-1-1 0,0 1-1,0 0 1,1-1 0,-1 1-1,0 0 1,1-1 0,-1 1-1,1 0 1,-1 0 0,0-1-1,1 1 1,-1 0 0,1 0-1,-1 0 1,0 0 0,1-1-1,-1 1 1,1 0 0,-1 0-1,1 0 1,-1 0 0,1 0-1,-1 0 1,1 0 0,-1 0-1,0 0 1,1 0 0,-1 1-1,1-1 1,3 2 136,0-1 0,0 1 0,0 1-1,6 3 1,-2-1-45,16 8 168,0-2 0,2-1-1,-1-1 1,39 9 0,0 0 82,4 3-2,156 46 839,-154-49-797,91 10 1,150-16 168,-72-6-274,339 55 636,-271-24-318,-235-30-561,1-3 0,0-3-1,105-12 1,-61-4-65,562-57 38,-638 70-50,281-23 89,78-1 268,-226 23 191,208-32 0,-296 25-560,75-13 23,-110 11-15,-2 2 102,-1-2 0,89-35 0,-67 15 4,-3-3 0,66-45 0,-93 54-118,-15 10-7,-1-1 1,-1 0 0,26-26 0,59-78 14,-104 116-14,1 0-1,-1-1 0,-1 1 0,1-1 0,-1 0 0,0 0 1,0-1-1,-1 1 0,0 0 0,0-1 0,2-12 1,-4 14 17,0 0 1,0 0 0,0 0-1,-1 0 1,0 0 0,0 0 0,0 0-1,0 0 1,-1 0 0,0 0 0,0 1-1,0-1 1,0 1 0,-1-1 0,0 1-1,-4-6 1,-24-27 245,-57-55 0,70 77-281,-1 2 0,0 0 0,0 1 0,-1 1 1,-41-17-1,-114-26-58,-101 3 52,206 41 22,-124-20 14,-283-41 20,386 58-12,-764-93-211,607 87-378,-363 18 1,394 15 506,-142 8 21,305-19 40,-366 23-20,322-14-6,1 3-1,-119 36 0,159-32 17,1 3 0,-68 35 0,-101 71-23,134-75 12,89-51 18,-249 157-31,224-139 30,1 2 0,1 0 0,1 2 0,0 0 0,2 2 0,-32 48 0,44-57 27,2 0 0,0 1 0,0-1 0,2 1 0,0 1 0,2-1 0,0 1 0,-3 26 1,6-34-185,1 1 1,-1-1 0,2 1-1,0-1 1,0 1 0,1-1-1,0 1 1,1-1 0,1 0 0,-1 0-1,2 0 1,-1-1 0,2 0-1,-1 0 1,9 12 0,20 13-808</inkml:trace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1:50.6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375 12 9490,'-2'-1'393,"0"0"0,0-1 0,0 1 0,0 0 0,0 0 0,0 0 0,0 0-1,0 1 1,0-1 0,0 1 0,0-1 0,-1 1 0,-3-1 0,-31 2 1443,26 0-1183,-5-1 332,1 1 1,-1 1 0,-25 7-1,33-7-827,0 1 0,0 1 1,0-1-1,1 1 0,-1 1 0,1-1 0,0 1 0,-8 7 0,4-2-31,-1 1-1,2 0 1,-1 1-1,1 0 1,1 0 0,0 1-1,1 0 1,1 0-1,0 1 1,0 0 0,1 1-1,1-1 1,1 1 0,0 0-1,1 0 1,0 1-1,2-1 1,-1 22 0,2-23 41,0-1 1,1 1-1,1 0 0,3 13 1,-4-23-137,0 0 0,0 0 0,1-1 1,-1 1-1,1 0 0,0-1 0,0 0 0,0 1 1,0-1-1,1 0 0,-1 0 0,1 0 0,0 0 0,0-1 1,0 1-1,0-1 0,0 0 0,6 4 0,0-3-2,-1 0-1,1-1 0,0 0 0,0 0 0,0-1 0,0 0 0,16 0 1,1-2-25,36-7 0,-42 5-208,-1-1 0,0 0 0,-1-2 0,30-12 0,-37 12-272,-1 1-1,1-2 1,-1 0-1,0 0 1,0 0-1,-1-1 1,0-1-1,12-15 1,12-18-1807,6-3 890</inkml:trace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1:50.9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13227,'1'0'211,"-1"0"-1,1-1 1,-1 2 0,0-1-1,1 0 1,-1 0 0,1 0-1,-1 0 1,0 0 0,1 0-1,-1 0 1,0 0 0,1 1 0,-1-1-1,0 0 1,1 0 0,-1 0-1,0 1 1,1-1 0,-1 0-1,0 0 1,0 1 0,1-1-1,-1 0 1,0 1 0,0-1 0,1 0-1,-1 1 1,10 10 1959,-6-5-1599,0 0-1,-1 0 1,0 0-1,-1 1 1,1-1-1,-1 1 1,2 11-1,5 52 594,-6-35-754,5 45 9,8 52-3546,-10-147-3353,-5-8 4298,-1-10 830</inkml:trace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1:51.2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0 391 10810,'68'-2'7982,"1"-6"-4105,-52 5-3589,-1-1 0,1 0 0,0-1 0,-1-1 0,29-15 0,-40 18-537,-1 0 1,0 0-1,0-1 0,0 1 0,0-1 1,0 0-1,-1 0 0,0 0 1,1-1-1,-2 1 0,1-1 0,0 0 1,-1 1-1,0-1 0,0 0 0,-1-1 1,1 1-1,-1 0 0,1-7 0,0-7-832,-1-1-1,-1 1 0,-1 0 0,-3-21 1,3 24 746,-1 0 0,-1 0 0,0 0 0,-11-30 0,14 45 420,-1 0 0,1 0 0,-1 0 0,0 0 0,1-1 0,-1 1 0,0 0 0,1 0 0,-1 0 0,0 0 0,0 1 1,0-1-1,0 0 0,0 0 0,0 0 0,-2 0 0,2 1 16,1 0 0,-1 0 0,0 0 0,1 0 1,-1 0-1,0 0 0,0 0 0,1 0 0,-1 1 0,0-1 0,1 0 0,-1 1 1,0-1-1,1 0 0,-1 1 0,1-1 0,-1 1 0,0-1 0,1 1 0,-1-1 1,1 1-1,-1-1 0,1 1 0,0-1 0,-1 1 0,1 0 0,0-1 0,-1 1 1,1 0-1,0-1 0,-1 2 0,-3 8 571,0 0 0,1 0 0,0 1 0,1-1 0,0 1 0,0 0 0,1-1 0,0 1 0,1 0 1,1 0-1,1 13 0,1-4-85,1 0 0,1-1 0,1 1 0,0-1-1,11 22 1,80 165 979,-94-199-1642,-1-2-90,0 0-1,0-1 0,1 1 0,0-1 1,-1 0-1,1 0 0,1 0 1,-1 0-1,0-1 0,7 6 0,-10-9 118,0 0-1,0 0 1,1 0-1,-1 1 0,0-1 1,0 0-1,0 0 0,1 0 1,-1 0-1,0 0 1,0 0-1,0 0 0,1 0 1,-1 0-1,0 0 1,0 0-1,1 0 0,-1 0 1,0 0-1,0 0 1,1 0-1,-1 0 0,0 0 1,0 0-1,0 0 1,1 0-1,-1 0 0,0 0 1,0 0-1,0 0 0,1 0 1,-1-1-1,0 1 1,0 0-1,6-14-1168</inkml:trace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1:57.1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122 1334 7170,'-4'-1'24,"-14"-10"2734,17 11-2707,1 0 0,0 0 0,0 0 0,0 0 0,0-1 0,0 1 0,0 0 0,0 0 0,-1 0 0,1 0 0,0-1 0,0 1 0,0 0 0,0 0 0,0 0 0,0-1 0,0 1 0,0 0 0,0 0 0,0 0 0,0-1 0,0 1 0,0 0 0,0 0 0,0 0 0,0 0 0,0-1 0,0 1 0,0 0 0,0 0 0,0 0 0,1-1 0,-1 1 0,12-6 906,21-3 131,0 2 0,39-4 0,74-1 674,-59 7-863,85-10 305,430-24 1051,-196 58-1657,0 33-3,-128-14-235,518 15 145,-210-72-478,-278 9 145,6 1 509,-147-6-378,-1-7 0,221-59 0,-316 62-244,101-42 0,-129 42 40,0-3 0,-1-1 0,50-36 0,-82 51-73,0 0-1,0 0 1,-1-1-1,0 0 0,0-1 1,-1 0-1,-1 0 1,0 0-1,0-1 1,-1 0-1,0-1 0,-1 0 1,0 1-1,-1-2 1,5-22-1,-7 20 14,0 0 0,0 0 0,-2 0-1,0 0 1,0 0 0,-2 0 0,-3-16 0,3 21-25,-1 0 0,0 0 1,-1 0-1,0 0 0,-1 1 1,0 0-1,0 0 0,-1 0 1,0 0-1,-1 1 0,-8-8 1,-1 1-3,-1 1 1,0 0-1,-26-14 0,-62-30 4,50 29-9,-216-109-27,205 109 3,-1 3-1,-88-21 1,-184-16-5,-7 25 28,177 20 0,-875-33-84,407 49 59,484-1 3,-527 32-649,621-25 581,-70 7 20,1 5 0,-206 54 0,291-57 62,0 3 0,-71 36 1,-70 56-8,125-72 7,27-16-1,1 1 1,1 1 0,-40 40 0,54-46 3,1 0 1,1 1-1,1 1 1,1 1 0,0-1-1,1 2 1,-10 25 0,13-24 34,1 0 0,1 0 1,1 0-1,0 1 0,2 0 1,1 0-1,1 0 0,0 0 1,2 0-1,0 0 0,2 0 1,6 27-1,-5-35 1,0 0 0,0-1 1,2 0-1,0 1 0,0-2 0,1 1 0,1-1 0,0 0 0,0-1 0,1 1 1,1-2-1,0 1 0,0-2 0,1 1 0,0-1 0,1-1 0,0 0 0,0-1 1,1 0-1,14 5 0,-1-2-11,1-2 0,0-1 0,1-1 1,39 4-1,120-2-719,-144-7 365,96 2-118</inkml:trace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1:59.0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600 1187 9674,'5'-4'726,"0"0"1,0 0-1,1 0 1,0 1-1,0 0 1,9-4-1,40-12 997,-43 15-1152,55-16 1181,38-14 234,-85 26-1629,-1-1 0,0 0 0,23-16 0,4-7 358,-2-3 0,55-56 0,64-93 513,-152 170-1166,0-1 0,-1 0 0,-1 0-1,0-1 1,10-24 0,-16 32-37,-1 1 1,0-1 0,0 0-1,-1 0 1,0 0 0,-1 1-1,1-1 1,-1 0-1,-1 0 1,1 0 0,-2 0-1,1 0 1,-1 0-1,-4-12 1,-5-5 44,-1 0 0,-28-43 0,-38-40 29,65 91-80,-1 0 0,-1 1 0,0 1-1,-1 0 1,-1 1 0,0 1 0,0 1 0,-2 0-1,1 1 1,-2 2 0,1-1 0,-27-7-1,14 7 79,1 2 0,-2 1 0,1 1-1,-1 2 1,0 2 0,0 0 0,0 3 0,-52 6-1,67-4-93,1 1 0,-1 1 0,1 1 0,0 1 0,0 0 0,-25 15 0,20-8-6,1 1 0,0 1 0,-36 36 1,9 3-21,3 2 1,-51 83 0,74-107 13,18-27 11,-80 127 10,62-95-21,-28 68-1,42-84 15,1-1 1,0 1-1,2 0 1,-5 44-1,10-51 12,-1 0 0,2 0-1,0 0 1,1 1 0,0-1 0,1-1-1,1 1 1,8 19 0,-6-19 78,2 0 0,0-1 0,0 0 0,1 0 0,1-1 0,1-1 0,0 1 0,0-1 0,1-1 0,0 0-1,1-1 1,1-1 0,-1 0 0,23 11 0,-11-8-51,1-1 1,0-1-1,1-1 0,0-2 0,1 0 0,-1-2 1,47 3-1,-11-7-846,1-2 0,94-15 0,-59 1-34</inkml:trace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2:00.0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299 1004 9402,'0'0'81,"-1"0"1,1-1-1,0 1 1,-1 0-1,1 0 0,0 0 1,0 0-1,-1 0 0,1-1 1,0 1-1,-1 0 1,1 0-1,0-1 0,0 1 1,0 0-1,-1 0 0,1-1 1,0 1-1,0 0 0,0 0 1,0-1-1,0 1 1,-1 0-1,1-1 0,0 1 1,0 0-1,0-1 0,0 1 1,0-1-1,7-6 1174,16-4-29,60-10 676,-24 7-594,-14 0-525,-1-1 1,-1-2-1,0-2 0,-1-2 0,56-39 0,-79 47-552,-1-1 0,-1-1 0,-1-1 0,0 0 0,-1-1 0,25-37 0,-31 39-132,0 0 0,-1-1 1,0 0-1,-2 0 0,0 0 0,0-1 0,-2 0 0,0 0 0,2-29 0,-6 35-78,0 1 0,-1-1 0,0 0 0,-1 0 0,0 1 0,-1-1 0,0 1 0,-1 0 0,0 0 0,0 0 0,-7-10 0,-2-2 13,-2 1 0,0 0 0,-28-29 0,20 29-22,0 0-1,-2 2 0,0 0 0,-40-20 1,33 19 2,11 7-4,0 2 1,-1 0-1,-37-13 1,49 20-4,0 2 1,0-1-1,0 2 0,-1-1 1,1 1-1,0 1 0,-1 0 1,1 0-1,-1 1 0,-19 4 1,18-1 26,0 0-1,0 1 1,0 0 0,1 0 0,-1 2 0,1-1-1,1 1 1,-1 1 0,-16 16 0,0 4 174,-44 59 1,41-48-123,13-17-13,0 0-1,1 2 1,1-1 0,1 2-1,2 0 1,-15 40-1,17-32 104,1 0-1,2 1 0,1 1 1,-3 62-1,10-81-110,0 0-1,0 0 0,1 0 1,1 0-1,7 19 0,-6-24-25,0 0 1,1 0-1,0-1 0,1 1 1,0-1-1,1-1 0,0 1 0,8 8 1,-2-6 1,-1 0 0,2-1 0,-1-1 1,2 0-1,-1-1 0,1-1 0,0 0 1,1-1-1,0 0 0,25 6 0,-7-5-56,-1-1 0,1-2 0,1-2-1,43 0 1,-24-6-773,0-2-1,0-2 1,61-17-1,-13-2-218</inkml:trace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2:01.1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557 980 10770,'-4'3'275,"0"1"110,0 0 0,0 1 0,-6 6 0,10-10-332,0-1 0,-1 1-1,1-1 1,-1 1-1,1-1 1,0 1 0,-1-1-1,1 1 1,0-1-1,0 1 1,0-1 0,-1 1-1,1-1 1,0 1-1,0-1 1,0 1 0,0 0-1,0-1 1,0 1 0,0-1-1,0 1 1,0-1-1,0 1 1,0 0 0,0-1-1,1 1 1,-1-1-1,0 1 1,0-1 0,1 1-1,-1-1 1,0 1-1,1-1 1,-1 1 0,0-1-1,1 1 1,-1-1-1,0 0 1,1 1 0,-1-1-1,1 0 1,-1 1-1,1-1 1,-1 0 0,1 1-1,0-1 1,2 1 161,1 0 0,-1-1 0,1 1 0,-1-1 0,0 0 0,1 0 0,-1 0 0,1 0 0,-1 0 0,1-1 0,5-1-1,39-15 1290,-40 14-1299,35-17 586,-1-2 0,0-1 1,55-41-1,104-102 769,-172 141-1315,-1-2 0,-1-2 0,45-60 0,-65 78-191,0-1 0,-1 1 0,0-1-1,0-1 1,-1 1 0,-1-1 0,0 0 0,-1 0 0,0 0-1,-1 0 1,-1-1 0,0 1 0,0 0 0,-2-1 0,-1-14 0,-1 14-43,0 1 0,-1-1 0,-1 1 0,0 0 0,0 1 0,-1-1 0,-1 1 0,0 0 0,-1 1 0,0-1 0,-1 2 0,0-1 0,0 1 0,-1 0 0,-20-13 1,7 6-16,0 2 0,-2 1 0,0 1 0,0 0 0,-1 2 0,-47-13 0,56 20 4,0 0 1,0 1-1,-1 0 0,1 2 0,-25 0 1,30 2 2,1 0 0,0 1 1,-1 0-1,1 1 0,0 0 1,1 0-1,-1 2 0,0-1 1,-11 8-1,-17 14 0,1 3 1,1 1 0,-38 39-1,52-46-1,-251 236-23,248-235 36,2 0 0,0 2 0,-37 55 1,53-69 18,1 0 1,1 0 0,0 1 0,1 0 0,0 0 0,1 1 0,0-1 0,1 1 0,1 0 0,0-1 0,1 1 0,1 23 0,1-23 42,1-1 0,0 1 1,1 0-1,1-1 0,0 1 1,1-1-1,0 0 0,1-1 1,1 1-1,-1-1 0,2-1 1,0 1-1,0-1 0,1 0 1,16 14-1,-9-11 64,1-1 1,0 0 0,1-1-1,0-1 1,1-1-1,0-1 1,1 0 0,0-2-1,31 9 1,-13-8-151,0-1-1,0-2 1,0-2-1,1-1 1,-1-2 0,1-2-1,-1-1 1,0-2 0,0-2-1,0-1 1,-1-2 0,54-22-1,-72 24-704,0 0 0,20-14-1,-17 6 29,25-23-1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1:09.0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1 114 17964,'5'-9'1624,"6"-2"1025,6-4-353,7-6-599,4 3-377,-2 0-640,-1 5-272,-8 6-288,-6 5-248,-6 2-688,-3 2-608,-9 1-913,-1 2-647,-2 2 375,0 3 1121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2:06.9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405 1054 5753,'-2'-2'619,"0"1"-1,0-1 1,-1 0-1,1 1 1,-1-1 0,1 1-1,-4-2 1,6 3-529,-1 0 0,1 0 1,-1-1-1,1 1 0,0 0 0,-1 0 1,1 0-1,-1 0 0,1 0 1,-1 0-1,1 0 0,-1 0 1,1 0-1,-1 0 0,1 0 0,-1 0 1,1 0-1,0 0 0,-1 0 1,1 1-1,-1-1 0,1 0 0,-1 0 1,1 0-1,0 1 0,-1-1 1,1 0-1,-1 1 0,1-1 1,0 0-1,-1 1 0,1-1 0,0 0 1,0 1-1,-1-1 0,1 0 1,0 1-1,0-1 0,0 1 0,-1-1 1,1 1-1,0-1 0,0 1 1,0-1-1,0 0 0,0 1 1,0-1-1,0 1 0,0-1 0,0 1 1,0-1-1,0 2 0,1-2-4,-1 1-1,0 0 0,0 0 0,1 0 0,-1-1 1,1 1-1,-1 0 0,1 0 0,-1-1 1,1 1-1,0 0 0,-1-1 0,1 1 1,0-1-1,-1 1 0,1 0 0,0-1 1,0 0-1,-1 1 0,1-1 0,0 0 0,0 1 1,1-1-1,21 7 911,-9-6-619,-1 0-1,1 0 1,0-2-1,13-1 1,-8 0 36,24 2 1,-7 4-4,-1 1 0,0 3-1,50 16 1,29 7 169,-58-21-241,69 4-1,58-8 301,-30-1-231,-53 1-117,349 14 403,-318-18-608,259 12 336,-168 6 14,232 17 101,-366-35-432,146-15 1,-56-4 63,160-19 272,-196 17 32,166-1 0,376 20 1007,-597-4-1332,148-27 0,-79 8-127,-44 7-7,68-7 174,-83 10-114,173-45 0,-254 54-65,17-4-8,-1-2-1,35-14 1,106-66 0,-171 89 2,0 0 0,0-1 0,1 1-1,-1-1 1,0 0 0,0 0 0,0 0 0,-1 0-1,1 0 1,0 0 0,-1 0 0,0 0 0,1-1 0,0-2-1,-1 2 2,0 0 0,-1-1 0,0 1 0,1 0 0,-1 0 0,0 0 0,-1 0 0,1 0 0,-1-1 0,1 1 0,-3-5 0,-9-50 26,10 43-32,-1 1 0,0-1-1,-1 1 1,-1 0 0,0 0 0,-11-20-1,6 21 10,0 1-1,-1 0 0,0 1 0,-1 0 0,0 1 0,-24-15 0,-6-7 1,-75-76-5,69 60 12,36 37-13,-1 0 0,-1 0 0,0 2 0,0-1 0,-1 2 0,-29-13-1,17 11-2,-1 1-1,0 2 0,-38-6 0,-104-5-18,-3 0 20,66-2-262,-164-55-1,28 12-348,188 54 533,0 2 0,-86 0-1,-194 31 7,153-7 59,-351 6 31,-164 29-157,130 36-268,497-76 372,-3-1 20,-1-2 0,-132-3-1,164-8 26,1-2-1,-1-2 1,1-1-1,1-2 0,0-3 1,-59-23-1,-56-26 2,127 52-13,1 2-1,-1 1 1,-52-5-1,48 10-12,-1 2 1,1 0-1,0 2 0,-35 9 1,20-1-9,0 2 0,-48 21 1,-148 56-37,92-36 59,95-33-2,-73 40 1,101-45-5,1 1 0,0 1 0,1 2 0,-28 26 0,37-28 5,1 1 0,1 0 0,1 1 0,1 1 0,0 0 0,-16 39 0,5 1-18,-21 81 1,41-131 19,2 1 0,-1 0 0,2 0 1,-1 0-1,1 0 0,1 0 0,1 0 1,1 15-1,0-19 0,-1-1-1,2 1 1,-1-1 0,1 0-1,0 0 1,0 0 0,1 0-1,0-1 1,0 1 0,1-1-1,0 0 1,0 0 0,11 10-1,-4-7 2,-1-1 0,1 0 0,1-1-1,-1 0 1,1-1 0,1 0 0,-1-1-1,1-1 1,0 0 0,0 0 0,0-2-1,19 2 1,10-2-310,0-2 1,77-9-1,-19-3-732,15 5 312</inkml:trace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2:12.9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121 1195 9034,'-5'-2'795,"1"0"0,-1 0 0,0 0 0,0 0 0,1 1 0,-9-2 0,11 3-499,33 4 1235,53 1-1,-33-4-963,251 42 1407,-62-5-713,90 10-79,25 2-896,245-14 20,320-47 390,-757 3-605,321-6 51,-428 16-100,77-2 90,-115-2-89,-1 0-1,1-1 1,-1-1 0,0 0-1,25-11 1,52-22 483,131-35 1,-154 51-297,-1-2-1,-2-4 0,118-64 1,-173 84-143,-1-1 1,0-1-1,0 0 0,0-1 1,-2 0-1,1 0 1,-1-1-1,-1 0 0,0-1 1,11-19-1,-15 23 0,-1-1-1,0 1 1,-1-1-1,0 0 1,0-1-1,-1 1 1,0 0-1,0-1 1,-1 1 0,-1-1-1,1 1 1,-2-1-1,1 1 1,-1-1-1,-1 1 1,0-1-1,-3-9 1,-2 0-12,-1 0-1,-1 1 1,-1-1 0,0 2 0,-1 0-1,-1 0 1,-1 1 0,0 0 0,-27-24-1,7 12-70,-1 2-1,-1 1 1,-61-33-1,-418-186 23,466 226-33,-1 1 0,-1 3 0,0 2 0,-1 2 0,0 3 1,-63-2-1,-290 21-42,59 2 30,46-34-9,2-28 12,142 22-27,-1 7 0,-289 2-1,335 20 33,-349 1-22,416-4 32,0 0 0,0 3 0,-76 15-1,100-14-4,0 2 0,0 0 0,0 1 0,1 0 1,0 2-1,1 0 0,0 1 0,0 1 0,1 0 0,-20 19 0,4 4-22,2 2 0,-41 61 0,37-48 6,-4 7 12,2 1-1,3 1 0,-32 81 0,46-93-100,3 1 0,2 1-1,2 0 1,2 1 0,-4 52 0,12-80-129,1 0 0,1 0 1,1 0-1,4 27 1,-4-42 98,1 1 1,0 0 0,0-1 0,0 0 0,0 0 0,1 0-1,0 0 1,1 0 0,-1 0 0,1-1 0,0 1 0,0-1 0,1 0-1,-1 0 1,1-1 0,1 1 0,8 5 0,-6-6 228,0 0 1,0-1-1,1 1 1,0-2 0,-1 1-1,11 1 1,66 4-4,-81-8-91</inkml:trace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2:14.3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369 68 8034,'-23'-2'307,"1"0"858,-43 1-1,58 2-959,-1 0 0,1 0 0,-1 1 0,1 0 0,0 0-1,-1 1 1,1-1 0,1 2 0,-12 5 0,7-1-62,1 0 1,-1 0 0,1 1 0,1 0-1,0 1 1,0 0 0,1 0-1,0 1 1,1 0 0,-8 17-1,5-6 157,1 1 0,1 1 0,1-1-1,-7 44 1,5-13 116,3 2 0,2-1 1,3 1-1,2-1 0,2 0 0,3 1 1,2-1-1,3-1 0,28 86 0,-31-117-317,1 1-1,2-1 1,0-1-1,1 0 1,1 0-1,1-2 1,1 1-1,1-2 1,1 0-1,0-1 1,2-1-1,0 0 1,0-2-1,24 15 1,-9-12 83,0-1 0,1-1 1,67 19-1,-45-20 154,106 13 1,-92-22-86,0-3 0,1-3 1,-1-3-1,0-4 0,0-2 1,-1-4-1,0-3 1,-1-2-1,121-51 0,-172 61-169,0-1-1,0 0 0,-1-2 1,18-13-1,-25 15 1,1 0 1,-2-1 0,1 0-1,-1 0 1,-1-1-1,0 0 1,7-13-1,-4 4 54,0-2 0,-1 1 0,-2-1 0,11-42-1,-16 51-119,-1-1-1,0 1 0,-1-1 1,-1 1-1,0-1 0,0 1 1,-2-1-1,0 1 0,-6-26 0,-17-32 29,-2 0 0,-43-77-1,44 101-12,-1 2 0,-64-81 0,69 100-24,-1 2 0,-1 1 0,-1 0 0,-1 2 0,-54-34 0,24 25 1,-1 3 1,-2 3-1,0 2 1,-1 2-1,-120-21 1,137 35 12,-1 1 0,0 3 0,0 1 0,0 2 0,-67 11 0,59-3-289,2 3-1,-1 2 0,2 2 0,-63 29 0,52-15-1515,52-25 1348,1-1 0,0 1 0,0 0 0,1 1 0,-8 7 0,12-10 235,-1 1-1,1-1 0,0 1 1,0 0-1,0 0 0,0 0 0,-1 5 1,3-8 171</inkml:trace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2:15.4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823 1289 12771,'1'11'220,"1"-1"0,0 0 0,0 0 1,1 0-1,1 0 0,0 0 0,0-1 0,0 1 0,2-1 1,6 10-1,-6-12-52,0 0-1,0 0 1,1-1 0,0 0 0,0 0 0,1-1-1,-1 1 1,1-2 0,0 1 0,1-1 0,14 5-1,-4-3 102,1-1-1,0-1 1,0-1 0,0 0-1,0-2 1,26-1-1,4-3 215,67-13 0,-59 6-184,0-3-1,-1-3 1,-1-2-1,0-3 1,-2-2-1,0-2 1,-2-3-1,-1-2 1,-1-2-1,81-69 1,2-31 549,-114 109-682,-1 0 1,-1-1 0,-1 0 0,17-35-1,-28 47-80,0 1-1,-1-1 0,-1 1 0,0-1 0,0 0 1,-1-1-1,-1 1 0,0 0 0,-1 0 0,0-1 1,-1 1-1,0 0 0,-5-23 0,-1 14 9,0 0 0,-1 0 0,-1 1 0,-1 0-1,-1 0 1,-24-32 0,-4 0 44,-2 0-1,-2 3 1,-3 2-1,-1 2 1,-68-50-1,85 73-95,-2 1 1,-1 1-1,0 2 0,-1 2 0,-1 1 0,0 1 1,-1 3-1,-1 0 0,0 2 0,-60-6 1,51 13-44,0 2 0,0 2 0,0 2 0,-61 13-1,27 2 1,-122 45 0,118-32-7,2 4 1,-108 66-1,138-69 8,1 2 0,1 3 0,2 1 0,-55 61 0,86-81-1,0 1 0,1 0 0,-23 42 0,31-45 6,0-1-1,1 1 0,1 0 1,0 1-1,2 0 0,-4 21 1,5-6 89,1-1 0,1 1 1,2 0-1,1 0 1,2-1-1,1 1 0,1-1 1,2 0-1,2-1 0,0 0 1,2 0-1,30 53 1,-34-70-36,1-1 1,1 0 0,0-1 0,0 0 0,1-1 0,1 0-1,0-1 1,20 14 0,-16-14-18,0-1-1,1-1 1,1 0 0,-1-1 0,1-1-1,1 0 1,18 2 0,4-2-16,1-2 1,0-1 0,0-3 0,0-1-1,0-2 1,42-9 0,2-4-534,160-55 1,-56-6-1720,4-9 872</inkml:trace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2:34.4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0 209 9994,'14'0'375,"0"-1"1,0 0-1,0-1 0,0 0 0,-1-1 1,1-1-1,17-6 0,24-7 77,-14 8-274,0 2 0,1 2 1,0 1-1,0 3 0,0 1 0,0 2 0,0 2 0,49 11 0,-84-14-155,61 14 372,1-2-1,100 4 1,55-29 607,-1-19-161,167-13 82,34 60-598,-54 1-214,-204-22-71,279-44 0,118-31 6,-398 65-18,240 9 0,269 75 124,-282-21 148,167-15 200,-115-11 181,-86 27-394,-5 25-65,-251-51-156,2-4-38,0-4 0,0-5 0,153-4 0,313-55 49,-518 43-69,260-29 169,4 27 365,29 44 284,19 2-325,11-47-414,2-31-67,24 15 6,3 29 108,-336-2-73,86-1 254,240-30 0,-188 7 716,-151 17-750,-4-1-163,0-2 1,0-3-1,-2-1 1,1-3-1,-2-2 1,61-30-1,-89 36 1409,-20 11-1541,0-1-1,0 1 1,-1-1-1,1 1 0,0 0 1,0-1-1,0 1 0,0-1 1,0 1-1,0-1 0,0 1 1,0-1-1,0 1 1,0 0-1,0-1 0,0 1 1,0-1-1,1 1 0,-1 0 1,0-1-1,0 1 0,0-1 1,1 1-1,-1 0 1,1-1-1,8-16-779,13-13 295</inkml:trace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2:36.9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6 10850,'-2'-6'2097,"4"8"-2473,-4 0 192</inkml:trace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2:39.6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1117 1174 10946,'-1'0'33,"-4"0"417,0 0 0,1 0 1,-1 1-1,0-1 0,-5 3 1,9-3-365,0 0 0,1 0 1,-1 1-1,0-1 1,1 0-1,-1 1 0,1-1 1,-1 0-1,0 1 1,1-1-1,-1 1 0,1-1 1,-1 1-1,1-1 1,0 1-1,-1-1 0,1 1 1,-1 0-1,1-1 1,0 1-1,0-1 0,-1 1 1,1 0-1,0-1 1,0 1-1,0 0 0,-1-1 1,1 1-1,0 0 0,0 0 1,0-1-1,0 1 1,1 0-1,-1-1 0,0 1 1,0 0-1,0-1 1,0 1-1,1 0 0,-1-1 1,0 1-1,1 0 1,-1-1-1,0 1 0,1-1 1,0 1-1,1 3 126,1 0 0,0 0-1,0 0 1,1-1 0,-1 1 0,1-1-1,0 0 1,-1 0 0,1-1 0,1 1 0,-1-1-1,0 0 1,6 3 0,1-1 66,0-1 0,0 0 0,0 0 1,21 2-1,-1-3-101,0-2 0,1-1 0,-1-2 1,0 0-1,0-2 0,0-2 0,32-11 1,-23 4-74,0-2 0,0-1-1,-2-3 1,60-39 0,-73 42 68,-1-2 0,-1-1 0,-1-1-1,-1 0 1,0-2 0,-2 0-1,26-42 1,-32 45 17,-2-2 0,0 1 0,-2-2 1,0 1-1,-2-1 0,0 0 0,-2-1 0,0 0 0,-2 0 0,1-27 1,-4 20-129,-1 0 1,-2 0 0,-1 0 0,-2 1-1,-1-1 1,-1 1 0,-1 1 0,-2 0-1,-1 0 1,-1 1 0,-2 0 0,-27-39-1,31 54-41,0-1 0,-1 2-1,0-1 1,-1 2 0,0 0-1,-1 0 1,-19-11 0,11 11 39,1 0 0,-2 1 0,1 2 0,-39-11 1,4 8 55,-1 3 1,-1 1 0,-90 3 0,55 5-80,1 3 0,-163 29 0,212-23-39,0 2-1,1 1 0,1 2 1,0 2-1,1 2 1,1 2-1,-71 49 1,61-30 3,2 3 1,1 2 0,3 1 0,1 3 0,3 1 0,2 2-1,-32 59 1,59-91 9,0 1-1,1 1 1,1-1-1,2 1 1,0 1-1,1-1 1,-6 45-1,11-51 29,0 0 0,1-1 0,1 1 0,1 0 0,0-1 0,0 1 0,2-1 0,0 0 0,1 0 0,0 0 0,1-1 0,15 25 0,-10-22 51,0-1 1,2 0 0,0-1-1,0-1 1,2 0-1,0 0 1,0-2 0,1 0-1,22 13 1,-14-12 27,0-2 0,0 0 0,1-1 0,0-1 0,0-2 0,45 8 0,-19-10 42,0-1 0,-1-3 0,1-3 1,94-13-1,194-60 197,-232 45-372,-1-4-1,-1-5 1,100-52 0,-176 76-552,-1-1 1,42-30 0,-69 45 524,0 0-1,0 0 1,0 0 0,0 0-1,0 0 1,0 0 0,0 0-1,-1 0 1,1-1 0,0 1-1,-1 0 1,1-1-1,-1 1 1,1 0 0,0-3-1</inkml:trace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2:50.4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6 155 9978,'1'-2'414,"0"0"1,0 1-1,0-1 0,1 1 0,-1-1 1,1 1-1,-1 0 0,1-1 0,-1 1 1,1 0-1,0 0 0,-1 0 0,1 0 1,2 0-1,3-3 614,-6 3-918,0 0-1,0 0 1,1 0 0,-1 0 0,0 1 0,1-1 0,-1 0 0,1 1-1,-1-1 1,1 1 0,-1 0 0,1-1 0,-1 1 0,1 0 0,0 0-1,-1 0 1,1 0 0,-1 0 0,1 0 0,-1 1 0,1-1 0,-1 0-1,1 1 1,-1-1 0,1 1 0,-1 0 0,1-1 0,-1 1 0,0 0-1,1 0 1,0 1 0,0-1-35,0 1 0,0-1 0,0 0 0,1 1 0,-1-1 0,0 0 0,1 0 0,-1-1 0,1 1 0,-1-1 0,1 1 0,-1-1-1,1 0 1,4 1 0,39-5 778,-32 2-616,111-11 843,224-14 603,-196 33-1225,-1 0-209,113-25 133,-104 4-55,-73 9-64,-1 4 0,106 10 0,23 12-125,-149-17-88,84-8 0,-71-3 2,40-4 32,-95 11-43,0 2 1,43 4-1,-26 7 11,-10-2 86,-32-10-126,1 0-1,0 0 1,-1 0 0,1 0 0,0 0 0,-1 0 0,1 0 0,0 0 0,-1 0-1,1 0 1,0 0 0,-1-1 0,1 1 0,-1 0 0,1 0 0,0-1-1,-1 1 1,1 0 0,-1-1 0,1 1 0,-1-1 0,1 1 0,-1-1-1,1 1 1,-1-1 0,1 1 0,-1-1 0,0 1 0,1-1 0,-1 1-1,0-1 1,1 0 0,-1 1 0,0-2 0,1 1 6,-1 0-1,0-1 1,1 1 0,-1 0-1,0-1 1,0 1 0,0 0-1,0 0 1,0-1 0,0 1-1,-1 0 1,1 0 0,0-1 0,-1 1-1,1 0 1,0 0 0,-2-2-1,-1-1-7,0 1-1,0 0 0,0 0 1,0 0-1,-1 1 1,0-1-1,1 1 1,-1 0-1,0 0 0,0 0 1,0 0-1,0 1 1,0-1-1,-1 1 0,-4-1 1,-10-1-20,0 1 1,-23 0 0,34 2 17,-182-2 61,-147-7-54,173 1-23,0 7-1,-302 37 1,178 0 9,-1-16 15,195-20-17,-64 3-1,119-1-3,1 2 1,-40 10-1,51-7 16,0-2 1,0 0 0,-34 0-1,61-5-11,0-1 0,0 1 1,0-1-1,0 1 0,0-1 0,0 1 0,1-1 0,-1 1 0,0 0 0,0-1 0,0 1 0,0-1 0,1 1 0,-1 0 0,0-1 1,1 1-1,-1-1 0,3 0 0,-1-1 0,1 1 0,-1 0 0,1 0 0,0 0 0,-1 1 0,1-1 0,0 1 1,0-1-1,-1 1 0,1 0 0,0 0 0,4 0 0,3 0 4,207-22-31,14-1 7,98 23-68,53-2 58,140-11 54,-188 6 234,-242 5 46,138-7 1830,-194 7-1683,-29 2-1365,-27 2-2937,-4-2-1095,-5 0 1882</inkml:trace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2:20.9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2 6049,'-6'1'772,"6"-1"-618,-1 0 0,1 0 0,0 0 1,0 0-1,-1 1 0,1-1 0,0 0 0,-1 0 1,1 0-1,0 0 0,-1 0 0,1 0 1,0 0-1,-1 0 0,1 0 0,0 0 0,-1 0 1,1 0-1,0 0 0,-1 0 0,1-1 0,0 1 1,-1 0-1,1 0 0,0 0 0,-1 0 0,1 0 1,0-1-1,0 1 0,-1 0 0,1 0 0,0-1 1,-1 1-1,8 10 3868,-6-7-3854,0 0 0,-1-1 0,1 1-1,0-1 1,1 0 0,-1 1 0,0-1 0,1 0-1,-1 1 1,1-1 0,-1 0 0,1 0 0,0 0 0,0-1-1,0 1 1,0 0 0,0-1 0,1 1 0,-1-1-1,0 0 1,1 0 0,3 2 0,4 0 13,0 0 0,0 0 0,0-1 0,16 1 0,36 1 646,107-9 1,-50 0-262,-17 5-51,0 5 1,118 20 0,40 8 122,-187-29-362,116-7 1,115-18 51,1 26-172,-118 13 236,222 11 1063,-3-42-461,-4-1-252,-297 15-479,441-2 1309,-495-1-1466,305-3 843,-330 6-949,37 8 0,-23-3 0,-35-5-19,1-1 1,0 0-1,-1 0 0,1 0 1,0-1-1,9-2 0,-13 3-169,-1 0 0,0 0 0,0 0 0,0 0 0,0 0 0,0 0 1,0 0-1,0 1 0,0-1 0,0 0 0,0 1 0,0-1 0,0 1 0,0-1 0,0 1 0,1 0 0,0 0-265,7 5-1113</inkml:trace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2:23.4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1 176 11747,'24'-9'786,"1"1"0,0 1 1,31-5-1,10-2 120,114-26 804,0 7 0,318-15 0,-253 44-285,379 42 0,-200 14-138,200 21 428,4-32 597,35-53 730,-622 10-2851,100-1 244,-135 3-392,1 0 0,-1 1-1,0 0 1,-1 0-1,11 4 1,-15-5-129,1 0-1,-1 1 1,0 0 0,0-1-1,0 1 1,0-1 0,0 1 0,0 0-1,0 0 1,-1 0 0,1 0-1,0-1 1,0 1 0,0 0-1,-1 0 1,1 0 0,-1 1 0,1-1-1,-1 0 1,1 0 0,-1 0-1,0 0 1,1 0 0,-1 1-1,0-1 1,0 0 0,0 0-1,0 0 1,0 1 0,0-1 0,0 0-1,0 0 1,0 0 0,-1 1-1,0 0 1,-4 14-1105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1:09.4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121 246 9074,'-25'22'4340,"1"1"0,-35 42 0,57-63-4172,1 0-1,-1 0 1,1-1 0,0 1 0,0 0-1,0 0 1,0 0 0,0 0-1,-1 4 1,2-6-122,0 1 1,0 0-1,0 0 1,1 0-1,-1 0 0,0-1 1,0 1-1,1 0 1,-1 0-1,0-1 0,1 1 1,-1 0-1,1-1 1,-1 1-1,1 0 0,-1-1 1,1 1-1,-1-1 1,1 1-1,0 0 0,-1-1 1,1 0-1,0 1 1,-1-1-1,1 1 0,0-1 1,0 0-1,-1 0 1,1 1-1,1-1 0,4 2 99,0 0 0,0-1 0,0 0 0,0 0 0,0 0 0,10-1 0,41-3 480,-12 0-160,-37 2-362,0 1 0,1 1 1,-1 0-1,0 0 0,0 1 1,0 0-1,0 0 0,0 1 1,0 0-1,8 4 0,-11-4-36,-1-1-1,0 1 0,0 0 0,-1 0 0,1 0 0,-1 1 1,1-1-1,-1 1 0,0 0 0,-1 0 0,1 0 0,0 0 1,-1 1-1,0-1 0,0 0 0,-1 1 0,1 0 0,1 8 1,-2-7-42,0-1 0,0 0 0,-1 1 1,0-1-1,0 0 0,0 1 0,-1-1 0,1 0 1,-1 1-1,-1-1 0,1 0 0,-1 0 1,0 0-1,0 0 0,0 0 0,-1 0 0,1-1 1,-1 1-1,0-1 0,-1 0 0,1 0 1,-1 0-1,0 0 0,0 0 0,0-1 0,0 0 1,0 0-1,-1 0 0,0 0 0,1-1 1,-1 0-1,0 0 0,-7 2 0,10-3-146,-1-1 0,1 1 0,-1-1-1,0 0 1,1 0 0,-1 0 0,0 0 0,1 0 0,-1 0-1,1-1 1,-1 1 0,0-1 0,1 0 0,-1 0 0,1 0-1,-4-2 1,5 2-144,-1 0 0,1 0-1,0 0 1,0 0 0,0 0 0,0-1 0,0 1-1,0 0 1,0-1 0,0 1 0,1-1-1,-1 1 1,0-1 0,1 1 0,0-1-1,-1 1 1,1-1 0,0 1 0,-1-1 0,1 0-1,0 1 1,0-1 0,1 0 0,-1 1-1,0-1 1,0 1 0,1-1 0,-1 1-1,1-1 1,0-1 0,11-30-1518</inkml:trace>
  <inkml:trace contextRef="#ctx0" brushRef="#br0" timeOffset="1">436 1 17156,'3'57'7563,"-2"-41"-5581,7 23-1,-5-28-1662,0 0 0,1-1 0,0 1 0,1-1 0,0 0 0,1 0-1,0-1 1,8 11 0,85 95-839,-99-115 395,1 1 0,-1 0 0,1-1 0,-1 1 0,1-1 0,-1 1 0,1-1 0,-1 1-1,1-1 1,-1 1 0,1-1 0,0 1 0,-1-1 0,1 0 0,0 1 0,-1-1 0,1 0 0,0 0 0,0 0 0,-1 1 0,1-1 0,0 0 0,0 0 0,-1 0 0,1 0 0,0 0-1,0-1 1,1 1-248,-1-1 0,0 0-1,0 0 1,1 0 0,-1 0-1,0 0 1,0 0 0,0 0-1,0 0 1,0 0 0,0 0-1,0-2 1,7-10-1300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2:26.3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604 75 9218,'-2'-8'310,"0"3"137,1-1 0,-1 1 0,0 0 1,0-1-1,-5-7 0,6 11-327,0 0 1,-1 1-1,1-1 0,-1 1 0,1-1 1,-1 1-1,1 0 0,-1 0 0,0 0 1,0 0-1,0 0 0,0 0 1,0 0-1,1 1 0,-1-1 0,0 0 1,-1 1-1,1 0 0,-3-1 0,1 1 35,0 0 0,0 0-1,0 0 1,0 0 0,0 1-1,0 0 1,0-1 0,0 1-1,0 1 1,0-1 0,1 1-1,-1-1 1,0 1 0,1 0-1,-6 4 1,3-1 81,1 1 0,0-1-1,0 1 1,0 0 0,1 0 0,0 1 0,-7 13-1,-29 72 773,-37 123 0,57-155-850,-13 43 432,-39 206 0,31-48 24,-40 302-14,53-321-543,-10 111-23,32-257-18,12 162 0,1-205-16,2-1 1,3 1-1,2-1 1,2-1-1,40 86 0,-33-86 4,99 205-3,-94-207-9,1-1-1,2-2 1,40 46 0,-61-81 2,0-1 0,0 0-1,1 0 1,0-1-1,1 0 1,25 13-1,-29-18 3,0 0-1,0-1 0,0 0 1,1-1-1,-1 0 1,1 0-1,0-1 0,0 0 1,-1 0-1,1-1 0,0 0 1,16-3-1,-4-2 10,-1 0-1,1-1 0,-2-1 1,28-14-1,71-48 130,-97 55-94,0-2 0,-1 0 0,-1-1 0,0-1 0,-1-1 0,-2 0 0,0-2 0,24-38 0,12-39 207,51-137 0,-94 213-214,26-69 614,44-186 0,-21-102 742,-50 250-1323,-13-191 1,-37-126-14,21 249-48,15 133-6,-20-171-9,-20 3-8,34 188 12,-3 0 1,-1 1-1,-24-43 1,23 56 1,0 0 0,-2 2 0,-2 0 0,-45-48 0,40 52-81,-1 1-1,-2 1 1,0 1-1,-1 1 1,-1 2-1,0 1 0,-2 2 1,0 1-1,0 1 1,-1 2-1,-1 2 1,0 1-1,0 1 1,-60-3-1,83 10-348,-1-1-1,0 2 1,0 0 0,0 1-1,0 0 1,1 1-1,-23 7 1,34-9 365,0-1 0,0 1 0,0-1 1,0 1-1,0 0 0,0 0 0,0 0 0,0-1 0,1 1 1,-1 0-1,0 0 0,0 0 0,1 0 0,-1 0 0,0 0 1,1 0-1,-1 2 0,0-2 32</inkml:trace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2:29.5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482 153 7450,'-2'-4'239,"-1"1"1,1 0-1,-1 0 1,1 0-1,-1 1 1,0-1-1,0 1 1,0-1-1,-1 1 1,1 0-1,0 0 1,-1 0-1,1 1 1,-1-1 0,0 1-1,1 0 1,-1 0-1,0 0 1,0 0-1,0 1 1,0 0-1,-6 0 1,-10 0 189,0 1 0,0 1 0,0 1 0,0 1 0,1 0 0,-33 13 0,46-14-303,-1 1-1,1 0 1,0 0 0,0 0-1,0 1 1,1 0 0,-1 0-1,1 0 1,0 1 0,1 0-1,-1 0 1,-3 6 0,-5 12 183,-19 48 1,25-55-236,-16 40 239,3 1 1,-22 105-1,35-126-22,3 1-1,0-1 1,3 1 0,1 0 0,8 64 0,12-6 307,37 116 1,-51-194-576,3 13 28,2 0 1,2-1-1,20 36 0,-21-45-15,1-1 0,2 0 0,0-1-1,1 0 1,19 17 0,1-4 113,1-2 1,1-1-1,2-2 0,1-2 1,62 29-1,-70-40 31,2-1 0,0-1 0,0-2 0,1-2 0,0-1 0,0-2-1,62 2 1,-19-10 29,0-4 0,0-3 0,-1-3 0,150-48 0,-220 59-140,0-1 0,-1 0 0,1-1 0,-1 0 0,0 0 0,0-1 0,0 0 1,0 0-1,-1-1 0,0 1 0,9-12 0,-4 2 119,0-1 0,-2 0-1,0-1 1,8-19 0,-7 12-87,-1 0 0,-1-1 0,-2 1 0,0-2-1,-2 1 1,2-29 0,-5 11 90,-2 0 0,-11-81 0,9 101-159,-2-19-2,-3 0-1,-1 0 1,-25-70 0,17 69 6,-2 0 0,-2 1 0,-37-55 0,22 49-25,-2 2-1,-2 2 1,-2 2 0,-66-53 0,46 45-26,-72-56 35,102 84-28,0 1 0,-51-23-1,33 22-35,0 2 0,-2 2 0,-97-19 0,118 32 35,0 1-1,0 1 1,0 2 0,0 1-1,-1 1 1,1 2 0,0 1 0,-32 9-1,46-7-15,-1 0-1,1 0 0,-1 2 0,-22 13 1,29-14-110,0 1-1,1 0 1,0 0 0,0 1 0,1 0 0,0 0 0,-9 13 0,15-18-48,1-1 1,0 1 0,-1 0 0,1 0 0,0 0-1,1 0 1,-1 0 0,1 1 0,0-1 0,0 0-1,-1 9 1,2-10-58,1 1-1,-1-1 1,1 1-1,-1-1 1,1 1-1,0-1 1,0 0-1,1 1 1,-1-1-1,1 0 1,0 0-1,-1 0 1,1 0-1,0 0 1,5 4-1,28 25-1477</inkml:trace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2:30.6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951 76 10410,'-17'-1'250,"-77"-4"1659,-143 9 0,207-1-1525,1 1-1,-1 1 1,1 2-1,1 1 1,-1 1-1,1 2 1,1 0-1,0 2 1,-28 18-1,33-16-207,1 0 1,0 2-1,1 0 0,1 2 0,1 0 0,0 0 1,2 2-1,0 0 0,2 1 0,0 1 0,1 0 1,2 1-1,0 0 0,1 0 0,2 1 0,-9 40 1,9-23-51,2 1 0,-1 47 0,6-64 29,2-1 0,1 0-1,1 0 1,12 50 0,-4-41 126,2 0 0,1 0 0,1-2 0,28 44 0,-10-24 125,2-1-1,70 77 0,-87-110-340,0 0 1,1-2 0,1 0 0,0-1-1,1-2 1,1 0 0,0-1-1,1-1 1,36 13 0,-10-10 75,1-3 1,0-2-1,67 5 0,-46-11 25,132-11 0,-140 0-109,117-30-1,-136 25-6,-1-1 0,-1-3 1,58-31-1,-72 31 73,-1-2 0,-1-1-1,-1 0 1,-1-2 0,-1-1 0,-1-1 0,-1 0 0,21-33 0,6-18 297,66-137 1,-94 173-206,-2-2-1,18-62 1,-32 88-176,0 0 0,-2-1 0,0 1 0,-1-1 0,0 1 0,-1-1 0,-1 0 0,0 1 0,-2-1 0,-5-23 0,2 18-34,-2 0 0,0 1-1,-1 0 1,-1 1-1,-1-1 1,-1 2-1,-16-21 1,10 17 4,-2 1 1,-1 1-1,0 0 0,-45-30 0,20 21 1,-2 3-1,0 1 1,-2 3-1,0 2 1,-75-19-1,51 21-231,-2 2 0,0 4 0,0 4-1,-1 3 1,-102 5 0,157 1 52,-1 1 1,1 1-1,1 1 0,-44 12 1,12 7 22</inkml:trace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2:43.7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235 1 5729,'-1'0'125,"0"0"1,0 0-1,0 0 0,-1-1 0,1 1 0,0 0 0,0 1 0,0-1 1,0 0-1,0 0 0,0 0 0,-1 1 0,1-1 0,0 0 1,0 1-1,0-1 0,0 1 0,0 0 0,0-1 0,0 1 0,0 0 1,1-1-1,-1 1 0,0 0 0,0 0 0,0 1 0,-9 6 102,9-8-170,-9 7 645,0 0 0,-1-1 0,-15 6 0,27-12-606,0 0 0,0 0 1,0 0-1,0 0 0,0 0 1,-1 0-1,1 0 0,0 0 0,0 1 1,0-1-1,0 0 0,0 0 0,0 1 1,0-1-1,0 1 0,-1-1 1,1 1-1,0-1 0,0 1 0,0-1 1,-1 1-1,1 0 0,0-1 0,-1 1 1,1 0-1,-1 0 0,1-1 0,-1 1 1,1 1-1,13 28 224,-13-29-271,5 19 121,0 0 0,-1 0 0,3 25 0,2 65 86,-8-69-168,15 189 316,8 114 337,8 165 102,-35 0-516,-41 33-15,-18-6-129,-1 2-123,47-311-10,-1 7-90,16-233 34,-2 21-342,-1 0 0,0-1 0,-2 1-1,-12 35 1,16-55 229,1-1-1,-1 1 0,0-1 0,0 1 0,0-1 0,1 1 0,-1-1 0,-1 0 0,1 1 0,0-1 0,0 0 0,0 0 1,-4 2-1,4-2-4,0-1 1,0 0 0,0 1-1,0-1 1,0 0 0,-1 0-1,1 0 1,0 0 0,0 0-1,0 0 1,-1 0 0,1 0-1,0 0 1,0 0 0,0-1-1,-1 1 1,1-1 0,0 1-1,0-1 1,-2 0 0,-15-12-780</inkml:trace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2:44.0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46 7 8050,'-35'127'4258,"31"-107"-3608,1 0 1,1 1-1,1-1 0,1 29 0,2-29 415,7 38 0,-8-53-875,0-1 0,0 1 0,1-1 0,-1 0 0,1 1 0,0-1 0,1 0-1,-1 0 1,0 0 0,1-1 0,0 1 0,0 0 0,0-1 0,7 5 0,-7-6-92,0 0 1,1-1-1,-1 1 0,1-1 1,-1 0-1,1 0 1,-1 0-1,1-1 0,0 1 1,-1-1-1,1 0 1,0 0-1,-1 0 1,6-1-1,3-1 40,-1-1 0,0 0 0,17-7 0,-2-1-120,-1-2 0,0-1-1,-1-1 1,-1 0 0,0-2-1,21-21 1,-9 5 527,-1-2-1,51-68 1,-13-3 144</inkml:trace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2:44.6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85 225 10658,'-8'-3'258,"5"1"94,0 1 0,0-1 0,-1 1-1,1 0 1,-6-1 0,8 2-289,1 0 0,-1 0 0,1 0-1,-1 0 1,0 1 0,1-1 0,-1 0 0,1 0 0,-1 0 0,1 0 0,-1 1 0,1-1 0,-1 0 0,1 1 0,-1-1-1,1 0 1,-1 1 0,1-1 0,-1 0 0,1 1 0,0-1 0,-1 1 0,1-1 0,-1 1 0,1-1 0,0 1 0,0-1 0,-1 1-1,1-1 1,0 1 0,0-1 0,0 1 0,0 0 0,0-1 0,0 1 0,0-1 0,0 1 0,0 1 0,-4 79 2427,-1 16-1373,-8-11-686,-2 18-282,15-96-135,1-6-1,6-14 8,107-249 113,-50 109-104,-61 145-31,10-22 34,23-39-1,-32 61 2,0 1 1,1-1-1,0 1 0,0 0 1,0 0-1,1 1 1,-1-1-1,2 1 0,-1 1 1,0-1-1,10-4 0,-14 8-1,1 0-1,-1 0 1,1 0-1,0 1 1,-1-1-1,1 1 1,-1-1-1,1 1 0,0 0 1,-1 0-1,1 0 1,0 1-1,-1-1 1,1 0-1,4 2 1,-3 0 23,0 0 0,0 0 1,0 0-1,-1 0 1,1 1-1,-1-1 0,0 1 1,6 6-1,1 2 100,-1 1 1,-1 0-1,0 1 0,9 19 1,1 6 148,-8-16-82,1 0 1,0-1 0,2 0-1,0-1 1,18 19 0,-16-22-65,-9-9-181,1 0 1,1 0 0,-1-1 0,1 0 0,0 0-1,1-1 1,0 0 0,0 0 0,11 4-1,11 3-187</inkml:trace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3:05.0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58 6377,'16'-21'705,"-3"7"1015,-2 3 7250,-4 9-7490,-1-2-336,-1-1-656,4 7-1208,2 5 448</inkml:trace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3:07.5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673 1807 10722,'8'-1'414,"0"0"1,0-1-1,0 0 0,-1 0 0,1-1 0,-1 0 0,9-4 1,5-2 31,76-26 1386,3 3 0,194-33 0,212 5 367,-251 42-1738,123-13-249,-140 5 447,32-5 629,-225 23-1106,0-2-1,0-1 1,-1-3-1,0-1 1,-1-3-1,-1-1 1,-1-2-1,-1-2 1,-1-1-1,-1-3 1,52-45-1,-57 42-54,4-1 223,-2-1 0,47-58-1,-75 80-275,0-1-1,-1 1 0,0-2 0,-1 1 0,-1 0 0,1-1 1,-2 0-1,0 0 0,0 0 0,-1 0 0,0 0 1,-1-1-1,-1 1 0,0 0 0,-3-23 0,-2 7-51,0 0 0,-2 1 0,-1 0-1,-2 0 1,-23-48 0,19 49-35,-2 0 0,0 1 1,-2 1-1,0 0 0,-2 2 0,0 0 0,-2 1 1,0 2-1,-37-26 0,21 20-46,-1 2-1,-1 2 1,-1 1 0,-1 3-1,-72-21 1,-94-7-147,-6 16 167,124 18 57,-46-6-10,-290-44 8,124 17-34,232 39 8,1 2 1,-98 10-1,60 7-6,0 5 0,-137 43 0,-195 98-21,386-138 48,-90 53 0,125-64-8,0 2-1,0 0 1,2 1 0,-1 1 0,2 0-1,0 1 1,1 1 0,-13 20 0,10-8-2,1 1 0,2 0 0,-19 57 0,-18 104 0,47-172-1,-3 10 2,2 0-1,1 1 0,1 0 1,2-1-1,1 1 1,1 0-1,1-1 1,10 41-1,-7-48 0,0-1-1,2 0 1,1-1-1,1 0 1,0 0-1,1-1 1,2 0-1,-1 0 1,2-2 0,1 1-1,0-2 1,19 18-1,-9-14-143,1-1 1,1-1-1,1-2 0,0 0 1,1-2-1,49 18 0,184 42-3392,-110-41 1952</inkml:trace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3:09.1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107 0 9546,'-7'4'743,"-1"0"0,1 0 0,-11 9-1,-8 5-82,10-6-313,15-12-242,1 1-1,-1-1 1,1 1-1,-1 0 1,1-1-1,-1 1 1,1-1-1,-1 1 1,1 0-1,-1 0 1,1-1-1,0 1 1,-1 0-1,1-1 0,0 1 1,0 0-1,0 0 1,0 0-1,-1-1 1,1 1-1,0 0 1,1 1-1,-2-1-9,1 0 1,0 0-1,0 0 0,0 0 0,-1 0 0,1 0 0,0-1 0,-1 1 0,1 0 0,0 0 0,-1 0 1,0 1-1,-6 12 466,7-14-474,0 0 0,1 0-1,-1 0 1,0 0 0,0-1 0,0 1 0,0 0-1,0 0 1,0 0 0,0 0 0,0-1-1,0 1 1,0 0 0,0 0 0,0 0 0,0-1-1,0 1 1,0 0 0,0 0 0,0 0-1,0-1 1,0 1 0,0 0 0,0 0 0,0 0-1,0-1 1,0 1 0,-1 0 0,1 0-1,0 0 1,0 0 0,0-1 0,0 1 0,0 0-1,0 0 1,-1 0 0,1 0 0,0 0-1,0 0 1,0-1 0,0 1 0,-1 0 0,1 0-1,0 0 1,0 0 0,0 0 0,-1 0-1,1 0 1,0 0 0,0 0 0,0 0 0,-1 0-1,1 0 1,0 0 0,0 0 0,-1 0 0,11-3 1377,-4 1 157,-11 2-380,5 0-1319,0 0 0,0 0 0,-1 0 0,1 1 0,0-1 0,0 0 0,-1 0 0,1 0 0,0 0 0,0 0 0,-1 0 0,1 0 0,0 0 0,0 0 0,-1 0 0,1 0 0,0 0 0,0 0 0,-1 0 0,1 0 0,0 0 0,0 0 0,-1-1 0,1 1 0,0 0 0,0 0 0,-1 0 0,1 0 0,0 0 0,0-1 0,0 1 0,0 0 0,-1 0 0,1 0 0,0-1 1,-3-16-1157</inkml:trace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3:09.9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554 684 9746,'0'0'178,"0"-1"0,0 1-1,1 0 1,-1-1 0,0 1 0,1 0 0,-1 0-1,0-1 1,1 1 0,-1 0 0,0 0 0,1-1-1,-1 1 1,0 0 0,1 0 0,-1 0 0,1-1-1,-1 1 1,0 0 0,1 0 0,-1 0 0,1 0-1,0 0 1,13-2 1019,-9 2-541,15-5 599,1 0 1,-1-1-1,32-15 1,-25 9-864,-1-2 0,-1-1 0,0-1 1,25-22-1,-45 33-297,-1 0 0,1 0-1,-1 0 1,1-1 0,-2 1 0,1-1 0,0 0 0,-1 0 0,-1-1-1,1 1 1,-1 0 0,0-1 0,0 0 0,1-11 0,-1-1 20,0 0 0,-2-1 0,-3-37 0,1 42-100,0 1 1,-1-1-1,0 1 1,-1-1-1,-8-17 1,8 24-14,0 0 1,0 1 0,-1 0-1,0 0 1,0 0-1,-1 0 1,1 1 0,-2-1-1,1 2 1,-10-8-1,-11-4 18,-1 0-1,-1 3 0,-44-17 1,37 17 30,0 2 0,-1 2 1,0 1-1,0 2 0,-1 2 1,0 1-1,-65 2 0,93 3 46,0 0 0,0 1 0,1 0 0,-1 1 1,1 0-1,-1 1 0,-9 4 0,-4 5 62,-30 20 0,46-27-69,0 0 0,0 0 1,1 0-1,-1 1 1,1 0-1,1 1 0,-10 15 1,4-4 147,2 1 1,-9 24 0,11-24-120,2-1 0,1 1 0,0 0 0,1 0 0,1 0 0,1 0 0,1 0 0,1 0 0,0 0 0,2 0 0,0 0 0,8 26 0,-7-33-52,1 1 0,1 0 1,0-1-1,1 0 1,0 0-1,1-1 0,16 20 1,-16-24-51,0 0 0,0 0 0,1-1 0,0 0 0,0-1 0,0 0 0,1 0 0,0-1-1,0 0 1,20 6 0,-12-6-332,0-2-1,1 0 1,-1 0 0,1-2-1,0 0 1,0-2-1,0 0 1,-1 0-1,1-2 1,-1-1-1,1 0 1,26-10-1,21-17-1202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1:09.9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218 0 16452,'-3'1'692,"1"0"0,-1-1 1,1 1-1,-1 0 1,1 1-1,-1-1 0,1 0 1,-3 3-1,-2 1 530,0 1 1,-11 12-1,14-13-798,-22 26 581,2 1 1,1 1-1,-29 57 1,47-80-969,0 0 0,1 0 1,0 0-1,1 0 0,0 1 0,0-1 1,1 1-1,-1 11 0,3-15-28,0-1 0,0 0 0,1 1 0,0-1 0,0 0 0,0 0 0,1 0 0,0 0 0,0 0 0,0 0 1,1 0-1,0 0 0,0-1 0,7 9 0,-8-12-8,0 0-1,0 0 1,0 0 0,0 0 0,1-1 0,-1 1 0,0-1 0,1 1 0,-1-1 0,1 0-1,0 0 1,-1 0 0,1-1 0,0 1 0,0 0 0,-1-1 0,1 0 0,0 0-1,0 0 1,0 0 0,-1 0 0,1 0 0,0-1 0,5-1 0,1 0-32,1-1 1,-1-1-1,0 0 0,0 0 1,13-8-1,-6 0-895,0 0-1,-1-2 0,0 1 1,-1-2-1,-1 0 0,16-24 0,3 0-1009,-10 16 1203</inkml:trace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2:57.9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162 51 15051,'-1'-4'449,"0"1"-1,0 0 1,0-1-1,0 1 0,-1 0 1,1 0-1,-1 0 1,0 0-1,1 0 1,-2 0-1,1 0 1,-3-3-1,4 5-329,0 1-1,-1-1 1,1 0 0,0 0-1,-1 1 1,1-1 0,0 1-1,-1-1 1,1 1-1,-1 0 1,1-1 0,-1 1-1,1 0 1,-1 0 0,1 0-1,-1 0 1,1 0-1,-1 1 1,1-1 0,-1 0-1,1 1 1,0-1 0,-1 1-1,1-1 1,-1 1 0,1 0-1,0-1 1,0 1-1,-1 0 1,1 0 0,0 0-1,-1 1 1,-6 5 28,1-1 1,0 1-1,1 1 0,0 0 1,0 0-1,0 0 0,1 0 1,0 1-1,1 0 0,0 0 1,0 0-1,1 0 0,-2 11 1,0 3 81,0 1 1,2 0-1,1 0 1,1 31-1,2-22-113,2 1 0,2-1-1,1 1 1,2-1 0,0-1 0,3 0 0,1 0-1,1-1 1,1-1 0,2 0 0,29 42 0,-15-28-85,47 94-1,-70-123-34,0 0-1,-2 0 0,0 0 1,-1 1-1,0 0 1,-1 0-1,-1 0 0,0 0 1,-2 1-1,-1 29 0,0-42-95,0 1 1,0 0-1,0-1 0,0 1 0,-1-1 0,0 1 0,1-1 1,-2 0-1,1 0 0,-4 6 0,5-9-48,0 0-1,0 0 0,-1 0 1,1 0-1,0 0 0,0 0 1,-1 0-1,1 0 1,-1 0-1,1-1 0,-1 1 1,1-1-1,-1 1 0,1-1 1,-1 0-1,1 1 1,-1-1-1,0 0 0,1 0 1,-1 0-1,1 0 0,-1 0 1,0 0-1,1-1 1,-1 1-1,1-1 0,-1 1 1,1-1-1,-1 1 1,1-1-1,-1 0 0,-1-1 1,-18-13-2353,0-6 842</inkml:trace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2:58.2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1 422 14539,'5'0'1929,"4"-2"1583,17-11-1351,7-9-145,11-15-343,7-8-137,8-3-336,1 0-280,-1 4-464,-9 4-192,-10 5-232,-2 4-112,-14 7-416,0 4-296,-9 11-1176,-6 5-545,-5 12-471,3 10 1223</inkml:trace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2:58.6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14363,'5'11'1920,"1"4"1761,5 3-1696,0 2-97,-2 4-504,4 1-263,-1 3-345,1-1-184,0 1-312,4 1-136,-5-5-96,1 0-152,-4-9-536,-1-6-512,1-9-873,-4-6-751,-1-7 2568,-6-7-625</inkml:trace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2:59.0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0 173 13339,'19'-4'8010,"14"-13"-5623,-22 11-1243,113-54 1619,-122 58-2922,0 1-1,1-1 0,-1 1 0,0-1 1,1 0-1,-1 0 0,0 0 0,0 0 1,-1 0-1,1 0 0,0-1 1,-1 1-1,1-1 0,1-4 0,-1 2-315,-1-1-1,0 1 0,0-1 1,-1 1-1,1-1 1,-1-6-1,0 12 475,0 0 1,0 0-1,0-1 1,0 1-1,0 0 1,0 0-1,0 0 1,0 0-1,0 0 1,0-1-1,0 1 0,0 0 1,0 0-1,0 0 1,0 0-1,0 0 1,0-1-1,0 1 1,0 0-1,0 0 0,0 0 1,0 0-1,0 0 1,0-1-1,0 1 1,-1 0-1,1 0 1,0 0-1,0 0 0,0 0 1,0 0-1,0 0 1,0-1-1,-1 1 1,1 0-1,0 0 1,0 0-1,0 0 0,0 0 1,0 0-1,-1 0 1,1 0-1,0 0 1,0 0-1,0 0 1,0 0-1,0 0 0,-1 0 1,-4 5 422,3 1-170,0-1 1,0 0-1,1 1 1,-1 0-1,1-1 1,1 1-1,-1 0 1,1-1-1,0 1 1,0 0-1,1-1 1,-1 1-1,1 0 1,1-1-1,1 7 1,-1-6-249,1 0 1,-1 0-1,1 0 0,1 0 1,-1-1-1,1 1 1,0-1-1,0 0 1,0 0-1,1 0 1,0-1-1,0 0 1,6 5-1,-10-9-148,0 1 1,0 0-1,0-1 0,1 1 0,-1 0 1,0-1-1,0 0 0,1 1 1,-1-1-1,0 0 0,0 1 1,1-1-1,-1 0 0,0 0 0,1 0 1,-1 0-1,0 0 0,1-1 1,-1 1-1,2-1 0,0 0-661,0-1 1,1 0-1,-1 1 0,0-1 0,-1-1 1,6-3-1,11-11-1084</inkml:trace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2:59.4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3 149 11586,'0'1'233,"0"-1"0,-1 0 0,1 1 0,0-1 0,0 1 0,0-1-1,0 1 1,-1-1 0,1 1 0,0-1 0,0 0 0,0 1-1,0-1 1,0 1 0,0-1 0,0 1 0,0-1 0,0 1-1,0-1 1,0 1 0,0 2 659,1 6 98,0 1-1,0-1 1,1 0 0,0 1 0,1-1 0,5 12-1,28 56 2058,-16-37-1735,-15-28-1059,0-3-112,0 1 0,-1 0 0,0 0-1,0 0 1,-1 1 0,-1-1 0,2 19-1,-4-29-141,0 0-1,0 0 1,0 0-1,0 0 0,0 0 1,0-1-1,0 1 1,0 0-1,0 0 0,0 0 1,0 0-1,-1 0 1,1 0-1,0 0 1,0 0-1,0 0 0,0 0 1,0 0-1,0 0 1,0 0-1,0 0 0,-1 0 1,1 0-1,0 0 1,0 0-1,0 0 0,0 0 1,0 0-1,0 0 1,0 0-1,0 0 0,0 0 1,-1 0-1,1 0 1,0 1-1,0-1 0,0 0 1,0 0-1,0 0 1,0 0-1,0 0 0,0 0 1,0 0-1,0 0 1,0 0-1,0 0 1,0 0-1,-1 1 0,1-1 1,0 0-1,0 0 1,0 0-1,0 0 0,0 0 1,0 0-1,-5-8-131,2-5-113,0 0 0,1 1 0,0-1 0,1 0 0,0-1 0,2-15 0,-1 12-5,0 8 133,11-283-1247,-11 290 1368,0-2 59,1 1 0,-1 0-1,1 0 1,0 0 0,-1 1-1,3-5 1,-3 6-37,1 1 0,-1-1 1,0 1-1,1-1 0,-1 1 0,0-1 1,1 1-1,-1 0 0,1-1 0,-1 1 1,1 0-1,-1-1 0,1 1 0,-1 0 1,1 0-1,-1-1 0,1 1 0,0 0 1,-1 0-1,1 0 0,-1 0 0,1 0 1,-1 0-1,1 0 0,0 0 0,-1 0 1,1 0-1,-1 0 0,1 0 0,0 0 0,-1 0 1,1 1-1,-1-1 0,1 0 0,-1 0 1,1 1-1,-1-1 0,1 0 0,-1 1 1,1 0-1,13 7 252,-1 1 1,0 1-1,-1 0 0,0 1 0,17 20 1,-12-11 84,-2 1 0,24 39 0,-24-29 103,-2 1 1,16 53-1,-7-20-245,-16-48-711,-5-16-205,-2-2-158,-3-8-1180,2 5 1319,1 1 1,-1-1-1,0 1 1,-1 0-1,1 0 1,-1 0-1,1 0 1,-1 0-1,0 1 1,0-1-1,-5-3 1,-13-5-1105</inkml:trace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2:59.9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52 118 10322,'-22'5'1873,"5"-3"2063,5 3 2850,19-6-3945,15-5-881,9-7-416,9-1-760,3-3-271,1-1-505,-6-2-417,-16 1-2503,-9-3 1920</inkml:trace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2:55.2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150 79 7554,'-32'-6'3826,"8"3"-2991,23 3-825,0 0 0,1-1 1,-1 1-1,0 0 0,0 0 1,1-1-1,-1 1 0,0 0 1,0-1-1,1 1 0,-1 0 1,0-1-1,1 1 0,-1-1 1,1 1-1,-1-1 0,1 0 1,-1 1-1,1-1 0,-1 1 1,1-1-1,-1 0 0,1 0 1,0 1-1,-1-2 0,1 0 2,0 0-1,-1 0 0,1 0 0,1-1 0,-1 1 1,0 0-1,1-3 0,1-9 255,-3 13-224,1 0 1,0 0 0,-1 0-1,1 1 1,-1-1-1,0 0 1,1 0 0,-1 1-1,0-1 1,1 0-1,-1 0 1,0 1 0,0-1-1,1 1 1,-1-1-1,0 1 1,0-1 0,-1 1-1,-17-8 986,0 6 5074,14 22-980,-1 1-4210,0 166 511,5-119-1312,-4 20-63,-1 21 34,7-89-72,0-1 1,1 1-1,7 29 1,9 16 10,-9-35 1,-1 1 1,-1-1-1,3 50 1,-7 116 27,6 105 251,-9-300-300,26 188 368,-14-122-209,-2 1 0,-1 75 0,-4-28 227,38 221 0,-36-280-64,-2 0 1,-3 93-1,-1-38-260,0-84-3,7 29-1,-5-39 46,0 0 0,-1 1 0,-1-1 0,-1 0 0,-2 26 0,-6 5-71,2 0 1,2 0 0,5 78-1,5 10 209,-3-47-243,-2-57 0,4 36 0,-4-57 0,0-11-15,-1 0 0,0 0 0,0 0 0,0 1 0,0-1 0,0 0 0,0 0 0,0 0 0,0 0 0,0 0 0,0 0 0,0 0 0,0 1 0,0-1 0,0 0 0,0 0 0,0 0 0,0 0 0,0 0 0,0 0 0,0 0 0,0 1 0,0-1 0,0 0 1,0 0-1,0 0 0,0 0 0,0 0 0,0 0 0,0 0 0,0 0 0,0 1 0,0-1 0,0 0 0,0 0 0,0 0 0,-1 0 0,1 0 0,0 0 0,0 0 0,0 0 0,0 0 0,0 0 0,0 0 0,0 0 0,0 1 0,0-1 0,-1 0 0,1 0 0,0 0 0,0 0 0,0 0 0,0 0 0,0 0 0,0 0 0,-1 0 0,1 0 0,0 0 0,0 0 0,0 0 0,0 0 0,0 0 0,0-1 0,0 1 0,0 0 0,-1 0 0,1 0 0,0 0 0,0-4-753,1 1-1,0-1 1,-1 0-1,1 0 1,1 1-1,1-5 1,2-7-1005,4-19-411</inkml:trace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2:56.9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1 290 8090,'1'-2'387,"0"0"1,0 0-1,0 0 1,0 0-1,0 1 1,1-1-1,-1 0 1,3-2-1,7-8 4885,-10 19-3110,1-6-2028,0 0-1,0 0 1,0 0 0,1 0 0,-1-1 0,0 1-1,0-1 1,1 1 0,-1-1 0,0 0 0,1 0-1,-1 0 1,1 0 0,3-1 0,2 0 141,52-4 1200,64-14 0,-69 9-925,92-5 0,781 26-67,-333-5 598,-419-7-1094,577-34 1194,-714 32-1033,347 2 704,-314 3-763,2-2 148,0-3-1,110-19 1,184-26 832,-200 29-967,-102 12-78,116 5 0,66 25 68,-215-20 19,0-1-1,57-4 1,63-17 692,-134 17-656,122-9 91,-55 7-176,-77 4-62,-8 0 0,1 0 0,-1 0 0,0 0 0,1 0 0,-1 0 0,0 0 0,1 0 0,-1-1 0,0 1 0,1 0 0,-1-1 0,0 1 0,0-1 0,1 1 0,-1-1 0,2-1 0,4-4-302,-1 0 1,0-1-1,0 0 0,9-13 1,8-18-271</inkml:trace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3:00.5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0 13651,'-1'3'911,"-1"1"1,1-1-1,0 0 0,0 1 1,0-1-1,0 1 0,1-1 1,-1 7-1,2-4-242,-1-1 0,1 0-1,0 1 1,0-1 0,2 6 0,4 6-93,0-1-1,16 26 1,-1-3 600,-4 0-602,-3-6-280,28 47-1,-40-75-320,0 0-1,0 0 0,-1 0 0,0 0 1,3 9-1,-5-13-30,0 0-1,0-1 1,0 1 0,0 0 0,1 0-1,-1 0 1,0 0 0,-1 0-1,1 0 1,0 0 0,0 0-1,0 0 1,0 0 0,-1 0 0,1 0-1,-1-1 1,0 2 0,1-1-58,-1 0 1,0-1-1,1 1 1,-1-1 0,0 1-1,0-1 1,0 0-1,1 1 1,-1-1 0,0 0-1,0 1 1,0-1-1,0 0 1,0 0 0,0 0-1,0 0 1,1 0-1,-1 0 1,0 0-1,0 0 1,0 0 0,-1-1-1,0 1-238,0-1 0,0 1 0,0-1 1,0 0-1,0 0 0,0 0 0,0 0 0,-2-2 0,-5-3-894,-13-5-207</inkml:trace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3:01.0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87 13363,'4'-7'5713,"9"0"-3844,-7 4-1169,14-8-132,0 1 0,1 1 0,0 1 0,0 0-1,1 2 1,0 0 0,1 2 0,23-3 0,-30 6-282,-1 1-1,1 1 0,-1 0 1,1 0-1,15 5 0,-25-4-200,0-1 0,0 1-1,0 0 1,-1 1-1,1-1 1,-1 1 0,0 0-1,0 0 1,0 1 0,0 0-1,-1 0 1,1 0-1,-1 0 1,0 1 0,7 9-1,-10-13-82,-1 0-1,1 0 0,0 1 1,-1-1-1,1 0 0,0 1 1,-1-1-1,0 1 0,1-1 1,-1 1-1,0-1 0,0 1 1,1-1-1,-1 1 0,0-1 1,-1 1-1,1-1 0,0 0 0,0 1 1,-1-1-1,1 1 0,-1-1 1,1 1-1,-1-1 0,1 0 1,-1 1-1,0-1 0,0 0 1,0 0-1,0 0 0,0 1 1,0-1-1,0 0 0,-2 1 1,-4 4 1,-1-2 0,0 1 0,0-1 0,-15 6 1,4-2 3,-135 63-918,140-64 28,14-6 834,0-1 1,0 0-1,0 0 1,0 0-1,-1 0 0,1 0 1,0 0-1,0 0 1,0 0-1,0 0 1,-1 0-1,1 0 0,0 0 1,0 0-1,0 0 1,0 0-1,-1 0 0,1 0 1,0 0-1,0 0 1,0 0-1,0 0 0,-1 0 1,1 0-1,0 0 1,0 0-1,0 0 1,0 0-1,-1 0 0,1 0 1,0-1-1,0 1 1,0 0-1,0 0 0,0 0 1,0 0-1,0 0 1,-1 0-1,1-1 0,0 1 1,0 0-1,0 0 1,0 0-1,0 0 1,0-1-1,0 1 0,0 0 1,0 0-1,0 0 1,0 0-1,0-1 0,0 1 1,0 0-1,0 0 1,0 0-1,0 0 0,0-1 1,0 1-1,0 0 1,0 0-1,0 0 1,0 0-1,0-1 0,0 1 1,1 0-1,-1 0 1,2-5-783,0 1-1,0 0 1,0-1 0,4-4 0,1-1-176,12-19-589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1:10.4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168 178 14691,'4'2'1309,"0"1"0,0-1-1,-1 1 1,1 0 0,0 0-1,3 5 1,-1-2-141,-1 1-1,9 14 1,-5-5-546,-1 0 1,8 25-1,-8-17-217,-2 1 0,0-1 1,4 46-1,-10-66-393,0 0 1,0 0 0,0 0-1,-1 0 1,0 0 0,0 0 0,0 0-1,0-1 1,0 1 0,-1 0-1,0-1 1,0 1 0,0-1 0,-4 7-1,4-8-15,1-1 0,-1 1-1,0 0 1,0 0 0,1-1-1,-1 1 1,0-1 0,0 0-1,-1 0 1,1 1 0,0-1-1,0 0 1,0-1 0,-1 1-1,1 0 1,0-1 0,-1 1-1,1-1 1,-1 0 0,1 0-1,0 0 1,-1 0 0,1 0-1,-1 0 1,-3-2 0,3 1-135,1 0 0,0 0 0,0 0 0,0 0 0,0-1 0,0 1 0,1-1 0,-1 1 0,0-1 0,1 0 0,-1 1 0,1-1 0,-1 0 0,1 0 1,0 0-1,-2-4 0,0-1-1519,0-1 1,0 1 0,-2-14 0,2 6-245</inkml:trace>
  <inkml:trace contextRef="#ctx0" brushRef="#br0" timeOffset="1">31 0 20172,'-13'17'1185,"2"-2"159,4-5-384,9-7-984,3-2-392,9-4-1256,11-12 927</inkml:trace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3:01.3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11506,'0'0'10648,"6"2"-9100,-3 1-1103,0-1 0,0 1 0,-1-1 0,1 1 0,0 0-1,-1 0 1,0 0 0,0 0 0,0 0 0,0 1-1,0-1 1,0 0 0,1 7 0,2 5 125,4 28 1,-2 9-719,-2-1 1,-3 1 0,-2 0 0,-7 63-1,7-110-3240,4-15 505,-3 8 2189,6-18-1286</inkml:trace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3:01.8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0 290 11162,'47'-29'11938,"-7"3"-7701,49-24-985,105-55-1657,-193 104-1600,5-2-242,1 0 0,-1-1 0,0 1 0,10-9 0,-14 11-141,-1-1 0,1 1 0,-1-1 0,0 0 0,1 0 0,-1 1 0,0-1-1,0 0 1,0 0 0,-1 0 0,1 0 0,0 0 0,-1 0 0,1 0 0,-1 0 0,0-1 0,1 1-1,-1 0 1,-1-4 0,-1-6-1333</inkml:trace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3:02.4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63 9 11883,'2'-8'12930,"-2"15"-11639,-6 27 1357,-3 54 0,8-59-2382,2 0 0,0 0 1,3-1-1,8 41 0,-4-36-251,44 162 6,-51-191-21,1 0 0,-1 0 0,1 0 0,-1 1 0,0-1 0,0 7 0,-1-9 0,0-1 0,-1 1 0,1 0 0,0-1 0,-1 1 0,1-1 0,-1 1 0,1-1 0,-1 1 0,0-1 0,0 1 0,1-1 0,-1 0 0,0 1 0,0-1 0,-1 0 0,1 0 0,-2 2 0,-16 15-612,14-12-88,-1 0 0,0-1 0,-10 8 0,13-12 513,1 1 1,-1-1-1,0 0 0,1 0 1,-1 0-1,0 0 0,0 0 1,1-1-1,-1 1 0,0-1 1,0 0-1,0 0 0,0 0 1,-3 0-1,-17-5-1755</inkml:trace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3:21.1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78 58 8746,'-1'0'36,"1"-1"0,-1 1 0,1-1 0,-1 1-1,1-1 1,-1 1 0,1-1 0,0 1 0,-1-1 0,1 0 0,-1 1 0,1-1 0,0 1 0,0-1-1,-1 0 1,1 1 0,0-1 0,0 0 0,0 1 0,0-1 0,0 0 0,0 0 0,0 1 0,0-1 0,0 0-1,0 1 1,0-1 0,0 0 0,0 1 0,1-1 0,-1 0 0,0 1 0,0-1 0,1 0 0,-1 1 0,1-1-1,-1 1 1,0-1 0,2-1 859,-1-15 5520,-1 16-6226,0 0 1,0 0-1,0 0 1,1 0-1,-1 0 0,0 0 1,0 1-1,1-1 1,-1 0-1,0 0 1,1 0-1,-1 1 1,1-1-1,-1 0 1,2-1-1,-5 20 238,0-12-369,-3 8 272,0 1-1,-6 28 1,12-41-291,0 0 1,0 1 0,0-1 0,0 0-1,1 0 1,-1 0 0,1 0-1,0 1 1,-1-1 0,1 0 0,0 0-1,0 0 1,0 0 0,1-1-1,-1 1 1,0 0 0,1 0 0,2 2-1,-1-1-2,0-1 0,-1 1 0,2 0 0,-1-1 0,0 0 0,0 0 0,1 0 0,-1 0 0,8 2 0,-10-4-20,0 0 1,1 0 0,-1 0-1,1 0 1,-1 0-1,1 0 1,-1 0 0,0 0-1,1-1 1,-1 1-1,1-1 1,-1 1-1,0-1 1,1 1 0,-1-1-1,0 0 1,0 0-1,0 1 1,0-1-1,1 0 1,-1 0 0,0 0-1,0 0 1,-1 0-1,1-1 1,0 1-1,0 0 1,0 0 0,-1-1-1,1 1 1,-1 0-1,1-1 1,0-2-1,0 2 48,0-1-1,-1 1 0,1 0 0,-1-1 0,1 1 0,-1-1 1,0 1-1,0-1 0,0 0 0,0 1 0,0-1 0,-1 1 0,1-1 1,-1 1-1,0 0 0,1-1 0,-1 1 0,-2-3 0,2 3-9,-1-1 0,0 1-1,0 0 1,0 0 0,-1 1 0,1-1-1,0 0 1,-1 1 0,1-1-1,-1 1 1,1 0 0,-5-1 0,6 1-50,0 1 0,-1 0 0,1-1 1,-1 1-1,1 0 0,0 0 1,-1 0-1,1 0 0,-1 1 0,1-1 1,-1 0-1,1 1 0,0-1 0,-1 0 1,1 1-1,0 0 0,-1-1 0,1 1 1,0 0-1,0 0 0,0-1 1,0 1-1,0 0 0,0 0 0,0 0 1,-2 2-1,1 0 16,0 0 1,1 0-1,-1 0 1,1 0 0,-1 1-1,1-1 1,0 0-1,0 0 1,1 1-1,-1-1 1,1 1-1,-1-1 1,1 0 0,0 1-1,0-1 1,1 1-1,-1-1 1,1 1-1,0-1 1,0 0-1,0 1 1,0-1-1,0 0 1,1 0 0,-1 0-1,1 0 1,0 0-1,0 0 1,0 0-1,0-1 1,1 1-1,-1-1 1,1 0-1,-1 1 1,1-1 0,0 0-1,0-1 1,0 1-1,0 0 1,0-1-1,0 0 1,0 1-1,1-1 1,-1 0 0,0-1-1,1 1 1,-1-1-1,1 1 1,-1-1-1,1 0 1,-1-1-1,0 1 1,1 0-1,-1-1 1,1 0 0,5-2-1,-4 1 30,0-1 0,0 1 0,-1-1 0,1 0 0,-1-1 0,1 1 0,-1-1 0,0 0 0,-1 0 0,1 0 0,-1 0 0,6-9 0,-8 11-40,0 0 1,0 0-1,0 0 0,0 0 0,-1 0 1,1-1-1,0 1 0,-1 0 1,1 0-1,-1-1 0,0 1 1,0 0-1,0 0 0,0-1 1,0 1-1,-1 0 0,1 0 1,-1-1-1,1 1 0,-1 0 1,0 0-1,0 0 0,0 0 0,0 0 1,0 0-1,0 0 0,0 0 1,-1 0-1,1 0 0,-1 1 1,0-1-1,-2-2 0,0 2 13,-1-1-1,1 0 0,-1 1 1,1 0-1,-1 0 1,0 0-1,0 0 0,0 1 1,0 0-1,0 0 1,-1 1-1,1-1 0,0 1 1,0 0-1,0 0 0,-1 1 1,1 0-1,0 0 1,0 0-1,-8 3 0,9-3 5,1 0-1,-1 1 1,0-1 0,1 1-1,-1 0 1,1 0-1,0 0 1,-1 0-1,1 1 1,0-1 0,0 1-1,1 0 1,-1 0-1,0 0 1,1 0-1,0 0 1,0 1 0,0-1-1,0 1 1,0-1-1,1 1 1,0 0-1,-1-1 1,1 1 0,1 0-1,-1 0 1,0 4-1,1-4-3,1-1 1,-1 1-1,1-1 0,-1 1 0,1-1 0,0 1 1,0-1-1,1 0 0,-1 0 0,1 1 0,0-1 1,-1 0-1,1 0 0,1-1 0,-1 1 0,0 0 1,1-1-1,-1 1 0,1-1 0,0 0 0,0 0 1,4 3-1,-4-4-4,0 1 1,-1-1-1,1 0 1,0 0-1,0 0 0,1 0 1,-1 0-1,0-1 1,0 1-1,0-1 0,0 0 1,1 0-1,-1 0 1,0 0-1,0-1 0,0 0 1,0 1-1,0-1 1,0 0-1,0 0 1,0 0-1,0-1 0,0 1 1,4-4-1,-5 4-7,1-1 0,-1-1 0,0 1 0,0 0 1,0 0-1,0-1 0,0 1 0,0-1 0,-1 0 0,1 1 0,-1-1 0,0 0 0,0 0 0,0 0 0,0 0 0,0 0 0,-1 0 1,1 0-1,-1 0 0,0 0 0,0-4 0,0 5 5,0-1 1,-1 1-1,1 0 1,-1 0-1,0 0 1,1-1-1,-1 1 1,0 0-1,0 0 0,-1 0 1,1 0-1,0 1 1,-1-1-1,1 0 1,-1 0-1,1 1 1,-1-1-1,0 1 1,0-1-1,1 1 1,-1 0-1,0 0 0,0 0 1,-1 0-1,1 0 1,0 0-1,0 1 1,0-1-1,-3 0 1,1 1 22,0-1 0,0 1-1,1 0 1,-1 1 0,0-1 0,0 1 0,0 0 0,0 0 0,0 0 0,1 0 0,-1 0 0,0 1 0,1 0 0,-7 4 0,-3 3 75,0 0 0,-14 15 0,24-22-106,0 1 4,1-2-18,0 0-1,1 1 1,-1-1-1,1 1 1,-1-1-1,1 1 1,-1 0-1,1 0 1,0-1-1,0 1 1,0 0-1,-1 3 1,2-5-13,0 0 1,0 1 0,0-1-1,0 0 1,0 1-1,0-1 1,0 0-1,0 1 1,0-1-1,0 0 1,0 0-1,0 1 1,0-1 0,1 0-1,-1 0 1,0 1-1,0-1 1,0 0-1,0 0 1,0 1-1,1-1 1,-1 0 0,0 0-1,0 1 1,1-1-1,-1 0 1,0 0-1,0 0 1,1 0-1,-1 1 1,0-1-1,0 0 1,1 0 0,-1 0-1,0 0 1,0 0-1,1 0 1,-1 0-1,0 0 1,1 0-1,-1 0 1,1 0-1,16-1-538,-11 0 386,40-6-250,24-8-35</inkml:trace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3:21.8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 37 12691,'-7'0'1744,"-4"0"985,7 0-457,-1 0-111,5-1-753,5-1-208,8-2-216,9-1-55,2-1-33,3 1-128,3 1-376,-3 2-128,-1 0-480,-6 2-352,-11 0-1409,-1-5-2672</inkml:trace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3:22.4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200 9 13387,'-4'-2'598,"0"1"0,0 0 1,0 0-1,0 0 0,-1 0 1,-4 0-1,7 1-347,0 0 0,-1 1 0,1-1 0,-1 1 0,1-1 0,0 1 0,-1 0 0,1 0 0,0 0 0,0 0 0,0 0 0,-3 3 0,-8 6 152,1 0 0,1 2 0,0-1 0,0 1 1,1 1-1,1 0 0,0 0 0,1 1 0,-9 21 0,12-25-237,1 1-1,1-1 0,0 1 1,1 0-1,0 0 0,0 0 1,1 0-1,1 0 0,1 21 1,0-28-144,-1 1 0,1 0 0,0-1 0,0 1 0,0-1 0,1 1 0,0-1 0,0 0 0,0 0 0,0 0 0,1 0 0,-1 0 0,1 0 0,0-1 0,0 1 0,0-1 0,1 0-1,-1 0 1,1 0 0,0 0 0,0-1 0,0 1 0,0-1 0,0 0 0,0 0 0,6 1 0,-5-2-10,0 1 0,0-1-1,0-1 1,1 1 0,-1-1-1,0 0 1,0 0 0,1-1-1,-1 1 1,0-1 0,0 0-1,0-1 1,7-2 0,-5 1 21,-1 0 0,1-1 0,-1 1 0,0-2 0,0 1 0,0-1 0,0 1 1,-1-2-1,5-5 0,-5 5 30,0 0 1,0-1-1,0 1 1,-1-1 0,0 0-1,-1 0 1,0-1-1,0 1 1,0-1-1,-1 0 1,0 0-1,-1 1 1,0-1-1,0 0 1,0 0 0,-1 0-1,0 0 1,-2-13-1,1 18-31,0-1 0,0 1 0,-1 0 1,1 0-1,-1-1 0,1 1 0,-1 0 0,0 0 0,0 0 0,0 0 0,-1 1 0,1-1 0,-1 1 0,-4-4 1,2 2 9,1 1 1,-2 1 0,1-1-1,0 1 1,0-1 0,-1 2-1,1-1 1,-10-1 0,6 1-46,-1 1 1,0 1-1,0-1 1,1 2 0,-1-1-1,0 1 1,0 1-1,1 0 1,-1 0-1,-13 6 1,22-8-37,0 1-63,-1-1 1,1 1-1,-1-1 0,1 1 1,0 0-1,0-1 0,0 1 1,-1 0-1,1 0 0,0 0 1,0 0-1,0 0 1,0 0-1,0 0 0,0 0 1,-1 2-1,2-3 21,0 1 1,0-1 0,0 0-1,0 1 1,0-1-1,0 0 1,0 0-1,0 1 1,1-1-1,-1 0 1,0 1-1,0-1 1,0 0-1,0 1 1,0-1-1,0 0 1,1 0-1,-1 1 1,0-1-1,0 0 1,0 0-1,1 1 1,-1-1-1,0 0 1,0 0-1,1 0 1,-1 0-1,0 1 1,0-1 0,1 0-1,-1 0 1,0 0-1,1 0 1,-1 0-1,0 0 1,1 0-1,-1 0 1,0 0-1,1 0 1,-1 0-1,0 0 1,0 0-1,1 0 1,-1 0-1,1 0 1,3 1-578,16 3-995</inkml:trace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3:22.6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64 13923,'-5'0'9642,"5"-3"-7353,4-5-1017,-1 1-552,1-2-456,0 2-288,3 1-888,0-3-537,4-2-1143,6 7 1168</inkml:trace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3:23.3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9 182 15819,'17'-20'2182,"0"2"0,2 0 0,37-29 0,-11 10-69,-35 29-1830,0 1-1,1 0 1,0 0-1,12-5 1,-33 22-1312,-9 4-313,1 2 0,1 0-1,-27 33 1,9-9 1316,31-36 34,-42 48 209,41-46-82,1 0 0,-1 1 0,1 0 0,1 0 0,-1 0 0,-3 13 1,6-19-91,1 1 1,-1-1 0,1 1 0,0 0-1,0-1 1,0 1 0,-1-1-1,1 1 1,1 0 0,-1-1 0,0 1-1,0-1 1,1 1 0,-1-1 0,1 1-1,-1-1 1,1 1 0,0-1 0,-1 1-1,1-1 1,0 1 0,0-1 0,0 0-1,0 0 1,0 0 0,0 1 0,0-1-1,1 0 1,-1 0 0,0-1-1,1 1 1,-1 0 0,1 0 0,-1-1-1,0 1 1,1 0 0,2 0 0,6 1 134,0 0 1,0 0 0,0-1-1,18 0 1,-21-1-110,46-1 494,18 1 360,-61 1-698,0 0-1,-1 0 0,1 1 1,17 6-1,-23-7-158,-1 1 1,0-1-1,0 1 1,0 0-1,0-1 0,0 1 1,0 0-1,-1 1 0,1-1 1,-1 0-1,1 1 1,-1 0-1,0-1 0,0 1 1,0 0-1,0 0 0,-1 0 1,1 0-1,-1 1 1,2 5-1,-2-4-20,-1-1 0,1 1 0,-1-1 0,0 1 0,0-1 0,0 1 0,-1-1 0,0 0 0,0 1 0,0-1-1,0 0 1,-1 1 0,1-1 0,-1 0 0,0 0 0,-3 3 0,1 0-258,-1-1-1,0 0 1,0 0 0,0-1-1,-1 1 1,0-1 0,0-1-1,0 1 1,0-1-1,-1 0 1,-13 6 0,-14 5-889</inkml:trace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3:26.0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156 69 10314,'1'-3'503,"0"1"-1,0 0 1,-1 0-1,1 0 1,0 0-1,1 0 0,-1 1 1,0-1-1,3-3 1,3-5 1398,0-13 2031,-7 23-3850,0-1-1,0 1 0,0 0 0,0-1 0,0 1 0,0-1 0,0 1 0,0 0 1,0-1-1,0 1 0,0-1 0,0 1 0,0 0 0,0-1 0,0 1 0,0 0 1,0-1-1,-1 1 0,1-1 0,0 1 0,0 0 0,0-1 0,-1 1 0,1 0 1,0 0-1,0-1 0,-1 1 0,1 0 0,0-1 0,-1 1 0,1 0 0,0 0 1,-1 0-1,1-1 0,0 1 0,-1 0 0,1 0 0,-1 0 0,1 0 0,0 0 1,-1 0-1,1 0 0,-1 0 0,1 0 0,0 0 0,-1 0 0,1 0 0,-1 0 1,1 0-1,0 0 0,-1 0 0,0 1 0,-5 1 151,0 0 0,0 1 0,0 0 0,0 1 0,1-1 0,-1 1 0,1 0 0,0 1 0,0-1-1,0 1 1,-3 5 0,-7 8 17,-22 37 0,30-44-221,1 1 1,1-1 0,0 1 0,0 0-1,1 0 1,1 0 0,0 1-1,1-1 1,0 1 0,0 25-1,2-32-14,1 0 0,-1 0 0,1 0 0,0 0 0,1 0 0,-1 0 0,1 0 0,0-1 0,1 1 0,-1-1-1,1 1 1,0-1 0,0 0 0,1 0 0,0 0 0,0 0 0,0-1 0,0 0 0,1 0 0,-1 0 0,1 0 0,0-1 0,0 1-1,1-1 1,5 2 0,-2-1 42,1-1-1,0 0 0,-1 0 1,1-1-1,0-1 0,0 0 0,0 0 1,0-1-1,0 0 0,0 0 1,0-1-1,0-1 0,0 0 1,0 0-1,10-4 0,-12 3 64,0-1-1,0 1 1,0-1-1,-1 0 1,0-1-1,0 0 1,0 0-1,-1 0 1,1-1-1,-1 0 1,-1-1-1,1 1 1,-1-1-1,0 0 1,-1 0-1,1 0 1,-1-1-1,3-9 1,-6 15-113,0-1-1,0 0 1,-1 0 0,1 0-1,-1 0 1,1 0 0,-1 1-1,0-1 1,0 0 0,0 0-1,-1 0 1,1 0 0,-1 0-1,1 0 1,-1 0 0,-2-3-1,1 2 2,0 0-1,0 1 0,-1-1 0,0 0 0,1 1 0,-1 0 1,-1-1-1,1 1 0,-6-4 0,-6-2 2,1 1 1,-1 0-1,-1 1 1,-23-8-1,8 5-331,-2 1 0,1 2 0,-1 1 0,-64-3 0,78 9-1024,23 2 324</inkml:trace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3:26.9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13 12819,'0'-1'319,"-1"0"0,1 1 0,0-1 0,0 0 0,0 0 0,0 1 0,1-1 0,-1 0 0,0 1 0,0-1 1,0 0-1,0 1 0,1-1 0,-1 1 0,0-1 0,2-1 0,-2 2-131,0 0 0,0 0 1,1 0-1,-1 0 0,0 0 0,0 0 1,1 0-1,-1 0 0,0 0 0,4 3 3201,-4-3-3201,8 11 3543,-1 0-3490,-1 2 295,0 1 1,0 0-1,-2 0 1,0 1-1,0-1 1,2 24-1,1 93 395,-7-111-804,0-5-177,0 59 419,0-64-667,-1-1-1,0 1 0,-1-1 1,0 0-1,-4 11 1,-4-36-7800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2:39.2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242 825 9546,'16'-22'635,"-14"18"-533,0 1-1,0-1 1,1 1-1,-1 0 1,6-5 0,-7 7 1,0 0 1,1 0 0,-1 1 0,0-1 0,0 1-1,1-1 1,-1 1 0,0-1 0,1 1 0,-1-1 0,1 1-1,-1 0 1,0 0 0,1 0 0,-1 0 0,1 0 0,-1 0-1,0 0 1,1 1 0,-1-1 0,2 1 0,0 0 51,0 0 1,1 1-1,-1 0 1,0-1-1,0 1 1,0 0-1,-1 1 1,1-1-1,0 0 1,-1 1-1,0-1 1,1 1-1,3 6 1,-3-5-53,0 1 1,1-1 0,0 0 0,0 0-1,7 5 1,-1-3 31,0 0 1,0-1-1,0-1 0,1 0 0,0 0 1,0-1-1,0 0 0,0-1 0,12 1 1,17 0 375,49-3 1,-75-1-407,236-17 835,-2 0-600,-150 17-201,157 18-1,207 69-105,18 2 10,-410-80 70,0-3-1,0-3 1,0-3-1,0-3 1,75-15-1,325-32 1344,-447 50-1298,0 1-1,0 0 0,-1 2 0,1 1 0,36 8 0,-45-7-80,0-1 1,1 0-1,-1-1 0,1 0 0,0-2 1,-1 0-1,1 0 0,0-1 0,-1-1 1,1 0-1,21-7 0,249-69 615,-273 76-687,42-11 16,1 3 0,75-5 0,-82 13 89,1-1 0,-1-3-1,0-2 1,88-26-1,-121 28-32,-1 0-1,0-1 0,-1 0 0,0-1 0,0 0 0,23-20 0,-22 15 52,0-1 1,0-1-1,-1 0 0,20-31 0,-32 44-110,0 1 0,0-1-1,0 0 1,-1 0 0,1 1 0,0-1 0,-1 0 0,1 0-1,-1 0 1,1 0 0,-1 0 0,0 0 0,0 0 0,0 0-1,0 0 1,0 0 0,-1 0 0,1 0 0,0 0-1,-1 1 1,1-1 0,-1 0 0,0 0 0,-2-3 0,-1-1 29,0 0-1,-1 1 1,0 0 0,0-1 0,-9-5 0,-3-4-23,-4-5-8,0 1 0,-1 1 0,0 1 0,-2 1 0,-45-24 0,-46-8-14,-2 4 0,-3 6 0,-191-36 0,-183 3-25,347 52 16,-130-20-6,-43-5-11,-2 18 11,-828 19-358,544 51 10,561-39 120,-1 3 0,-51 14 0,73-15 184,0 2 0,1 0 0,0 1 0,1 2 0,-33 21 0,-32 37-10,18-14 41,62-51 23,-9 7-4,-22 21 1,33-28 5,1-1 0,0 1 0,1 0 1,-1 0-1,1 1 0,0-1 0,0 1 1,1-1-1,-3 9 0,0 5-3,1-1-1,1 1 1,1 0-1,1 0 1,0 0 0,3 25-1,0-28 8,0 0-1,1 0 0,1 0 1,0-1-1,1 1 0,1-1 1,13 24-1,-11-24 17,2-1 1,0 0-1,1-1 0,0 0 1,1-1-1,0 0 0,1-1 0,0-1 1,20 13-1,-15-13 37,0 0 0,0-1 1,1-1-1,0-1 0,1-1 0,0-1 1,30 5-1,22-3 165,135-5 1,-73-16-105,1 1-42,-124 14-360,-1 0 0,1 1 0,-1 1 1,1 0-1,-1 0 0,14 7 0,-14-6-1253,7 5-1013,-3 6 808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1:10.8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15339,'2'7'8492,"8"47"-4957,20 123 248,3 23-2896,-25-128-828,13 78-299,-21-147 62,1 1-1,0-1 1,0 1 0,1-1-1,-1 0 1,1 1 0,2 3-1,-4-7 109,0 1 0,1-1 0,-1 0 0,0 0 0,0 1 0,0-1 0,1 0 0,-1 0 0,0 0 0,0 1 0,1-1 0,-1 0 0,0 0 0,1 0 0,-1 0 0,0 0 0,0 0 0,1 1 0,-1-1 0,0 0 0,1 0 0,-1 0 0,0 0 0,1 0 0,-1 0 0,0 0 0,1 0 0,-1-1 0,0 1 0,0 0 0,1 0 0,0-1-151,0 0-1,0 0 1,0 0 0,0 0-1,0 0 1,0 0 0,0 0-1,-1 0 1,1 0 0,0-1-1,-1 1 1,1-2 0,10-30-2809,6-11 1001</inkml:trace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3:31.4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 80 6345,'0'-2'656,"-5"-6"2180,5 8-2767,0 0 1,0 0-1,-1 0 0,1 0 0,0 0 1,0-1-1,0 1 0,0 0 1,-1 0-1,1 0 0,0 0 0,0 0 1,0 0-1,0 0 0,-1 0 0,1 0 1,0 0-1,0 0 0,0 0 1,-1 0-1,1 0 0,0 0 0,0 0 1,0 0-1,-1 0 0,1 0 1,0 0-1,0 0 0,0 0 0,0 0 1,-1 0-1,1 0 0,0 0 0,0 1 1,0-1-1,0 0 0,0 0 1,-1 0-1,1 0 0,0 1 0,4-6 615,-1 0 0,1 0 0,4-9 0,2-3 1431,-10 18-2065,0 0 1,-1 0-1,1 0 1,0 0-1,0 0 1,0 0-1,0 0 1,1 1-1,-1-1 1,0 0-1,0 0 1,1 0-1,-1 0 1,0 0-1,1 0 0,-1 0 1,1 0-1,-1 0 1,2 0-1,-1 1-44,0-1-1,0 1 0,0-1 0,0 1 0,0-1 0,1 0 0,-1 0 0,0 1 0,1-1 0,-1 0 0,1 0 0,-1-1 0,1 1 0,0 0 1,3 1-1,1-1 16,0-1 1,0 1-1,0-1 0,0 0 1,0 0-1,12-3 1,38-12 260,-27 7-110,-24 7-151,149-33 771,-134 31-678,0 1 1,1 0-1,-1 2 0,0 1 0,37 5 1,45 19 64,-65-14-117,0-2-1,59 6 1,-63-15 330,0-1 0,0-1 0,51-11 0,-72 11-301,9 0 10,-1 0 1,0 1 0,1 1-1,26 4 1,82 18 24,-6-1 276,13-17 764,-101-4-755,1 0 0,0 3 0,50 9 0,-60-6-295,292 55 452,-295-59-495,-2 0 137,40 9 1,-55-10-179,1 1-1,-1 0 1,-1 1 0,1 0-1,0-1 1,-1 2-1,1-1 1,-1 1-1,0-1 1,9 10 0,-2-1 22,1-1 0,0 0 0,17 11 0,-4-4-4,-19-12 3,-1 0-1,1 0 0,-1 1 0,-1-1 0,1 1 0,-1 1 0,0-1 1,6 14-1,-1 2 136,14 44 1,-16-41-130,1-1-1,2 0 0,24 43 1,-14-35 44,-3 1 0,-1 1 1,20 55-1,-30-67-85,24 69 39,-25-78-30,0-1 1,1 1-1,0-2 1,15 20-1,-12-21 42,-1 1-1,-1 0 1,1 1-1,-2 0 1,0 0-1,-1 1 1,9 25-1,-1 13 79,9 72 0,-22-119-143,-1 0 0,1-1 0,0 1 1,1 0-1,3 8 0,-4-11-123,-1-1 0,1 0 0,0 0 1,0 1-1,0-1 0,-1 0 0,1 0 0,1 0 0,-1 0 1,0 0-1,0 0 0,0 0 0,0-1 0,1 1 0,-1 0 1,0-1-1,0 1 0,1-1 0,-1 1 0,1-1 0,-1 1 0,1-1 1,-1 0-1,0 0 0,1 0 0,1 0 0,16-2-2844,-1 0 976</inkml:trace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3:33.5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8426,'1'0'217,"0"1"0,0-1 0,0 0 0,0 0 0,0 1 0,0-1 0,0 1 0,0-1 0,-1 1 0,1-1 0,0 1 0,0 0 0,0-1 0,-1 1 0,1 0 0,0-1 0,-1 1 0,1 0 0,-1 0 0,1 0 0,-1 0 0,1 1 0,10 26 1344,-6-16-905,31 67 2283,19 42-445,-48-101-2169,0 1 0,-2-1 0,0 1 0,2 26 0,-3 9 178,6 45 140,-7-84-519,0 0 0,2 0 1,11 31-1,19 21 256,-24-50-221,-1 0-1,-1 1 1,-1 0 0,8 27-1,-11-16 125,3 39 0,-7-45-93,2 1 0,12 46 0,50 130 681,-58-183-774,0 1-1,2-1 0,0 0 1,1-1-1,13 19 1,69 81 289,-38-52-372,-31-32-9,0 1-1,-3 2 1,23 53 0,1 3 55,-30-70-57,1 0 1,1 0-1,28 29 0,-23-28 8,-1 0 0,20 34 0,-32-44 9,0 0-1,1-1 0,0 0 0,1-1 1,0 0-1,19 16 0,23 11 140,-28-22-107,0 1 1,-1 1 0,24 27 0,42 47 60,-71-77-85,1-1 1,0-1-1,28 16 0,5 0 174,-2 3-1,50 42 0,-87-64-128,1-2 0,0 1 0,1-2 0,0 0-1,25 9 1,-9-6 86,62 11-1,-58-13-96,0 1 1,59 27-1,-57-21-49,75 21-1,-89-32 4,35 0 1,-38-3-5,0 0 1,32 7 0,-1 6-16,1-2 1,68 7 0,-98-19 4,25-2 0,-30-1 1,1 2 0,-1 1 0,18 2 0,18 8-3,-38-7 3,1 0-1,0-1 1,0-1 0,0 0-1,0-1 1,24-2 0,-34 0-1,0-1 0,0 0 1,0 0-1,0-1 0,0 0 1,0 0-1,9-7 0,-9 6 15,-1 1 0,1 0 0,-1 0 0,1 0 0,0 0 0,0 1 0,12-3 0,27-2 201,92-11 482,-133 18-690,-1 0 0,0 1 1,0-1-1,-1 1 0,1 0 0,0 0 1,0 0-1,0 0 0,0 1 0,-1-1 1,1 1-1,-1 0 0,1-1 0,-1 1 1,0 0-1,1 1 0,2 3 0,4 4-1,-2 0-1,14 22 0,-18-26-23,14 20-85,-16-24 46,0-1 1,0 1-1,1-1 1,-1 1-1,1-1 1,-1 0-1,1 0 1,-1 0-1,1 0 1,0 0-1,0 0 1,-1 0 0,3 0-1,-3-1-17,0 0-1,0 0 0,0 0 1,0 0-1,0 0 1,0 0-1,0 0 1,0-1-1,0 1 1,0 0-1,0-1 1,0 1-1,-1-1 1,1 1-1,0-1 1,0 1-1,0-1 1,-1 0-1,1 1 1,0-1-1,-1 0 1,1 1-1,-1-1 0,1 0 1,-1 0-1,1 0 1,-1 0-1,1 1 1,-1-1-1,1-1 1,0-1-168,2-2-131,0-1 1,-1 1 0,1-1 0,1-8 0,10-54-839</inkml:trace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3:37.6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1 354 10602,'2'-4'4618,"5"-16"-1882,-5 12-1964,-2 7-645,0 0-1,0-1 1,1 1-1,-1 0 1,1 0-1,-1 0 0,1 0 1,-1 0-1,1-1 1,0 1-1,0-1 1,-1 2-47,0 0-1,0 0 1,1 0 0,-1 0 0,0 0 0,0-1 0,0 1 0,0 0 0,0 0 0,0 0-1,0 0 1,0-1 0,0 1 0,1 0 0,-1 0 0,0 0 0,0-1 0,0 1 0,0 0-1,0 0 1,0 0 0,0 0 0,0-1 0,0 1 0,0 0 0,-1 0 0,1 0 0,0-1-1,0 1 1,0 0 0,0 0 0,0 0 0,0 0 0,0-1 0,-1 1 0,1-2 1250,4 2-341,-1 0-776,1-1-1,0 1 0,-1-1 0,1 0 0,0 0 0,-1 0 0,1-1 1,5-3-1,28-18 608,-17 10-372,269-149 2330,-260 148-2842,14-8-1422,-37 18 671,-1 0 0,0 1-1,0-2 1,0 1 0,7-9 0,3-7-1024</inkml:trace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3:38.2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180 13 11394,'3'-10'4006,"-3"10"-3900,0-1 0,0 1 0,0 0 0,0 0 0,0 0-1,-1 0 1,1-1 0,0 1 0,0 0 105,0 0-105,0 0 0,0 0 0,0 0 0,-1 0-1,1 0 1,0-1 0,0 1 0,0 0 0,0 0 0,-1 0-1,1 0 1,0 0 0,0 0 0,0 0 0,0 0-1,-1 0 1,1 0 0,0 0 0,0 0 0,0 0 0,0 0-1,-1 0 1,-1 1 196,0-1 0,0 1 1,0 0-1,0 0 0,0 0 0,1 0 0,-5 2 0,-3 4 47,0 1 1,0 1-1,0-1 0,-9 14 0,-28 41 418,45-62-742,-8 12 208,1 0-1,0 1 1,1 0 0,0 0-1,-7 25 1,13-34-134,0 0 0,0 0 0,0 0 0,1 0 0,0 0 0,0 0 0,0 0 1,0 0-1,3 7 0,-2-9-25,0 1 0,0-1 0,1 1 0,-1-1 0,1 0 0,0 1 0,0-1 0,0 0 0,1-1 0,-1 1 0,1 0 0,-1-1 0,1 1 0,4 2 0,1 0-25,1-1 0,-1 0-1,1 0 1,0-1 0,0-1 0,0 1 0,0-1-1,0-1 1,1 1 0,-1-2 0,0 1 0,1-1 0,-1-1-1,1 0 1,-1 0 0,0-1 0,9-2 0,-11 0-459,0 0 0,0 0 0,-1 0 0,1-1 0,-1 0 1,0 0-1,-1 0 0,1-1 0,-1 0 0,0 0 0,7-13 0,8-12-1003</inkml:trace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3:38.8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0 11234,'1'3'551,"-1"-1"1,0 1-1,0 0 0,0-1 0,0 1 0,0 0 0,-1-1 0,1 1 0,-2 2 0,2-2-89,-1 0 1,0 1-1,1-1 0,0 0 1,0 6-1,3 25 1763,1 7-114,10 45 0,-10-67-1852,-3-12-259,0-1 1,0 1-1,1-1 1,0 1-1,0-1 1,1 0 0,0 0-1,4 8 1,-7-14-51,0 1 1,0-1-1,0 0 1,1 0-1,-1 0 1,0 1-1,0-1 1,0 0-1,0 0 1,0 0-1,0 1 1,1-1-1,-1 0 1,0 0-1,0 0 1,0 0-1,0 1 1,1-1-1,-1 0 1,0 0-1,0 0 1,0 0-1,1 0 1,-1 0-1,0 0 1,0 0-1,1 1 1,-1-1-1,0 0 1,0 0-1,1 0 1,-1 0-1,0 0 1,0 0 0,1 0-1,-1 0 1,0-1-1,0 1 1,0 0-1,1 0 1,-1 0-1,0 0 1,0 0-1,1 0 1,-1 0-1,0 0 1,0-1-1,0 1 1,0 0-1,1 0 1,-1 0-1,0 0 1,0-1-1,0 1 1,0 0-1,0 0 1,1-1-1,-1 1 1,0 0-1,0 0 1,0 0-1,0-1 1,5-21-3124,-2 7 1802,12-7 39</inkml:trace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3:39.4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11867,'7'0'5089,"2"5"-2657,-1 3-607,-3 6-281,-1 6-456,1 2-184,-3 6-336,2-2-135,-2-4-257,-2-4-48,0-2-88,-4 1 0,0-4-344,-3-2-425,0-8-583,3-1-1048,4-4 1303</inkml:trace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3:39.9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58 0 12659,'-1'1'148,"0"-1"1,0 0-1,0 0 1,0 1-1,1-1 1,-1 1 0,0-1-1,1 0 1,-1 1-1,0 0 1,0-1-1,1 1 1,-1-1-1,1 1 1,-1 0 0,1-1-1,-1 1 1,1 0-1,-1-1 1,1 1-1,0 0 1,-1 1-1,-6 18 1183,3 0-632,1 1 0,1-1 0,0 31 0,2-26-319,0-15-218,0 0 0,1 0 0,0 0 1,1 0-1,5 19 0,-6-27-122,0 1-1,0-1 1,1 1 0,-1-1-1,0 1 1,1-1 0,0 0-1,-1 0 1,1 0 0,0 0-1,4 4 1,-5-5-15,1-1 0,0 1 0,-1 0 0,1-1 0,-1 1-1,1-1 1,0 1 0,-1-1 0,1 0 0,0 1 0,0-1 0,-1 0 0,1 0 0,0 0 0,0-1 0,-1 1 0,1 0-1,0-1 1,-1 1 0,4-2 0,-1 0 31,-1 0-1,1 0 1,-1 0-1,1 0 0,-1-1 1,0 1-1,0-1 1,0 0-1,0 0 1,0 0-1,2-5 1,1-1 96,0 0 0,-1 0 1,5-12-1,-8 15-83,1 0-1,-2 0 1,1-1-1,0 1 1,-1 0-1,-1-1 1,1 1-1,-1-1 1,0 1-1,0-1 0,-2-8 1,1 12-55,1-1 0,-1 1 0,0 0 0,-1-1-1,1 1 1,0 0 0,-1 0 0,0 0 0,0 0 0,0 0 0,0 0 0,0 1 0,-1-1 0,1 1-1,-1-1 1,1 1 0,-1 0 0,0 0 0,0 0 0,0 1 0,0-1 0,-6-2 0,2 2-286,-1 0 1,0 1-1,1-1 1,-1 1-1,0 1 1,0 0-1,1 0 1,-1 0-1,0 1 1,0 0-1,-10 3 1,16-3 82,1-1 0,-1 0 0,1 1 0,0-1 0,-1 1 0,1 0 0,0-1 0,-1 1 0,1 0 0,-2 1 0,3-1 132,0-1 0,0 1 0,0-1 0,0 1 0,-1-1 0,1 1 0,0-1 0,0 1 0,0-1 0,0 1 0,0-1 0,0 1 0,1-1 0,-1 1 0,0-1 0,0 1 0,0-1 0,0 1 0,1-1 0,-1 1 0,0 0 0,1-1 41</inkml:trace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3:40.3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25 347 11050,'-10'8'1714,"-4"5"3474,14-12-5140,0-1 1,0 0-1,-1 0 1,1 0-1,0 0 1,0 0-1,0 0 1,0 1 0,0-1-1,0 0 1,0 0-1,0 0 1,0 0-1,0 0 1,0 1-1,0-1 1,0 0-1,0 0 1,0 0-1,1 0 1,-1 0-1,0 1 1,0-1-1,0 0 1,0 0-1,0 0 1,0 0-1,0 0 1,0 0 0,0 0-1,0 1 1,1-1-1,-1 0 1,0 0-1,0 0 1,0 0-1,0 0 1,0 0-1,0 0 1,1 0-1,-1 0 1,0 0-1,0 0 1,0 0-1,0 0 1,0 0-1,1 0 1,-1 0-1,0 0 1,0 0 0,0 0-1,11 1 732,26-5 80,-1-2 0,40-12 0,-10 2-1345,-64 16 175,1 0-1,-1-1 1,0 0-1,1 0 0,-1 0 1,0 0-1,0 0 1,4-3-1,8-6-904</inkml:trace>
  <inkml:trace contextRef="#ctx0" brushRef="#br0" timeOffset="1">514 0 14035,'-8'6'958,"0"0"-1,0 0 1,1 1-1,-10 10 1,12-11-714,1 0 1,-1 1 0,1-1 0,1 1 0,-1 0-1,1 0 1,0 0 0,1 0 0,0 0-1,-2 11 1,2-10-168,1 0-1,1 0 0,0 0 1,0 0-1,0-1 0,1 1 1,0 0-1,0 0 0,1-1 1,0 1-1,1-1 0,0 1 1,0-1-1,0 0 0,1 0 1,0 0-1,0 0 0,1-1 1,-1 0-1,8 6 0,-8-7 8,0 0 0,1 0 0,0-1 0,0 0 0,0 0-1,0 0 1,10 5 0,-13-8-43,0-1-1,1 1 1,-1 0-1,0-1 1,1 1-1,-1-1 1,0 0-1,1 0 1,-1 0-1,0 0 1,1 0 0,-1-1-1,0 1 1,0-1-1,1 1 1,-1-1-1,0 0 1,0 0-1,0 0 1,0 0-1,0 0 1,0-1 0,0 1-1,3-3 1,-1 1 40,-1 0 0,1 0 1,0-1-1,-1 0 0,0 0 1,0 0-1,0 0 0,0 0 1,-1-1-1,0 1 0,1-1 1,-2 0-1,1 0 0,0 1 1,-1-1-1,0 0 1,0 0-1,0-9 0,-1 8-53,-1 0-1,1 0 0,-1 0 1,-1 1-1,1-1 0,-1 0 1,0 1-1,0-1 0,0 1 1,-1 0-1,1 0 0,-2 0 1,1 0-1,0 0 0,-8-8 1,6 9-44,0-1-1,1 1 1,-1 0 0,-1 0 0,1 0 0,0 1-1,-1-1 1,0 1 0,0 1 0,0-1 0,-11-2 0,10 4-395,1 0 1,0 0 0,-1 1 0,1 0 0,-1 0 0,1 1-1,-8 1 1,11-2-1727,7-3 736</inkml:trace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3:40.8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0 12307,'-9'16'5139,"8"-13"-4799,0 1 0,0-1-1,0 1 1,1-1 0,0 1-1,-1-1 1,1 1 0,0-1-1,1 1 1,-1-1 0,1 1-1,0 0 1,-1-1 0,1 0-1,3 7 1,2 3 268,1 0 0,15 20 0,4 10-9,-22-35-601,0 1-1,-1 0 0,-1 0 1,1 0-1,-1 0 1,-1 0-1,0 0 1,0 12-1,-4 20-2831,3-38 2008,-1 2-664</inkml:trace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3:41.3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0 347 13379,'6'-2'1360,"-1"-4"753,17-3-369,0-4-32,9-3-215,4-3-137,-9 3-360,-1-1-216,-10 3-408,-8 3-192,3 2-88,-5 3-136,-1 1-760,-2-3-360,3-1-1160,2-4-137,1-3 5050,3-6-2657</inkml:trace>
  <inkml:trace contextRef="#ctx0" brushRef="#br0" timeOffset="1">266 9 10498,'-2'-9'5561,"0"18"-3656,-1 4-81,1 11-263,2 5-65,2 10-144,-1 3-72,5 9-207,-2 4-137,5 4-288,0 1-160,6-6-184,5-7-120,-4-16-992,12-14-1480,3-24 1303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1:11.9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0 738 14163,'28'121'10937,"-23"-92"-10013,-2 0 1,-1 0-1,-2 1 1,-3 38-1,2-61-827,1-4-70,0-1 0,0 0-1,0 1 1,-1-1 0,1 1-1,-1-1 1,1 0 0,-1 0 0,0 1-1,0-1 1,0 0 0,0 0-1,-2 2 1,3-4-26,0 0-1,0 0 1,0 0 0,0 1-1,0-1 1,0 0 0,-1 0-1,1 0 1,0 0 0,0 0-1,0 0 1,0 0 0,0 0-1,0 1 1,-1-1 0,1 0-1,0 0 1,0 0 0,0 0-1,0 0 1,0 0 0,-1 0-1,1 0 1,0 0 0,0 0-1,0 0 1,0 0 0,0 0-1,-1 0 1,1 0 0,0 0-1,0 0 1,0 0 0,0 0-1,0 0 1,-1 0 0,1-1-1,-2-5 6,2-14-6,0 19 1,2-29 6,2 1 0,0-1 0,16-50 0,-18 73 5,1 1 0,0-1 0,0 0 0,1 1 0,0 0 0,0 0 0,0 0-1,1 1 1,0-1 0,0 1 0,9-7 0,-12 11 29,1-1 0,-1 0 0,1 1 0,-1-1 0,1 1 0,0 0 0,0 0 0,-1 0 0,1 0 0,0 0 0,0 1 0,0-1 0,0 1 0,0 0 0,0 0 0,0 0 0,0 0 1,0 1-1,0-1 0,0 1 0,0 0 0,0 0 0,0 0 0,0 0 0,-1 0 0,1 0 0,0 1 0,-1-1 0,5 4 0,13 13 257,-1 0 0,31 38 1,-47-53-270,7 16 105,-9-19-132,-1 1-1,0-1 1,0 0-1,0 1 1,0-1-1,1 0 1,-1 1 0,0-1-1,0 0 1,0 1-1,0-1 1,0 0 0,0 1-1,0-1 1,0 0-1,0 1 1,0-1-1,0 1 1,-1-1 0,1 0-1,0 1 1,0-1-1,0 0 1,0 1-1,-1-1 1,1 0 0,0 0-1,0 1 1,0-1-1,-1 0 1,1 0-1,0 1 1,0-1 0,-1 0-1,1 0 1,0 1-1,-1-1 1,1 0 0,0 0-1,-1 0 1,1 0-1,0 0 1,-1 0-1,1 1 1,0-1 0,-1 0-1,1 0 1,0 0-1,-1 0 1,1 0-1,-1 0 1,1-1-2,-1 1 0,1 0 0,-1 0 0,1 0 0,0 0 0,-1 0 0,1 0 0,-1 0 0,1 0 0,0-1 0,-1 1 0,1 0 0,0 0 0,-1 0 0,1-1 0,0 1 0,-1 0 0,1 0 0,0-1 0,0 1 0,-1 0 0,1-1 0,0 1 0,0 0 0,0-1 0,-1 1 0,1-1 0,0 1 0,0 0 0,0-1 0,0 1 0,0-1 0,0 1 0,0 0 0,0-1 0,0 1 0,0-1 0,0 1 0,0 0 0,0-1 0,0 1 0,0-1 0,0 1 0,1-1 0,5-19 0,-5 17 0,6-15 0,1 1 0,1-1 0,0 1 0,18-24 0,-24 37 0,0 0 0,1 0 0,-1 0 0,1 0 0,0 1 0,0-1 0,0 1 0,1 0 0,-1 0 0,1 1 0,-1-1 0,1 1 0,0 0 0,0 1 0,0-1 0,0 1 0,0 0 0,0 0 0,0 0 0,0 1 0,11 0 0,-9 1 0,1 1 0,-1 0 0,0 0 0,14 6 0,-15-5 0,-1 0 0,1-1 0,0 0 0,1 0 0,-1-1 0,0 1 0,10-1 0,-11-1 0,0 0 0,1 0 0,-1-1 0,0 0 0,0 0 0,0 0 0,0-1 0,0 0 0,0 0 0,-1 0 0,1 0 0,5-4 0,-7 3 0,0 1 0,-1 0 0,1-1 0,-1 1 0,0-1 0,1 0 0,-1 0 0,0 0 0,-1 0 0,1 0 0,0-1 0,-1 1 0,0 0 0,0-1 0,0 1 0,0-1 0,-1 1 0,1-1 0,-1 0 0,0-4 0,0 7 0,-2 6 0,0 8 0,2-7 0,1 0 0,-1 0 0,1-1 0,0 1 0,4 9 0,-4-12 0,0-1 0,0 1 0,0-1 0,0 0 0,0 1 0,1-1 0,-1 0 0,1 0 0,-1 0 0,1 0 0,0 0 0,0 0 0,0-1 0,4 4 0,-5-6 0,-1 1 0,1-1 0,-1 0 0,1 1 0,-1-1 0,0 1 0,1-1 0,-1 0 0,0 1 0,0-1 0,1 0 0,-1 1 0,0-1 0,0 0 0,0-1 0,1-1 0,6-14 1,-5 10-1,1 1 0,-1-1 0,3-12 1,-5 16-2,0 0 0,0 0 1,0 0-1,0-1 0,-1 1 0,1 0 1,-1 0-1,0 0 0,1 0 0,-1 0 1,-1 0-1,0-2 0,1 3-31,0 1 0,0 0 1,1-1-1,-1 1 0,1 0 0,-1-1 0,1 1 0,0 0 1,0-1-1,-1 1 0,1-1 0,0 1 0,0-1 1,0 1-1,0-1 0,1 1 0,-1 0 0,0-1 1,1 1-1,-1-1 0,1 1 0,-1 0 0,1-1 0,0 1 1,-1 0-1,1 0 0,0 0 0,0-1 0,0 1 1,0 0-1,0 0 0,0 0 0,0 0 0,2-1 0,18-15-843,-11 8 321,0 0 0,-1 0 1,14-16-1,-10 5 163,0 0-1,-2-1 1,0-1-1,-1 0 1,-1 0-1,7-29 1,-5 8 183,-2-1 0,5-64 0,-12 85 268,0 1 1,-2-1-1,0 1 1,-8-43-1,2 49 366,5 16-400,1 0-1,0 0 0,0-1 0,0 1 0,-1 0 1,1 0-1,0 0 0,0-1 0,-1 1 0,1 0 1,0 0-1,-1 0 0,1 0 0,0 0 0,-1 0 1,1-1-1,0 1 0,-1 0 0,1 0 0,0 0 1,0 0-1,-1 0 0,1 0 0,0 0 0,-1 0 1,0 1-1,0 0 53,0-1 1,0 1-1,-1 0 1,1 0-1,0 0 1,0 1-1,0-1 1,0 0-1,0 0 0,1 0 1,-1 1-1,0-1 1,0 1-1,1-1 1,-1 3-1,-5 12 253,2 0 0,0 1-1,1-1 1,0 1 0,2 0-1,0 0 1,1 0 0,0 0-1,4 20 1,1-5-17,1 0 1,2 0 0,22 57-1,-22-69-279,1-1-1,0-1 1,2 1-1,0-2 1,1 1-1,20 22 1,-25-32-28,1-1 0,0 0 0,0 0 0,1 0 0,0-1 0,0-1 0,0 1 0,1-1 0,0-1 0,0 0 0,0 0 0,0-1 0,1 0 0,12 1 0,-17-4-164,0 0 1,-1 0-1,1 0 0,0-1 1,-1 0-1,1 0 0,-1 0 1,1-1-1,-1 0 0,0 0 1,1 0-1,-1-1 0,0 1 1,0-1-1,-1 0 0,1-1 1,-1 1-1,1-1 0,5-6 1,0-2-625,0 0 1,0-1 0,-2 0 0,1 0-1,12-29 1,3-14-1591</inkml:trace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3:11.3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92 23 11226,'-3'-1'993,"1"0"-1,-1-1 1,1 1-1,0 0 0,-1-1 1,1 0-1,0 1 0,0-1 1,0 0-1,-2-3 0,2 3 211,1 2-1127,1 0 1,0 0-1,-1 0 0,1 0 0,0 0 1,0 0-1,-1 0 0,1 0 1,0 0-1,-1 0 0,1 1 0,0-1 1,0 0-1,-1 0 0,1 0 1,0 0-1,-1 0 0,1 1 0,0-1 1,0 0-1,0 0 0,-1 1 1,1-1-1,0 0 0,0 0 0,0 1 1,0-1-1,-1 0 0,1 1 1,-7 10 300,7-11-202,-5 7 6,1 0 1,1 0-1,-1 0 1,1 0-1,0 1 1,1-1-1,0 1 1,0 0-1,1-1 1,-1 1-1,2 0 1,-1 0-1,1 0 1,0 0-1,1 0 1,0-1-1,0 1 1,1 0-1,4 13 1,-5-18-148,0-1 0,-1 1 0,1 0 1,-1 0-1,0 0 0,0-1 0,0 1 1,0 3-1,0-5-29,0 0 1,-1-1-1,1 1 0,0 0 1,0-1-1,0 1 0,0 0 1,-1-1-1,1 1 1,0 0-1,0-1 0,-1 1 1,1-1-1,-1 1 0,1-1 1,0 1-1,-1-1 0,1 1 1,-1-1-1,1 1 1,-1-1-1,0 1 0,1-1 1,-1 0-1,1 1 0,-1-1 1,0 0-1,1 0 0,-1 1 1,0-1-1,1 0 1,-1 0-1,0 0 0,1 0 1,-1 0-1,0 0 0,1 0 1,-2 0-1,2 0-2,-1-1-1,1 1 1,-1 0-1,1-1 1,-1 1-1,1 0 1,-1-1-1,1 1 1,-1-1-1,1 1 1,0-1-1,-1 1 1,1-1-1,0 1 1,-1-1-1,1 1 1,0-1-1,0 1 0,-1-1 1,1 1-1,0-1 1,0 0-1,0 1 1,0-2-1,-2-15 14,2 16-15,0-11 0,1 1 1,1-1-1,-1 1 1,2 0-1,4-15 0,-3 12 15,0-1 0,2-19 0,-6-11 192,0 47-161,0 1 0,0-1 0,0 1 0,0-1-1,0 1 1,0-1 0,1 1 0,0-1 0,0 3 0,0-1 13,0-1-1,0 0 1,-1 0 0,1 1-1,-1 6 1,-8 131 1044,7-141-1112,1 0 1,0 0-1,0 1 0,0-1 0,0 0 1,0 0-1,0 0 0,0 0 0,0 0 1,0 1-1,0-1 0,0 0 1,0 0-1,1 0 0,-1 0 0,0 0 1,0 1-1,0-1 0,0 0 1,0 0-1,0 0 0,0 0 0,0 0 1,0 0-1,0 1 0,0-1 1,1 0-1,-1 0 0,0 0 0,0 0 1,0 0-1,0 0 0,0 0 0,0 0 1,1 0-1,-1 0 0,0 0 1,0 0-1,0 0 0,0 0 0,0 0 1,1 0-1,-1 0 0,0 0 1,0 0-1,0 0 0,0 0 0,1 0 1,-1 0-1,0 0 0,0 0 1,0 0-1,0 0 0,0 0 0,0 0 1,1 0-1,-1 0 0,0 0 0,0 0 1,0 0-1,0-1 0,8-5-891,-4 2 247,0 1 0,0-1 0,1 1 0,-1 0 0,10-4 0,11-3-899</inkml:trace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3:12.4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45 155 10538,'-1'0'259,"-1"-1"0,1 0 1,0 1-1,-1-1 0,1 1 0,-1 0 0,1-1 0,-1 1 0,1 0 0,-1 0 1,1 0-1,-1 0 0,1 0 0,-1 1 0,1-1 0,-1 0 0,1 1 0,-1-1 0,1 0 1,-1 1-1,1 0 0,0-1 0,-1 1 0,1 0 0,0 0 0,-2 1 0,3-2-204,0 0-1,0 0 0,0 0 1,0 0-1,0 0 0,0 1 0,0-1 1,0 0-1,0 0 0,0 0 1,0 0-1,0 0 0,0 0 0,-1 0 1,1 0-1,0 0 0,0 0 0,0 0 1,0 0-1,0 0 0,0 1 1,0-1-1,0 0 0,-1 0 0,1 0 1,0 0-1,0 0 0,0 0 1,0 0-1,0 0 0,0 0 0,0 0 1,-1 0-1,1 0 0,0-1 1,0 1-1,0 0 0,0 0 0,0 0 1,0 0-1,0 0 0,0 0 1,-1 0-1,1 0 0,0 0 0,0 0 1,0 0-1,0 0 0,0 0 0,0 0 1,0-1-1,0 1 0,0 0 1,0 0-1,0 0 0,0 0 0,0-10 1106,6-11-375,-1 11-538,0 0-1,1 0 1,0 1 0,1 0 0,-1 0 0,2 0 0,-1 1-1,1 0 1,1 1 0,0 0 0,0 0 0,0 1-1,12-7 1,-19 12-219,0 0-1,0 0 1,0 1-1,0-1 1,0 0-1,0 1 0,0-1 1,0 1-1,1 0 1,-1 0-1,0 0 1,0 0-1,1 0 1,-1 0-1,0 0 1,0 1-1,0-1 0,0 1 1,1 0-1,-1 0 1,0-1-1,2 3 1,-2-1-22,1 0 0,-1 0 0,0 0 1,0 0-1,-1 0 0,1 1 0,0-1 1,-1 1-1,0-1 0,1 1 0,-1 0 1,0 0-1,0-1 0,-1 1 0,1 0 1,0 5-1,0-1-7,-1-1 1,-1 0-1,1 1 1,-1-1 0,0 1-1,0-1 1,-1 0-1,0 0 1,0 1-1,-1-1 1,1-1 0,-1 1-1,-4 6 1,-8 10-5,-29 36 0,17-31-53,25-25 51,1-1 0,-1 1 1,0-1-1,0 0 0,0 0 0,-1 0 1,1 0-1,0 0 0,0 0 1,0-1-1,-1 1 0,1-1 0,-3 1 1,5-1 3,-1 0 0,1 0 1,0 0-1,0 0 1,0 0-1,-1 0 0,1 0 1,0 0-1,0 0 1,-1 0-1,1 0 0,0 0 1,0 0-1,0 0 1,-1-1-1,1 1 0,0 0 1,0 0-1,0 0 1,-1 0-1,1 0 0,0 0 1,0-1-1,0 1 1,0 0-1,0 0 0,-1 0 1,1-1-1,0 1 0,0 0 1,0 0-1,0 0 1,0-1-1,0 1 0,0 0 1,0 0-1,0 0 1,0-1-1,0 1 0,0 0 1,0 0-1,0-1 1,0 1-1,0 0 0,0 0 1,0 0-1,0-1 1,0 1-1,0 0 0,0 0 1,0-1-1,0 1 1,0 0-1,1 0 0,-1 0 1,0 0-1,0-1 0,0 1 1,1 0-1,7-12-8,-4 10 10,-1-1-1,1 0 1,0 1 0,-1 0 0,1 0 0,0 0 0,0 0 0,0 0 0,1 1 0,-1 0 0,0 0 0,0 0-1,1 0 1,-1 1 0,1 0 0,-1 0 0,0 0 0,1 0 0,-1 1 0,5 0 0,-5 0 6,-1 0 1,1 1-1,0-1 1,-1 1 0,1-1-1,-1 1 1,0 0-1,1 0 1,-1 1-1,0-1 1,0 1 0,-1-1-1,1 1 1,0 0-1,-1 0 1,0 0-1,1 1 1,-1-1-1,-1 0 1,1 1 0,0-1-1,-1 1 1,2 4-1,-2-2 77,1 0 0,-1 0 0,0 0 0,-1 0 0,0 0 0,1 0 0,-2 1 0,1-1-1,-1 0 1,0 0 0,0 0 0,-1 0 0,-4 11 0,4-12-7,-1 0 0,0 0 1,0 0-1,-1-1 0,1 1 1,-1-1-1,0 0 0,0 0 1,0-1-1,-1 1 0,1-1 0,-1 0 1,0 0-1,0 0 0,-9 3 1,8-4-45,-1 0 0,0 0 1,1-1-1,-1 0 0,1 0 1,-1-1-1,0 1 1,-12-3-1,16 2-27,-1 0 1,0-1-1,1 0 1,-1 1-1,1-1 1,-1-1-1,1 1 1,-1 0-1,1-1 1,0 0-1,0 0 0,0 0 1,0 0-1,0 0 1,0-1-1,0 1 1,-3-6-1,6 8-73,0 0 1,-1-1-1,1 1 0,0-1 0,0 1 0,0-1 1,-1 1-1,1-1 0,0 1 0,0-1 0,0 1 1,0-1-1,0 1 0,0-1 0,0 1 0,0-1 1,0 1-1,0-1 0,0 1 0,1-1 0,-1 1 1,0-1-1,0 1 0,0 0 0,1-1 0,-1 1 1,0-1-1,0 1 0,1-1 0,-1 1 0,0 0 1,1-1-1,-1 1 0,1 0 0,-1-1 0,0 1 0,1 0 1,-1 0-1,1-1 0,0 1 0,0-1-395,1 0 0,-1 1-1,1-1 1,0 1 0,-1-1 0,1 1-1,0-1 1,-1 1 0,1 0-1,0 0 1,2 0 0,15 4-1202</inkml:trace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3:12.8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114 15 13483,'7'-5'1856,"-5"-1"2033,-2 3-832,-11 3-913,-3 0-311,-5 5-905,-1-1-344,2-1-392,1 1-192,4-2-632,2 2-568</inkml:trace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3:13.4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303 131 10050,'4'-6'1225,"-2"0"0,1-1-1,-1 1 1,1-1 0,-2 0 0,1 0-1,0-14 1,-2 19-994,0 0-1,0-1 1,0 1-1,0 0 1,-1-1-1,1 1 1,-1 0-1,1-1 1,-1 1-1,0 0 1,0 0-1,0 0 1,0 0-1,-1 0 1,1 0-1,-1 0 1,1 0 0,-1 0-1,1 1 1,-1-1-1,0 1 1,0-1-1,0 1 1,0 0-1,0-1 1,-4-1-1,-1 1-4,0 0 0,0 0 0,0 1 1,0 0-1,0 0 0,0 1 0,0-1 0,0 2 0,0-1 0,-1 1 0,1 0 0,0 0 0,1 1 0,-1 0 0,-8 3 0,2 1-50,-1-1 0,2 2 0,-1 0 0,1 0-1,0 1 1,-18 16 0,20-15-144,0 1 0,-10 12 0,18-19-30,0 0-1,-1 0 0,1 1 0,0-1 0,1 0 0,-1 1 0,1 0 0,-1-1 0,1 1 0,0 0 0,0-1 1,0 8-1,1-10-2,0 1 0,0-1 0,1 1 1,-1-1-1,0 0 0,1 1 0,0-1 1,-1 1-1,1-1 0,0 0 1,-1 1-1,1-1 0,0 0 0,0 0 1,0 1-1,0-1 0,0 0 0,0 0 1,1 0-1,-1-1 0,0 1 0,0 0 1,1 0-1,-1-1 0,3 2 1,3 1 0,1-1 1,-1 1 0,14 1 0,-15-3 7,9 2-6,-1 0-1,1-2 1,0 1 0,-1-2 0,1 0 0,0-1 0,0 0 0,-1-1 0,1-1 0,-1 0 0,0-1 0,0-1 0,0 0 0,-1-1 0,1 0-1,-1-1 1,20-14 0,-30 18 135,1 0 0,-1-1 0,1 1-1,-1-1 1,0 1 0,2-5 0,-10 55 113,2 0 1,4 62 0,-1-105-251,2 18 0,1 0 0,1-1 0,12 40 0,2 11 0,-18-72-14,0 0-1,0 0 1,0 1-1,0-1 1,1 0-1,-1 0 1,0 1 0,0-1-1,0 0 1,0 0-1,0 1 1,1-1-1,-1 0 1,0 0 0,0 0-1,0 1 1,1-1-1,-1 0 1,0 0-1,0 0 1,0 0 0,1 0-1,-1 1 1,0-1-1,0 0 1,1 0-1,-1 0 1,0 0 0,1 0-1,-1 0 1,0 0-1,0 0 1,1 0-1,-1 0 1,0 0 0,0 0-1,1 0 1,-1 0-1,0 0 1,0 0-1,1 0 1,-1-1 0,1 1-1,6-7-214</inkml:trace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3:45.4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13 396 11843,'-2'-3'486,"0"0"0,1 0 1,-1-1-1,1 1 1,0 0-1,0-1 0,0 1 1,0-1-1,1 1 1,0-1-1,-1 1 0,1-1 1,0 0-1,1-5 1,0 5-184,0 1 0,1-1 1,-1 0-1,1 1 0,-1-1 1,1 1-1,0-1 0,1 1 1,-1 0-1,0 0 1,5-5-1,0 2 1,1 0 0,0 0 0,0 1 0,0 0 0,0 0 0,1 1 0,0 0 0,0 0 0,17-4 0,25-2 907,65-4-1,-1 1-266,99-32 247,-169 32-1105,0-1 0,69-34 0,-104 43-486,-2 0-1,13-8 1,-17 10-160,-1 0 0,0 0 0,0 0 0,0 0 0,0-1 0,0 1 0,4-8 0,2-16-1579</inkml:trace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3:46.8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1 391 15867,'0'-9'1257,"7"-4"855,10-9-199,17-6-145,10-5-232,8-7-400,-1 5-279,-1 0-481,-3 2-120,3 10-248,-6 1-192,0 0-920,2 3-377,-2-6 825,3-7-240</inkml:trace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3:47.4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236 72 12803,'5'-6'962,"-1"0"0,-1-1 0,1 1 1,-1-1-1,0 1 0,-1-1 0,3-10 0,-4 16-899,-1 1-1,0 0 0,0 0 0,0-1 1,0 1-1,0 0 0,0-1 0,0 1 0,0 0 1,0-1-1,0 1 0,0 0 0,0-1 1,0 1-1,-1 0 0,1 0 0,0-1 0,0 1 1,0 0-1,0-1 0,0 1 0,-1 0 1,1 0-1,0 0 0,0-1 0,0 1 1,-1 0-1,1 0 0,0-1 0,0 1 0,-1 0 1,1 0-1,0 0 0,0 0 0,-1 0 1,1 0-1,0-1 0,-1 1 0,1 0 1,0 0-1,-1 0 0,1 0 0,0 0 0,-1 0 1,1 0-1,0 0 0,0 0 0,-1 0 1,-18 8 1268,-7 6-810,0 2 0,1 1 0,1 2-1,1 0 1,-38 40 0,55-52-431,1-1-1,0 1 1,0 0-1,0 1 1,1-1-1,0 1 1,1 0 0,0 0-1,0 0 1,0 0-1,1 1 1,1-1 0,-2 13-1,3-15-64,0 1-1,0-1 1,1 0-1,0 1 1,0-1-1,0 0 1,1 0-1,0 0 1,0 0-1,1 0 1,0 0 0,0 0-1,0-1 1,1 0-1,-1 1 1,1-1-1,0-1 1,9 9-1,-9-9-21,1-1 0,-1 1 0,1-1 0,0 0 0,0 0 0,1 0 0,-1-1 0,1 1 0,-1-2 0,1 1 0,0 0-1,-1-1 1,12 1 0,-8-2 5,0 0-1,-1-1 1,1 0-1,0 0 0,0-1 1,-1 0-1,1-1 1,11-4-1,-2-2-304,-1 0 1,0-1-1,-1 0 1,0-2-1,0 0 1,-1 0-1,22-26 1,-24 22-1221,13-21 1,-5 7-522,9-6 331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3:47.7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15379,'0'0'1321,"0"4"1983,11 38 574,-2-8-2556,9 63 580,2 14-1126,-15-88-723,2 0 1,14 35-1,-20-57-78,-1 0 1,0 0-1,1 0 0,-1 0 0,1 0 1,-1 0-1,1 0 0,0 0 1,-1 0-1,1 0 0,0-1 0,0 1 1,-1 0-1,1-1 0,0 1 1,0 0-1,2 0 0,-3-1-36,1 0 0,0 0 0,-1 0 0,1 0-1,-1 0 1,1 0 0,-1 0 0,1 0 0,-1-1 0,1 1 0,-1 0-1,1 0 1,-1-1 0,1 1 0,-1 0 0,1-1 0,-1 1 0,1 0-1,-1-1 1,0 1 0,1-1 0,-1 1 0,0 0 0,1-2 0,3-4-788,-1 0 1,0 0 0,-1-1 0,3-8 0,-3 11 345,10-35-3717,-4-6 1718</inkml:trace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3:48.2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14979,'2'8'1280,"-2"8"857,5 6-297,-1 7-439,1 4-65,5 4-200,-1 0-120,5 1-391,-3 1-153,0-3-288,4-3-96,-6-1-64,2-5 24,-7-9-184,-2-3-280,3-19-3385,-1-18 2673</inkml:trace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3:48.7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103 1 14427,'-4'-1'334,"-1"2"-1,1-1 1,-1 0-1,1 1 0,0 0 1,-1 0-1,-8 3 1,11-2-170,-1-1 1,0 1-1,0 0 0,1 0 0,-1 0 1,1 0-1,-1 1 0,1-1 1,0 1-1,0-1 0,-3 5 1,1 1 25,0 1 0,1-1 0,-1 1 0,2-1 0,-1 1 0,1 0 0,0 0 0,1 0 0,0 0 0,1 0 1,0 13-1,2-2 161,0 1 0,1-1 1,11 37-1,-9-40-154,1 0-1,0 0 1,2-1 0,11 20 0,-15-30-156,0 0-1,0-1 1,0 1 0,1-1 0,0 0 0,0 0 0,0-1 0,1 1 0,-1-1 0,1-1 0,0 1-1,0-1 1,12 5 0,-14-6-3,0-1-1,0-1 0,0 1 1,-1 0-1,1-1 1,0 0-1,0 0 1,0 0-1,0-1 0,0 1 1,0-1-1,0 0 1,4-1-1,-2-1 44,-1 1 1,0-1-1,0 0 1,0 0-1,0 0 0,0-1 1,-1 1-1,6-7 1,-3 2 55,0 0 1,-1 0-1,1-1 1,-2 0 0,1-1-1,-2 1 1,1-1 0,-1 0-1,4-14 1,-7 20-108,0 0 1,0 0 0,0-1-1,-1 1 1,1 0 0,-1 0-1,0-1 1,0 1 0,-1 0-1,1 0 1,-1-1 0,0 1 0,0 0-1,-1 0 1,1 0 0,-1 0-1,0 0 1,0 0 0,0 1-1,0-1 1,-1 1 0,1-1-1,-1 1 1,0 0 0,0 0-1,-6-5 1,1 3-16,-1 0 0,1 1 0,-1 0 0,0 1 1,0-1-1,0 2 0,0-1 0,-1 1 0,-9 0 0,-14-1-1316,-38 1-1,53 2 16,11 0-221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1:12.2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81 0 17836,'-23'35'1968,"4"-1"1065,-1-3-809,7-14 49,8-15-1601</inkml:trace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3:49.3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10 112 11715,'0'0'216,"-1"0"0,1 0 1,-1 0-1,1 0 1,-1 1-1,1-1 1,-1 0-1,1 0 1,0 0-1,-1 0 1,1 1-1,-1-1 1,1 0-1,-1 0 1,1 1-1,0-1 1,-1 0-1,1 1 1,0-1-1,-1 1 1,1-1-1,0 0 1,-1 2-1,10 1 3398,21 0-448,40-5 564,34-9-2273,-72 5-1453,40-11 0,-59 12-670,0 0-1,-1 0 0,1-1 1,-1-1-1,19-14 0,-2 1-1813,5 0 751</inkml:trace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3:50.0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191 237 15291,'1'-2'383,"-1"1"-1,1-1 0,-1 0 1,1 0-1,-1 0 0,0 0 1,0 0-1,0-3 1,-1 4-307,1 1 1,0 0-1,0-1 1,0 1-1,-1-1 1,1 1-1,0 0 1,0-1-1,-1 1 1,1 0-1,0-1 1,-1 1-1,1 0 1,0 0-1,-1-1 1,1 1-1,0 0 1,-1 0-1,1-1 1,-1 1-1,1 0 1,-1 0-1,1 0 1,0 0-1,-1 0 1,1 0-1,-1 0 1,1 0-1,-1 0 1,1 0-1,-1 0 1,1 0-1,0 0 1,-1 0-1,1 0 1,-1 0-1,1 1 1,-1-1-1,1 0 1,0 0-1,-1 0 1,0 1-1,-9 3 257,1 0 1,-1 1-1,1 1 0,0-1 0,0 1 1,0 1-1,1 0 0,0 0 0,-10 12 1,8-9-151,2 1 1,-1 0 0,1 1-1,1 0 1,0 1 0,-9 22-1,13-24-115,0 0-1,1 0 0,0 0 1,1 0-1,0 0 0,0 0 1,1 0-1,1 0 0,0 0 1,1 0-1,0 0 0,0 0 1,1 0-1,7 16 0,-7-20-54,0 0 0,1-1-1,0 1 1,0-1 0,1 0-1,-1 0 1,1-1 0,1 1-1,10 8 1,-11-11-9,0 1 1,0-1-1,1-1 0,-1 1 1,1-1-1,-1 0 0,1 0 1,0 0-1,0-1 1,0 0-1,0 0 0,0-1 1,9 1-1,-8-2 74,1 1 0,0-1 0,0-1 0,-1 1 0,1-1 0,-1-1 0,1 1 0,-1-1 0,0-1 0,0 1 0,0-1 0,-1 0 0,1-1 0,-1 0 0,0 0 0,0 0 0,-1 0 0,1-1 0,-1 0 0,0 0 0,-1-1 0,0 1 0,0-1 0,0 0 0,-1 0 0,0 0 0,4-14 0,-6 17-28,-1-1-1,1 1 0,-1-1 0,0 1 1,0-1-1,0 1 0,-1-1 1,1 1-1,-1-1 0,-1 1 0,1 0 1,0-1-1,-1 1 0,0 0 0,0 0 1,0 0-1,0 0 0,-1 1 1,0-1-1,0 1 0,0-1 0,0 1 1,-5-4-1,-8-7-79,-1 2 0,0 0 0,-34-17 0,31 18-95,10 6-634,-1-2-1,1 1 1,0-1 0,0-1 0,-14-14-1,24 22 688,-1-1-1,1 1 1,-1-1 0,1 1-1,0-1 1,-1 1-1,1-1 1,-1 0 0,1 1-1,0-1 1,0 0-1,-1 1 1,1-1-1,0 0 1,0 1 0,0-1-1,0 0 1,0 0-1,0 1 1,0-1-1,0 0 1,0 0 0,5-2-270</inkml:trace>
  <inkml:trace contextRef="#ctx0" brushRef="#br0" timeOffset="1">349 60 12955,'7'7'1784,"8"2"1825,5-3-432,9-5-585,1-1-479,1-1-1041,-2-3-256,-3-9-1216,-2-5-928,16-28 832</inkml:trace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3:51.9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296 148 9114,'8'-15'1217,"-1"1"485,0 0 0,5-17 0,-10 29-1391,-2-1-1,1 0 1,0 1-1,0-1 1,-1 0-1,0 0 1,1 0-1,-1 1 1,0-1-1,0 0 1,-1 0-1,1 0 1,-1 1-1,1-1 1,-1 0-1,0 1 1,0-1-1,-2-4 1,1 6-191,1-1 1,-1 0 0,1 1-1,-1 0 1,0-1 0,0 1-1,0 0 1,0 0 0,0 0-1,0 0 1,0 0 0,0 0-1,-1 1 1,1-1 0,0 1-1,0-1 1,-1 1 0,1 0-1,0 0 1,0 0 0,-1 0-1,1 1 1,-3 0 0,-3 0 17,0 1 1,0 0 0,0 0 0,1 1 0,-11 5-1,-2 2-38,1 2-1,0 0 1,1 1-1,1 1 1,0 1-1,1 1 0,0 0 1,-16 22-1,26-31-94,1 1 0,-1 0 0,1 1 0,1-1 0,0 1 1,-7 17-1,11-23-5,-1 0 1,0 0-1,1 0 1,-1 0 0,1 0-1,0 0 1,0 0-1,0 0 1,0 0-1,1 0 1,-1 0 0,1 0-1,0 0 1,0 0-1,0 0 1,0 0 0,0 0-1,1-1 1,-1 1-1,1-1 1,0 1 0,-1-1-1,1 1 1,0-1-1,4 3 1,-1-1 0,1 0 1,-1-1 0,0 0-1,1 0 1,0-1-1,-1 1 1,1-1-1,0 0 1,0-1-1,1 0 1,-1 0-1,0 0 1,0 0 0,0-1-1,1 0 1,-1-1-1,0 1 1,11-3-1,-6 0 3,-1 0-1,1 0 0,-1-1 1,0 0-1,0-1 1,0 0-1,-1 0 0,1-1 1,-1-1-1,8-7 1,-9 7 4,0-1 1,0-1 0,-1 1 0,8-13 0,-12 17 6,0-1 0,-1 1-1,0-1 1,0 0 0,0 0-1,0 0 1,-1 0 0,0 0 0,0-1-1,0 1 1,0-6 0,-3-4 88,0 10 54,2 6 96,1 15-118,0-1-1,1 0 1,1 1-1,0-1 1,7 16-1,31 75 188,-18-51-197,55 122 60,-60-141-148,3-1 0,43 57 0,-50-74 17,-7-11 54,-1 0 1,0 1-1,-1 0 0,0 0 1,0 0-1,6 14 0,-34-51 1862,-68-80-1041,33 43-844,44 49-946,-24-37 0,37 53 599,1 0 1,-1 0 0,1 0-1,0 0 1,-1-1 0,1 1-1,0 0 1,0 0-1,0 0 1,0 0 0,0 0-1,0-1 1,0 1-1,0 0 1,0 0 0,1 0-1,-1 0 1,0 0-1,1 0 1,-1-1 0,1 1-1,-1 0 1,2-1-1,13-18-1295</inkml:trace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3:52.3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84 15371,'2'-5'1825,"4"-1"1591,12-6-1639,6-1-401,7 0-664,2 0-312,0 6-384,-7-1-288,-6 5-616,-9-1-1200,-6 8 1119</inkml:trace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3:52.9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0 484 17508,'9'-2'1720,"4"-5"1425,4-4-873,3-2-791,6-3-417,1-1-672,-1 1-128,1-1-456,-1-1-544,1 0-1617,-1-2-631,13 5 1335</inkml:trace>
  <inkml:trace contextRef="#ctx0" brushRef="#br0" timeOffset="1">521 44 9650,'5'-3'904,"1"-5"401,-2-3-617,1 6-176,-1-2-368,1 1-160,1 2 16</inkml:trace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3:53.5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1 443 6273,'2'36'3894,"1"1"4136,-3-37-7960,0 0 1,0 0-1,0 0 0,0 0 0,0 0 1,0 0-1,0 0 0,1 1 843,-1-1-843,0 1 1,0-1-1,0 0 0,1 0 0,-1 0 1,0 0-1,0 0 0,0 0 0,0 0 1,0 0-1,0 0 0,0 0 0,0 0 0,0 0 1,1 0-1,-1 0 0,0 0 0,0 0 1,0 0-1,0 0 0,0 0 0,0 0 1,0 0-1,1 0 0,6-3 1314,8-7 12,142-114 3696,-150 118-5063,1 0-421,-1-1 1,0 0-1,12-16 1,-15 18-954,0-1 0,-1 0 0,5-12 0,1-3-674</inkml:trace>
  <inkml:trace contextRef="#ctx0" brushRef="#br0" timeOffset="1">307 4 16428,'4'-1'2000,"7"-1"1073,1 13-721,3 3-167,7 18-585,-2 4-160,4 16-280,0 3-199,0 7-281,1 6-152,-3-2-312,-5-2-72,-2-11-144,-4-7-56,-6-13-608,1-7-985,6 1 953</inkml:trace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4:03.142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1991 5561,'10'-5'4655,"11"-2"-2800,0 0 1,31-18 0,-5 2-679,-36 19-1017,1 0 1,-1 1 0,1 0-1,-1 0 1,15 0-1,60 0-30,-55 3-134,51-6 0,216-70 162,-231 56-68,122-37 147,97-28-62,-83 24 501,387-176-1,-467 184-406,8-4-232,-103 43-34,0-2 1,36-25-1,-29 12 1,-1-1 0,32-36-1,54-73-10,-82 93 7,-14 18 14,42-53 162,-56 67-70,0 0 0,-2-1 0,14-31 0,-20 41-79,0 0 0,0 0 0,-1 0 0,0-1 0,0 1 0,-1-1 0,1 1 0,-1-1 0,0 1 0,0 0 0,-3-10 0,2 8-17,-1 1 1,-1-1-1,1 1 0,-1 0 1,0 0-1,-1 0 0,0 0 1,-7-9-1,-76-78 45,58 64-23,-47-59-1,39 34-17,10 13-10,-33-36 0,49 65 1,0 0 0,-1 1-1,0 0 1,-1 1 0,0 1-1,-1 0 1,-15-8 0,5 7 6,-1 0 0,0 2-1,-1 0 1,0 2 0,0 1 0,-46-3 0,-3 5-6,-85 8-1,76 2 56,0 5 0,1 2-1,0 5 1,1 2 0,-134 57 0,-219 115-20,390-171-40,0 3 0,2 2 0,1 1 1,2 2-1,1 2 0,1 2 0,2 2 0,1 0 1,2 3-1,2 1 0,1 1 0,-32 60 0,3 20 10,-44 130-1,92-223-4,2 1-1,2-1 0,0 1 1,2 1-1,-3 46 1,8-59 50,0-1 1,1 0-1,1 0 1,1 0 0,0-1-1,1 1 1,0-1-1,1 0 1,1 0-1,1 0 1,15 26 0,-14-30 43,-1-1 1,2 0 0,-1 0-1,1-1 1,1 0 0,0 0-1,0-1 1,1 0 0,-1-1 0,2 0-1,-1-1 1,1 0 0,0-1-1,0-1 1,0 0 0,1 0 0,0-1-1,0 0 1,-1-2 0,24 2-1,144-11-842,-129 4-50,36-3 73</inkml:trace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4:06.855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845 2219 9650,'-3'-10'6486,"30"8"-5890,-19 4-556,0 0 1,0 1-1,0 0 1,0 0-1,8 5 1,13 5 38,-2-4 40,1 0 0,0-3 0,0 0-1,1-2 1,-1-1 0,1-1 0,0-1-1,29-4 1,35-7 470,102-25 0,-70 11-152,30-2-186,101-18-163,-7-18-35,-181 39 36,-1-4 1,124-69 0,-112 48 151,134-109 1,-175 124-137,-1-1 1,-2-2-1,48-62 1,-64 71-98,-1 0 1,-1-2 0,-1 0 0,-2-1 0,0 0 0,12-47 0,-20 55-8,-1-1 1,-1 0-1,2-32 0,-6 42-1,0-1-1,-1 1 0,-1 0 1,0 0-1,0 0 0,-1 1 1,-8-21-1,0 8 9,-2 0 1,0 0-1,-1 1 0,-1 1 1,-25-27-1,12 18 26,-2 1 1,-59-46-1,82 71-31,-24-18 43,0-2 0,-38-42 1,30 23 198,-86-77 0,67 77-241,-1 3-1,-2 3 0,-1 2 1,-2 3-1,-129-48 0,-39 4 13,-7 22 2,195 50-23,-1 2-1,0 2 1,-55 5 0,-134 24-20,160-15 24,1 3-1,0 3 0,-76 29 0,114-33 2,1 1 1,0 1 0,1 2-1,1 1 1,1 2-1,1 1 1,1 1-1,-33 34 1,22-14-1,-154 172 16,158-168-10,1 2 1,3 2 0,-29 60 0,23-30 4,-38 121 0,62-156 54,2 0 0,3 1 1,1 0-1,-2 49 0,9-56 82,2 0 0,1-1 0,2 1 0,2-1 0,12 47 0,-8-53-27,0 1 0,3-2 0,0 1 0,2-2 0,36 57-1,-39-72-61,0 0-1,1 0 0,1-2 0,0 1 0,1-2 0,1 0 0,0-1 0,1 0 0,0-2 0,0 0 1,32 13-1,-14-10 134,-1-3 0,1-1 0,1-1 1,0-2-1,0-2 0,54 0 0,-26-6 172,-1-3-1,117-24 1,302-78-1086,-471 104 230,1 1 0,-1 0 1,1 1-1,-1 0 0,1 1 1,0 0-1,-1 1 1,1 0-1,14 4 0,24 12-1594</inkml:trace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4:18.982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450 1042 9042,'-26'2'3427,"23"-1"-3226,3 0-124,0 0 0,-1 0 0,1 0-1,-1 0 1,1 0 0,0 0 0,0 1 0,0-1 0,0 0 0,0 0 0,0 0 0,0 0 0,0 1 0,0-1 0,0 0 0,1 0 0,-1 0 0,0 0-1,1 2 1,10 42 161,-3 2-1,-2-1 1,-2 1-1,-2 71 0,-9-26-254,-4 0 0,-30 115 0,-65 176-308,59-225 269,-40 161 81,25 5 32,-7 384-81,64-649 8,-11 165-36,18 2 47,3-182 26,1 0 1,2 0-1,14 43 1,-12-57 15,1 0 0,2-1 0,1 0 0,1 0 0,20 26 1,70 84 73,-63-87-146,-1 2 0,52 96 0,41 168-935,-54-114 209,-50-137 707,38 61 0,59 66 1129,-106-168-810,0-1-1,2-1 1,1-1-1,51 38 1,-48-43-169,1-1-1,0-2 1,1-1-1,1-1 1,0-2-1,1-1 1,0-1-1,1-2 1,0-1-1,0-1 1,0-2-1,41-1 1,-3-4 50,0-4 0,119-24 0,135-53-24,-178 43-124,330-75-123,11 37 68,36 41 415,90-10 573,-584 44-909,589-55 250,-439 50-308,263 21 0,-57 34-168,-69-7 108,581 55 304,-406-52 264,282 31-72,-492-37-386,376 44-1,4-44 15,-190-55-14,1-22 3,-326 27-14,656-16 21,-11-13-56,-233-21-46,-479 56 80,1 3 1,0 3 0,-1 4 0,1 4 0,151 32 0,-4 22 145,86 20-24,-289-76-113,19 4-10,66 22 0,-95-25 13,0 0 0,-1 0 1,0 1-1,0 1 0,-1 0 0,0 1 1,0 0-1,16 18 0,-24-24-1,-1 1-1,1-1 0,0 0 1,0 0-1,0 0 0,0 0 1,0-1-1,7 3 0,-10-4-9,0-1 0,0 0 0,0 1 0,0-1-1,0 0 1,0 0 0,0 0 0,0 0 0,0 0 0,0 0-1,0 0 1,0 0 0,0 0 0,0-1 0,0 1 0,0 0-1,0-1 1,1 0 0,-1 0-1,1 0 0,-1 0 0,0 0 0,0 0 0,0 0 0,-1 0 0,1-1 0,0 1 0,0 0 0,-1-1 0,1 1 0,0 0 0,-1-1 1,0 1-1,1-1 0,-1 1 0,0-2 0,2-10 6,-2 0 1,1 0 0,-2 1-1,-3-25 1,-1-9 30,10-84 66,0 28-116,8-543-664,-6 391 726,30-273 258,28 3-263,4-34-139,-60 471 7,-4 0 0,-4 0 0,-14-122 0,-21 5 13,-4-33 129,17 38 195,9-364-1,18 269-195,-8 237-43,-3 0-1,-3 0 0,-15-59 0,12 72 0,-6-21-5,-13-94 0,18 11-14,-3-29-33,9 136 23,-1 0 1,-16-48 0,19 79 17,0 1 0,0 0 0,-1-1 1,0 1-1,-1 1 0,0-1 0,0 1 0,-1 0 1,0 1-1,0 0 0,-1 0 0,0 0 1,0 1-1,0 0 0,-1 0 0,0 1 0,-10-4 1,-17-6 28,-1 2 0,0 1 1,-46-8-1,45 11 27,-71-16 75,-117-31 38,173 42-132,0 3 0,-2 2 0,-87-3 0,-163 16 75,300-4-109,-1041-15 184,371 6-206,361 13-2,-120 6 53,-221 23-34,16-16 10,31 22 4,3 41-39,590-78 26,-1058 96 25,799-84-25,-338 24 4,372-11-3,-59 5 2,-3-18-3,146-17-18,-231-34-1,-230-29-205,240 31 167,-183-21 66,-3 19-21,-59-3-63,192 11 23,309 27-44,-187 23-1,-28 34 51,261-44 24,-119 2-1,-40 4-31,215-14 47,1 1 1,0 0 0,0 2-1,0 0 1,1 0 0,0 2-1,0 0 1,1 1 0,0 1-1,1 0 1,-23 20 0,36-28 7,0-1 1,0 0 0,1 1 0,-1 0-1,0-1 1,1 1 0,0 0 0,-1 0-1,1 0 1,0 0 0,0 0 0,0 0-1,0 0 1,1 0 0,-1 0-1,0 0 1,1 0 0,-1 1 0,1-1-1,0 0 1,0 0 0,0 1 0,0-1-1,0 0 1,1 0 0,-1 1 0,0-1-1,2 3 1,2 10 57,-1-1-1,-1 0 1,0 1-1,-1-1 1,-1 1-1,-1 15 1,0-16 16,0 0 0,2 0 1,0 0-1,0-1 0,1 1 1,1 0-1,4 14 1,4 5 89,11 61 0,-16-68-167,-5-19-61,1 0 1,0-1-1,0 1 0,4 8 1,-5-13 36,0 0 0,1 0 1,-1 0-1,0 0 0,1-1 1,-1 1-1,1 0 0,0-1 0,-1 1 1,1-1-1,0 0 0,0 0 1,0 1-1,0-1 0,0 0 1,2 0-1,20 3-267</inkml:trace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4:34.36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263 816 11891,'16'4'5713,"-1"-1"-3679,-6-3-1286,1-1 0,0-1 0,-1 1 0,1-1 1,16-7-1,5 0 180,6 3-385,1 1 1,-1 2 0,1 1-1,42 4 1,50-3-106,-112 0-365,-1-1 0,1 0-1,0-2 1,-1 0 0,0-1-1,21-9 1,-29 10-32,0-1-1,-1 1 1,0-1 0,0-1 0,0 0-1,0 0 1,-1 0 0,0-1 0,-1 0-1,1 0 1,-1-1 0,-1 0 0,6-8-1,-6 6 3,-1-1-1,1 1 1,-2-1-1,0 0 1,0 0-1,-1 0 1,0 0-1,-1 0 0,0 0 1,-1 0-1,0-1 1,-1 1-1,0 0 1,-1 0-1,0 0 1,-1 0-1,0 0 1,-6-13-1,2 7-18,-1-1 0,-1 1-1,0 1 1,-2 0 0,-18-24 0,10 19-7,-1 0 0,0 1 0,-27-19 1,-10-1-10,-1 3 1,-78-36-1,109 59-28,-49-17 0,64 27 15,0 1 0,1 0 0,-1 1 0,-1 0-1,1 1 1,0 1 0,-15 0 0,18 1 0,0 1 1,1 0-1,-1 1 0,1 0 0,-1 0 0,1 1 1,0 0-1,0 0 0,-8 7 0,-4 3-6,1 1-1,-19 20 0,4 0 11,0 2 0,-43 63-1,69-86 18,0 1 0,1-1 0,0 1 0,1 1 0,1-1 0,0 1 0,1 0 0,1 1 0,1-1-1,0 0 1,1 1 0,1 21 0,2-8 31,1 1-1,2-1 1,1 0-1,1 0 0,19 49 1,-20-64-10,1-1 0,0 0 0,0-1 0,2 0 0,-1 0 0,2 0 0,0-1 0,14 13 0,-14-16-25,0 0 1,1-2 0,-1 1 0,2-1 0,-1-1-1,1 0 1,0 0 0,0-1 0,0-1 0,17 4-1,-13-5-149,1-1-1,0 0 0,0-1 0,0-1 1,0 0-1,0-1 0,18-4 1,-13 0-660,0 0 0,0-2 0,-1 0 0,37-19 0,20-20-877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6:19.1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794 1 14123,'-2'0'333,"0"1"0,0-1 1,0 0-1,0 1 0,0 0 0,0 0 0,0-1 0,0 1 1,0 0-1,0 0 0,1 1 0,-1-1 0,0 0 1,1 1-1,-3 2 0,-21 28 1218,19-24-1207,-52 88 1485,10-15-1069,-108 142 511,84-124-740,-79 100 607,-23 35-547,125-156-978,34-60-559,10-17-364,2-10-1165,4-13-133,10-8 1013</inkml:trace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4:24.85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35 29 14003,'-17'-19'3963,"17"18"-3704,-1 0-1,1 1 1,-1-1-1,1 0 1,-1 1 0,1-1-1,-1 1 1,0-1-1,1 1 1,-1-1-1,0 1 1,0-1 0,1 1-1,-1 0 1,0-1-1,0 1 1,1 0-1,-1-1 1,0 1-1,0 0 1,0 0 0,-1 0-1,12 11 2625,23 27-1146,10 13-693,-13-9-368,43 81 0,-59-93-651,-1 0 1,-1 1-1,14 62 1,-26-91-30,5 17-516,-2 1-1,0 0 0,0 26 1,-3-45 398,0 0 0,0 0-1,0 0 1,0-1 0,0 1 0,0 0 0,0 0 0,0 0-1,0 0 1,0-1 0,-1 1 0,1 0 0,0 0 0,-1 0 0,1-1-1,0 1 1,-1 0 0,1 0 0,-1-1 0,1 1 0,-1 0-1,0-1 1,1 1 0,-1-1 0,0 1 0,1-1 0,-1 1-1,0-1 1,1 1 0,-1-1 0,0 0 0,0 1 0,0-1 0,1 0-1,-1 0 1,0 1 0,0-1 0,-1 0 0,0-1-164,0 1 1,0 0 0,0-1-1,0 0 1,0 1 0,0-1-1,1 0 1,-1 0-1,0 0 1,0 0 0,1 0-1,-1 0 1,1-1 0,-1 1-1,-1-3 1,-13-24-1398</inkml:trace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4:25.23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0 271 17060,'1'-2'223,"-1"0"1,1 0-1,0 0 1,0 0 0,-1 0-1,1 0 1,1 0-1,-1 0 1,0 0 0,0 1-1,1-1 1,-1 0-1,1 1 1,-1-1 0,1 1-1,0 0 1,0-1-1,-1 1 1,4-1 0,4-5 437,59-49 1945,39-28-437,-84 67-1773,2 1-1,42-21 1,-59 34-304,0 0-1,0 0 0,1 0 1,-1 1-1,1 0 0,15 0 1,-20 1-61,-1 1 1,0 0-1,1 0 1,-1 1-1,0-1 1,0 1-1,0 0 1,1 0-1,-1 0 1,0 0-1,0 0 1,0 1-1,0-1 1,-1 1-1,1 0 1,0 0-1,-1 0 1,1 0-1,-1 0 1,1 0-1,1 4 1,-1-1 11,1 0 0,-1 1 0,-1-1 1,1 1-1,-1 0 0,0 0 1,0 0-1,-1 0 0,0 0 0,0 0 1,0 0-1,-1 0 0,1 1 0,-2-1 1,1 0-1,-1 0 0,0 1 0,-3 10 1,1-7-4,-1 1 0,0-1 0,-1 0 0,0 0 0,0 0 0,-1-1 0,-1 0 0,1 0 0,-14 14 1,11-14-201,0 0 0,-1-1 0,0 0 0,0-1 0,0 0 1,-1 0-1,0-1 0,-1 0 0,1-1 0,-1-1 1,-18 5-1,28-8-71,0-1-1,0 0 1,0 1 0,0-1 0,0 0-1,0-1 1,0 1 0,0 0 0,-1 0-1,2-1 1,-1 1 0,-4-3 0,6 3 120,-1 0 1,1 0-1,0 0 1,-1-1-1,1 1 1,0 0-1,-1-1 1,1 1 0,0 0-1,-1-1 1,1 1-1,0 0 1,0-1-1,-1 1 1,1 0-1,0-1 1,0 1-1,0-1 1,0 1-1,0-1 1,0 1 0,-1 0-1,1-2 1,1 1-55,-1 0 0,0 0 1,0 0-1,1 0 0,-1 0 1,1 0-1,-1 0 0,1 0 1,-1 0-1,1 0 0,0 0 1,-1 1-1,1-1 0,1-1 1,23-19-1338</inkml:trace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4:25.65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105 12 10826,'-10'8'2400,"1"0"-1,-10 10 1,10-8-1294,1 1 0,-8 12 0,11-16-819,1 0 1,0 0-1,0 0 0,1 1 1,0 0-1,1-1 0,0 1 1,0 0-1,0 0 1,0 14-1,2-19-215,0 0 0,0 0 1,0-1-1,1 1 0,-1 0 0,1 0 1,0 0-1,0-1 0,0 1 0,0 0 1,0-1-1,1 1 0,-1-1 0,1 0 1,-1 1-1,4 2 0,-2-3 0,0 1-1,0-1 1,0 1 0,1-1-1,-1 0 1,1 0-1,-1-1 1,1 1 0,0-1-1,6 2 1,-1-1 63,1-1 0,0 0 1,0 0-1,0-1 1,0-1-1,0 1 0,0-2 1,15-3-1,-14 3 48,-1-2 0,-1 1 0,12-6 0,-18 7-99,0 1 0,0-1-1,-1 0 1,1 0 0,0 0 0,-1 0-1,1 0 1,-1 0 0,1-1-1,-1 1 1,0-1 0,0 0 0,3-5-1,-5 7-53,0 0-1,0 0 1,0 0-1,0-1 1,0 1-1,0 0 1,0 0-1,0 0 1,0 0-1,-1 0 1,1 0-1,0 0 1,-1 0-1,1 0 1,-1 0-1,1 0 1,-1 0-1,1 1 1,-1-1-1,0 0 1,1 0-1,-1 0 1,0 1-1,0-1 1,1 0-1,-1 1 1,0-1-1,0 0 1,0 1-1,0-1 1,-2 0-1,-5-3 78,-1 0 0,-15-5 0,12 5-37,12 4-70,-89-38 89,78 33-255,-1-2 0,1 0 0,0 0-1,1-1 1,-13-11 0,21 17 31,0 1 1,1-1-1,-1 1 0,1-1 1,0 0-1,0 0 0,-1 1 1,1-1-1,0 0 0,1 0 0,-1 0 1,-1-4-1,2 5-25,0 0 1,0 1-1,1-1 0,-1 0 0,0 0 1,0 0-1,1 0 0,-1 0 1,0 0-1,1 0 0,-1 0 0,1 1 1,-1-1-1,1 0 0,0 0 1,-1 1-1,1-1 0,0 0 0,-1 1 1,1-1-1,0 0 0,0 1 0,-1-1 1,1 1-1,0 0 0,0-1 1,0 1-1,0 0 0,1-1 0,20-6-2455,10 3 684</inkml:trace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4:25.96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221 1 15995,'-4'0'724,"1"1"0,-1-1-1,0 1 1,1 0 0,-1 0-1,1 1 1,0-1 0,-6 4-1,-28 18 1524,28-17-1722,-35 21 798,25-16-778,0 1 1,-19 16-1,38-27-532,-3 1 46,1-1 1,0 1 0,0 1 0,0-1 0,-3 5 0,5-7-53,-1 1 0,1-1 0,0 1 0,0-1 0,0 1-1,-1-1 1,1 1 0,0 0 0,0-1 0,0 1 0,0-1-1,0 1 1,0-1 0,0 1 0,0 0 0,0-1 0,0 1 0,1-1-1,-1 1 1,0-1 0,0 1 0,0-1 0,1 1 0,-1-1-1,0 1 1,1-1 0,-1 1 0,0-1 0,1 1 0,-1-1 0,1 1-1,-1-1 1,0 0 0,1 1 0,-1-1 0,1 0 0,0 1 0,4 1-2,-1 0 0,1 0 1,-1 0-1,1 0 1,0-1-1,0 0 1,0 0-1,0 0 1,9 0-1,48-3-6,-55 1 6,27-2-4,-21 1 21,-1 1 1,1 0 0,22 3 0,-34-2-8,0 0 0,0 0 0,0 0 0,0 0 0,0 1 1,1-1-1,-1 0 0,0 1 0,0-1 0,0 1 0,0-1 0,0 1 0,0 0 0,0-1 0,0 1 0,-1 0 0,1 0 0,0 0 0,1 1 0,-2-1 9,1 0 1,-1 0-1,0 0 0,0 0 0,1 0 1,-1 0-1,0 0 0,0 0 0,0 0 0,0 0 1,0 0-1,0 0 0,-1 0 0,1 0 0,0 0 1,0 0-1,-1 1 0,-2 5 117,-1 0 1,1-1-1,-1 1 0,-9 10 0,-55 67 435,-40 54-484,88-110-466,11-21-27,7-7-242,5-5-1426,18-22-1617,11-12 1339</inkml:trace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4:26.64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206 74 12523,'-5'0'420,"1"0"-1,0 0 1,-1 1 0,1 0 0,0-1 0,-1 1 0,1 1-1,0-1 1,0 1 0,0-1 0,0 1 0,0 0 0,0 1-1,0-1 1,1 1 0,-1-1 0,1 1 0,0 0 0,0 1-1,-4 4 1,-13 20 1212,-24 45-1,31-52-1198,7-9-238,0-1 1,0 1 0,1 1-1,1-1 1,0 1-1,1-1 1,0 1 0,-2 20-1,5-29-154,0 1-1,0 0 0,0 0 1,0-1-1,1 1 1,-1 0-1,1 0 0,1-1 1,-1 1-1,1-1 1,-1 1-1,1-1 0,1 0 1,-1 0-1,1 0 1,-1 0-1,1 0 0,0 0 1,0-1-1,1 1 1,-1-1-1,1 0 0,0 0 1,-1 0-1,1-1 1,8 4-1,-5-3-21,0 0 1,0 0-1,1-1 0,-1 0 0,1-1 1,-1 1-1,1-1 0,0-1 1,-1 0-1,16-1 0,-12-1-10,-1 0 0,1 0 0,-1-1 0,1-1 0,-1 0 0,0 0 0,11-7 0,-7 2-100,0 0 1,-1-1-1,0 0 0,-1-1 0,0-1 0,-1 1 0,0-2 1,-1 0-1,0 0 0,10-20 0,-13 20-285,-1-1 0,-1 1 0,0-1 0,-1-1 0,-1 1 0,0 0 0,1-22 0,-2-2-2488,-6-62 0,2 53 1417</inkml:trace>
</inkml:ink>
</file>

<file path=ppt/ink/ink1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4:26.99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13 0 14587,'-1'1'278,"0"0"1,0-1-1,0 1 1,0 0-1,0 0 0,1 0 1,-1 0-1,0 0 0,0 0 1,1 0-1,-1 0 1,1 0-1,-1 0 0,1 0 1,-1 0-1,1 0 0,0 0 1,-1 1-1,1-1 1,0 0-1,0 0 0,0 0 1,0 1-1,0-1 0,0 0 1,0 0-1,1 0 1,-1 1-1,0-1 0,1 0 1,-1 0-1,1 2 0,3 6 520,0 1 0,10 17 0,-9-19-169,49 87 2115,-14-28-1727,43 103 1,-79-159-1003,13 28 18,-16-36-31,1 0 1,0 0-1,0 0 1,0 0-1,1 0 1,-1-1 0,0 1-1,1-1 1,3 3-1,-6-5-1,1 1-1,-1-1 1,0 0 0,1 0 0,-1 1-1,0-1 1,1 0 0,-1 0-1,1 0 1,-1 0 0,0 0 0,1 0-1,-1 0 1,1 1 0,-1-1-1,1 0 1,-1 0 0,0-1 0,1 1-1,-1 0 1,1 0 0,-1 0-1,1 0 1,-1 0 0,0 0-1,1 0 1,-1-1 0,1 1 0,0-1-1,0 0 1,0 0 0,-1 0 0,1 0-1,0 0 1,-1 0 0,1 0-1,-1 0 1,1 0 0,0-2 0,6-33 0,-6 31 0,0-1-1,1-11-3,1 0 0,0 0 0,11-28 0,-12 40 3,0 1-1,0 0 0,1 0 1,-1 0-1,1 0 0,0 0 1,7-7-1,-8 9 1,0 1 1,1-1-1,-1 0 1,1 1-1,-1-1 0,1 1 1,-1 0-1,1 0 1,0 0-1,0 0 0,0 0 1,0 1-1,0-1 1,3 1-1,-2 0 9,0 0 0,0 1 0,0-1 0,0 1 0,0 0 0,0 0 0,-1 0 0,1 1 0,0 0 0,-1-1 0,6 4 0,5 5 17,18 15 1,-5-3-119,-21-18-213,-1 0-1,1-1 0,0 0 0,0 0 0,0 0 0,12 3 1,-16-5-70,1-1 0,0 1 0,-1-1 0,1 0 0,0 0 0,0 0 0,-1 0 0,1 0 0,0-1 0,0 0 0,-1 1 0,1-1 1,0 0-1,-1 0 0,1 0 0,-1 0 0,0-1 0,1 1 0,2-3 0,14-12-417,3 0 74</inkml:trace>
</inkml:ink>
</file>

<file path=ppt/ink/ink1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4:27.52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149 7 12267,'3'-7'5724,"-10"9"-2902,-12 11-230,4-1-1920,2 0 1,0 2-1,0-1 0,2 2 0,-1 0 1,2 0-1,0 1 0,-13 28 1,22-42-669,0 0 1,0 0 0,1-1 0,-1 1 0,0 0-1,1 0 1,0 0 0,0 0 0,-1 0 0,1-1-1,0 1 1,0 0 0,1 0 0,-1 0 0,0 0-1,1 0 1,-1 0 0,1-1 0,-1 1 0,1 0-1,0 0 1,0-1 0,0 1 0,0 0 0,0-1-1,0 1 1,0-1 0,1 0 0,-1 1 0,0-1-1,1 0 1,-1 0 0,3 2 0,-2-2-11,0 0 0,0 0 1,1 0-1,-1-1 0,0 1 0,1-1 1,-1 1-1,1-1 0,-1 0 1,1 1-1,-1-1 0,1-1 0,-1 1 1,1 0-1,-1-1 0,1 1 0,-1-1 1,1 1-1,-1-1 0,0 0 1,1 0-1,-1-1 0,0 1 0,3-2 1,-1-1-15,0 1 1,0-1 0,0 0 0,0 0 0,-1 0 0,0-1-1,0 1 1,0-1 0,0 0 0,-1 0 0,0 0 0,2-7-1,1-6-17,0 0-1,1-24 0,0 2 21,-1 31 56,0 11 22,8 17 77,-7-9-75,6 3 54,24 22 1,-31-31-233,0 0 0,1 0 1,-1 0-1,1-1 0,0 1 1,0-2-1,1 1 0,6 2 0,-11-5-107,0 1 0,0-1 0,0 0-1,0 1 1,0-1 0,0 0-1,0 0 1,0-1 0,0 1-1,0 0 1,0-1 0,0 1-1,0-1 1,-1 1 0,1-1-1,0 0 1,0 0 0,0 0-1,-1 0 1,1 0 0,0 0 0,-1-1-1,1 1 1,-1 0 0,0-1-1,1 1 1,-1-1 0,0 0-1,2-2 1,0-2-740,-1 1 0,1-1 0,-1 0-1,0 0 1,-1 0 0,0 0 0,1 0 0,-1-10 0,0-16-1611</inkml:trace>
</inkml:ink>
</file>

<file path=ppt/ink/ink1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4:28.10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92 9674,'0'-1'262,"1"1"0,-1-1 1,1 1-1,-1-1 0,0 0 0,1 1 0,-1-1 0,1 1 0,-1 0 1,1-1-1,0 1 0,-1-1 0,1 1 0,-1 0 0,1-1 1,0 1-1,-1 0 0,1 0 0,0-1 0,-1 1 0,1 0 1,0 0-1,-1 0 0,1 0 0,0 0 0,-1 0 0,1 0 0,0 0 1,-1 0-1,1 0 0,0 1 0,-1-1 0,1 0 0,1 1 1,27 11 3179,-25-10-2525,1 1-566,0 0 0,0 0 0,0 0 0,-1 1 0,0-1-1,0 1 1,0 0 0,0 0 0,0 1 0,-1-1 0,0 1 0,0 0 0,0 0 0,-1 0 0,1 0 0,1 6 0,-1-2-319,-1-1 0,0 0 0,-1 1 0,0 0 0,0-1 0,0 1 0,-1-1 0,-1 1 0,1 0 1,-3 8-1,3-17-32,0 0 0,0 0 1,0 0-1,0-1 1,0 1-1,0 0 1,0 0-1,0 0 0,0 0 1,0 0-1,0 0 1,-1 0-1,1 0 0,0-1 1,0 1-1,0 0 1,0 0-1,0 0 1,0 0-1,0 0 0,0 0 1,0 0-1,0 0 1,-1 0-1,1 0 1,0 0-1,0 0 0,0 0 1,0 0-1,0 0 1,0 0-1,0 0 0,-1 0 1,1 0-1,0 0 1,0 0-1,0 0 1,0 0-1,0 0 0,0 0 1,0 0-1,-1 0 1,1 0-1,0 0 0,0 0 1,0 0-1,0 0 1,0 0-1,0 0 1,0 0-1,0 0 0,0 0 1,-1 0-1,1 1 1,0-1-1,0 0 0,0 0 1,0 0-1,0 0 1,0 0-1,0 0 1,-4-11 30,1-5-11,1-1 0,1 0 0,1 0 0,0 0 0,2 0 0,0 0 0,4-18 0,-4 28-31,0 1 0,0-1 0,1 1 0,-1 0 0,1 0 0,1 0 0,0 0 0,8-10 0,-9 12-27,1 1 0,-1 0 0,1 0 0,0 0 0,0 0 1,0 1-1,0 0 0,0-1 0,1 2 0,-1-1 0,1 0 0,-1 1 0,1 0 0,5-1 0,7 1-1077,-14 1 135,1 0 1,0-1 0,-1 1 0,1-1-1,4-1 1,4-2-1609,5 1 830</inkml:trace>
</inkml:ink>
</file>

<file path=ppt/ink/ink1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4:28.30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20 208 12347,'0'-2'633,"-1"1"1,1-1 0,-1 0 0,0 1 0,0-1-1,0 0 1,0 1 0,0 0 0,0-1 0,0 1-1,0-1 1,-1 1 0,-1-1 0,-2-3 2346,8 16-1489,1-6-1403,0-1 0,0 1 0,0-1 1,8 6-1,6 6 95,6 9 325,39 52 0,-55-65-405,1 1 0,-2 0 1,0 0-1,-1 1 0,0-1 1,8 30-1,-13-35-50,1 1 0,-2 0 0,1 0-1,-1 0 1,0 0 0,-2 10 0,1-14-26,0 1 0,0-1 0,-1 0 0,1 0 0,-1 0 0,0 0 1,-1-1-1,1 1 0,-1 0 0,0-1 0,-5 7 0,6-9-23,0-1 1,1 1-1,-1-1 1,0 1-1,0-1 1,0 0-1,0 0 1,0 0-1,0 0 1,0 0-1,-1 0 1,1 0-1,0-1 1,0 1-1,-1-1 1,1 0-1,0 0 1,-1 1-1,1-1 1,0-1-1,-1 1 1,1 0-1,0-1 1,-1 1-1,1-1 1,0 0-1,0 1 1,0-1-1,-4-3 1,0 1 1,1 0-1,0 0 1,1-1 0,-1 0-1,1 0 1,0 0 0,0 0-1,0-1 1,0 1 0,-5-10-1,4 3-14,0 0 1,1 0-1,0-1 0,0 0 1,1 0-1,1 1 0,0-2 1,0 1-1,1 0 0,1 0 0,0 0 1,1 0-1,3-18 0,1 7-35,0 0-1,2 1 0,1 0 1,0 0-1,2 0 0,13-22 0,0 3 8,2 1 0,43-52-1,-52 75 54,-16 17-15,0 0-1,1 0 1,-1 0-1,0-1 1,1 1-1,-1 0 1,0 0-1,0 0 1,1 0-1,-1 0 1,0 0-1,1 0 0,-1 0 1,0 0-1,1-1 1,-1 1-1,0 0 1,1 1-1,-1-1 1,0 0-1,1 0 1,-1 0-1,0 0 1,1 0-1,-1 0 0,0 0 1,0 0-1,1 1 1,-1-1-1,0 0 1,1 0-1,-1 0 1,0 0-1,0 1 1,0-1-1,1 0 1,-1 0-1,0 1 1,0-1-1,0 0 0,1 1 1,-1-1-1,0 0 1,0 0-1,0 1 1,0-1-1,0 0 1,0 1-1,0-1 1,0 0-1,0 1 1,0-1-1,3 21-17,-3-19 8,9 93-1947,-8-88 1345,0 1 0,0-1 0,1 0 0,1 0 0,-1 0 0,1 0 0,0 0 0,0-1 0,6 9 0,21 35-1693</inkml:trace>
</inkml:ink>
</file>

<file path=ppt/ink/ink1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4:28.76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0 17316,'4'1'703,"-1"1"0,0-1 0,1 1 0,-1-1 0,0 1 1,0 0-1,0 0 0,0 1 0,0-1 0,4 5 0,23 32 1739,-25-32-2020,35 57 272,-3 1 0,31 75 1,-67-138-711,19 43-1654,-20-44 1575,0-1 0,0 1 1,1-1-1,-1 0 0,0 1 0,0-1 0,0 1 0,0-1 0,1 1 0,-1-1 0,0 1 0,0-1 0,0 1 0,0-1 0,0 1 0,0-1 0,0 1 0,-1-1 0,1 1 1,0-1-1,0 1 0,0-1 0,0 1 0,-1-1 0,1 1 0,0-1 0,0 0 0,-1 1 0,1-1 0,0 1 0,-1-1 0,1 0 0,0 1 0,-1-1 0,1 0 0,-1 1 1,1-1-1,0 0 0,-1 0 0,1 1 0,-1-1 0,1 0 0,-1 0 0,1 0 0,-1 0 0,1 0 0,-1 0 0,1 0 0,-1 0 0,1 0 0,-1 0 0,1 0 0,-1 0 0,1 0 1,-1 0-1,-5-1-752,1 0 1,0-1 0,0 1 0,-5-3-1,9 4 765,-30-14-2778,-4-5 1002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6:19.4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260 1 17052,'-9'19'1271,"-1"0"1,-1-1-1,-22 28 1,4-6-196,-7 13 357,3 1-1,-52 112 0,83-160-1272,0 0 0,0 0 0,0 0 0,0 0 0,1 1 0,0-1 0,0 0 0,1 8 1,0-13-136,0-1 1,0 1 0,0 0 0,1-1-1,-1 1 1,0 0 0,0-1 0,1 1-1,-1-1 1,0 1 0,1 0 0,-1-1 0,0 1-1,1-1 1,-1 1 0,1-1 0,-1 1-1,1-1 1,-1 0 0,1 1 0,0-1 0,-1 1-1,1-1 1,0 1 0,1-1 8,-1 0 0,1 1 0,-1-1 0,1 0 0,0 0 0,-1 0 0,1 0 0,-1 0 0,1 0 0,2-1 0,8-3 60,0-1-1,0-1 0,0 0 1,0 0-1,16-14 0,-27 20-90,159-121-303,-102 74-2368,106-65 0,-84 72 768</inkml:trace>
</inkml:ink>
</file>

<file path=ppt/ink/ink1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4:29.18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45 370 10722,'-7'-10'886,"0"-2"0,0 1 0,2-1 0,-6-13 0,9 19-516,0 0 0,1 0 0,0 0 0,0 0 0,0 0 0,1 0 0,0-1 0,0 1 0,1 0 0,0 0 0,1-7 0,2 1 57,0 1-1,0 0 1,1 0-1,0 0 0,1 1 1,0 0-1,1 0 1,0 0-1,1 1 1,0 0-1,0 0 1,1 1-1,0 0 0,13-9 1,-9 9-186,0 0 0,0 0 1,1 2-1,-1-1 0,2 2 0,-1 0 0,0 1 1,1 0-1,0 1 0,0 0 0,17 0 0,-29 3-202,1 0-1,-1 0 1,0 0-1,0 1 1,1-1-1,-1 1 0,0 0 1,1-1-1,-1 1 1,0 1-1,0-1 0,3 2 1,-5-2-26,1 0 0,-1 0 1,0 0-1,0 1 0,-1-1 0,1 0 0,0 0 1,0 1-1,0-1 0,-1 0 0,1 1 1,-1-1-1,1 1 0,-1-1 0,0 1 1,1-1-1,-1 0 0,0 1 0,0-1 0,0 1 1,0-1-1,0 1 0,0-1 0,-1 1 1,1-1-1,0 1 0,-1-1 0,1 1 1,-1-1-1,-1 2 0,-1 5-17,0 0-1,-1-1 1,0 0 0,0 0-1,-1 0 1,0 0-1,0-1 1,0 1 0,-1-1-1,0-1 1,-8 7-1,10-9-170,1-1 0,-1 0-1,0 1 1,0-1-1,0 0 1,0-1-1,0 1 1,0-1-1,0 0 1,-1 0-1,1 0 1,0 0-1,-1-1 1,1 0 0,0 0-1,-1 0 1,1 0-1,-1-1 1,1 0-1,0 0 1,0 0-1,-1 0 1,-3-2-1,6 2-156,-1-1 0,1 1 0,-1 0 0,1-1 0,0 1 0,0-1 0,0 0 0,0 0 0,0 0 0,0 0 0,1 0 0,-1 0 0,-2-5-1,4 6 168,-1-1 0,1 0 0,0 1 0,0-1 0,0 0 0,0 0-1,0 1 1,0-4 0,0 5 159</inkml:trace>
</inkml:ink>
</file>

<file path=ppt/ink/ink1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4:29.78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0 345 17748,'24'2'1872,"2"3"1225,3 2-569,6 1-663,4 1-497,-3 2-544,1 4-240,-11 5-384,-3 2-120,-4-2-96,-5 2-136,-3 4-488,-11 1-312,-3-1-1008,-5-4-425,-6-9-896,1-6-95,2-7 1879</inkml:trace>
  <inkml:trace contextRef="#ctx0" brushRef="#br0" timeOffset="1">169 513 12115,'13'-22'3815,"22"-28"0,50-49 1403,-43 53-3999,-37 40-1214,0 0 0,0-1 0,-1 1 1,0-1-1,0 1 0,-1-1 0,0-1 0,0 1 1,0 0-1,-1-1 0,0 1 0,1-12 1,-3 9-14,0 1 1,0 0-1,-1 0 1,0-1-1,0 1 1,-1 0-1,0 0 1,-1 0-1,-7-17 1,-32-54 502,37 75 594,3 6-498,3 13 101,3 14-185,0 0 0,2 0 0,2-1 0,10 28 0,-12-40-454,1 0-1,1-1 1,0 1 0,1-1 0,0-1 0,1 0 0,0 0-1,19 16 1,-23-23-95,0-1 1,0-1-1,0 1 0,0-1 0,1 0 0,-1 0 1,1-1-1,7 3 0,-11-5-130,0 0-1,0-1 1,-1 0 0,1 1 0,0-1-1,0 0 1,0 0 0,-1 0 0,1-1 0,0 1-1,0-1 1,-1 0 0,1 1 0,0-1-1,-1 0 1,1-1 0,-1 1 0,1 0-1,-1-1 1,0 1 0,1-1 0,-1 0 0,0 0-1,0 0 1,2-2 0,18-25-3649,-7 7 1491,12-10 255</inkml:trace>
</inkml:ink>
</file>

<file path=ppt/ink/ink1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4:30.48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126 1 11034,'3'5'914,"0"1"1,0 0-1,-1 0 0,0 0 0,0 0 0,0 0 0,-1 0 0,0 1 0,0-1 0,0 9 0,-1-6-244,-1 0 0,0 1-1,-1-1 1,1 0 0,-2 0-1,-4 12 1,-5 6-33,-1-1 0,-2-1 0,-25 36 0,26-41-93,13-19-528,-1 3 81,-1 0 1,0 0-1,1 0 0,-2 0 0,1-1 0,0 1 0,-1-1 1,-7 5-1,11-8-83,0 0 1,0 0-1,0 0 1,0 0 0,0 0-1,0 0 1,0 0-1,0-1 1,0 1-1,0 0 1,0 0 0,0 0-1,0 0 1,0 0-1,0 0 1,0 0-1,0 0 1,0 0 0,0 0-1,0 0 1,0 0-1,0-1 1,0 1-1,0 0 1,0 0 0,0 0-1,0 0 1,0 0-1,0 0 1,-1 0-1,1 0 1,0 0 0,0 0-1,0 0 1,0 0-1,0 0 1,0 0-1,0 0 1,0 0 0,0 0-1,0 0 1,0 0-1,0 0 1,-1 0-1,1 0 1,0 0 0,6-7 188,3-2-88,1 2 0,0-1 0,0 1 0,0 1 0,1 0 0,0 0 0,1 1-1,23-7 1,8 1-95,51-8-1,-51 12-176,5 0-1469,-40 7 254,0-1 0,0 2 0,14 1-1,1 4-1199</inkml:trace>
</inkml:ink>
</file>

<file path=ppt/ink/ink1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4:30.98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118 241 15003,'2'2'1985,"2"7"1463,14 6-1311,2 5-113,10 8-599,3-3-241,-4 3-400,-2-2-208,-6-4-336,-5 0-112,-7-6-368,-3-3-288,-10-6-848,-5-3-313,-4-4-1031,-2-7-89,-3-8-2472,0-7 2937</inkml:trace>
  <inkml:trace contextRef="#ctx0" brushRef="#br0" timeOffset="1">21 205 11514,'-3'-3'480,"1"0"0,-1 0 0,1-1 0,0 1 0,-4-7 0,6 9-250,-1-1-1,1 0 0,-1 0 0,1 1 0,0-1 0,-1 0 0,1 1 0,0-1 0,0 0 0,0 0 0,1 1 0,-1-1 0,0 0 0,1 0 0,-1 1 0,1-1 0,0-1 0,2-3 240,0 1 1,0 0-1,1 0 0,0 0 0,0 0 0,0 0 0,7-5 0,38-29 1839,-47 38-2214,8-7 210,1 1 0,0 1 1,-1-1-1,2 2 0,-1 0 1,1 0-1,0 1 0,0 0 0,0 1 1,0 1-1,0 0 0,20-1 0,-28 3-255,0 1 0,-1-1 0,1 0 0,-1 1 0,1 0 0,-1 0 0,1 0 1,-1 0-1,0 1 0,1-1 0,-1 1 0,0 0 0,0 0 0,0 0 0,0 0 0,3 4 0,-3-3-19,0 1 0,0 0 0,0 0 0,-1 0 0,0 1 0,0-1 0,0 0 0,0 1 0,0 0 0,-1-1 0,1 6 0,-1 1-8,1-1 0,-2 1 0,0 0 0,0 0-1,-1 0 1,0-1 0,-1 1 0,0 0 0,-1-1-1,-4 13 1,4-16-13,0 0 0,0 0 0,-1 0 1,0-1-1,0 1 0,-9 9 0,11-14-38,0 0 0,1-1 1,-1 1-1,0-1 0,0 1 1,0-1-1,0 0 0,0 0 0,0 0 1,0 0-1,-1 0 0,1 0 0,0 0 1,0-1-1,-1 1 0,1-1 0,0 0 1,-1 0-1,1 0 0,-1 0 0,1 0 1,0 0-1,-1-1 0,1 1 0,0-1 1,-3 0-1,1-1-221,0 0 1,0 0-1,0-1 0,0 1 1,0-1-1,0 0 0,1 0 0,-1 0 1,1-1-1,0 1 0,0-1 1,-2-4-1,3 6-170,0-1 0,0 0 0,1 0 0,0 0 0,-1 0 0,1 0 0,0 0 0,0 0 0,1-1 0,-1 1 1,1 0-1,-1-1 0,1 1 0,0 0 0,0 0 0,1-1 0,-1 1 0,2-6 0,15-27-1805</inkml:trace>
</inkml:ink>
</file>

<file path=ppt/ink/ink1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4:31.63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4 235 17708,'-3'-2'6651,"5"13"-4075,3-2-2094,0 0-1,1-1 1,0 0-1,0 0 1,1 0-1,0-1 0,15 13 1,-4-3-16,19 20 183,62 81 0,-63-60-713,-18-27-863,-18-30 838,0-1 1,0 0-1,1 1 0,-1-1 1,0 1-1,1-1 0,-1 1 0,0-1 1,1 0-1,-1 1 0,0-1 1,1 0-1,-1 1 0,1-1 0,-1 0 1,0 0-1,1 1 0,-1-1 1,1 0-1,-1 0 0,1 0 0,0 0 1,-1 0-17,1 0-1,-1 0 1,0 0 0,1 0 0,-1-1 0,1 1 0,-1 0 0,0 0-1,1-1 1,-1 1 0,0 0 0,1 0 0,-1-1 0,0 1 0,1 0-1,-1-1 1,0 1 0,0-1 0,1 0 0,8-25-3570,-9 23 3305,6-26-2247,6 0 706</inkml:trace>
  <inkml:trace contextRef="#ctx0" brushRef="#br0" timeOffset="1">358 24 11194,'3'-23'11711,"-3"23"-11628,6 12 1869,-3-1-1538,-1-1 0,0 1 0,-1-1 0,0 1 0,-1-1 0,0 1 0,0-1 0,-1 1 0,-4 15 0,0-3-228,-1 0-1,-2 0 1,-11 25-1,12-34-118,0 0 0,-1 0 0,-11 15 1,14-23-52,0-1 1,1 1 0,-2-1 0,1 0 0,-1 0 0,0 0 0,0-1 0,-12 7-1,7-8 46,11-3-58,0 0 1,0 0-1,0 0 1,0 0 0,-1-1-1,1 1 1,0 0-1,0 0 1,0 0-1,0 0 1,0 0 0,0 0-1,0 0 1,0 0-1,-1 0 1,1-1 0,0 1-1,0 0 1,0 0-1,0 0 1,0 0-1,0 0 1,0 0 0,0 0-1,0-1 1,0 1-1,0 0 1,0 0-1,0 0 1,0 0 0,0 0-1,0 0 1,0-1-1,0 1 1,0 0 0,0 0-1,0 0 1,0 0-1,0-1 1,1 0 23,0 0-1,-1-1 1,1 1 0,0 0 0,0 0-1,0-1 1,0 1 0,0 0 0,0 0-1,0 0 1,3-1 0,3-3 46,2 0 0,-1 1 0,0 1 0,1-1 0,0 2 0,0-1 0,0 1 0,0 0 0,0 1 0,11-1 0,1 2-11,0 0 1,1 1-1,26 5 0,-19 1-56,-20-4-274,0 0 1,17 1-1,-24-4 18,0 1 1,1-1-1,-1-1 0,0 1 0,1 0 0,-1 0 1,0-1-1,0 1 0,0-1 0,1 0 0,-1 0 0,0 1 1,0-2-1,0 1 0,0 0 0,2-2 0,20-22-5225,-11 9 3616</inkml:trace>
</inkml:ink>
</file>

<file path=ppt/ink/ink1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4:32.12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141 68 12587,'0'-6'1144,"0"-1"0,0 1 1,-1-1-1,0 1 0,0 0 1,-3-7-1,4 12-866,0 0-1,-1 0 1,1 0-1,-1 0 1,1 0-1,-1 0 1,0 0-1,0 0 1,1 0 0,-1 1-1,0-1 1,0 0-1,0 0 1,0 1-1,1-1 1,-1 1-1,-2-2 1,1 2-99,1 0 0,-1-1 1,1 1-1,-1 0 0,1 0 1,-1 0-1,1 0 0,-1 1 0,1-1 1,-1 0-1,1 1 0,-1-1 1,1 1-1,0-1 0,-1 1 0,-2 1 1,-4 4 37,-1 0 0,1 1 0,1-1 0,-1 2 0,1-1 0,0 1 1,1 0-1,0 0 0,-10 18 0,15-22-210,-1 0 1,1 0-1,-1 0 0,1 1 1,0-1-1,1 0 0,-1 1 1,1-1-1,0 0 0,0 1 1,0-1-1,1 1 0,-1-1 1,1 0-1,0 1 1,0-1-1,1 0 0,-1 0 1,4 7-1,-3-9-10,-1 0 1,0 1-1,1-1 0,0 0 1,-1 0-1,1 0 0,0 0 1,0 0-1,0 0 0,1 0 0,-1-1 1,0 1-1,1-1 0,-1 1 1,0-1-1,1 0 0,0 0 1,-1 0-1,1-1 0,0 1 1,-1 0-1,1-1 0,0 0 1,0 0-1,-1 0 0,1 0 1,0 0-1,0 0 0,-1-1 1,1 1-1,0-1 0,2-1 1,-1 0 33,0 1 1,-1-1 0,1 0 0,-1 0 0,0-1 0,0 1 0,0-1 0,0 0 0,0 0 0,0 0-1,0 0 1,-1 0 0,0 0 0,0-1 0,0 1 0,0-1 0,0 0 0,-1 1 0,1-1-1,-1 0 1,0 0 0,0 0 0,-1 0 0,1 0 0,-1 0 0,0 0 0,0 0 0,0 0 0,0 0-1,-1 0 1,0 0 0,0 0 0,0 0 0,0 0 0,-3-5 0,32 32 692,28 25-989,75 48-1,-97-70-259,-13-2 149</inkml:trace>
</inkml:ink>
</file>

<file path=ppt/ink/ink1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4:35.50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375 772 14867,'12'6'4057,"11"-2"-2711,-15-3-874,27 2 6,1-1 0,-1-1 0,1-3 0,-1 0 1,1-3-1,-1 0 0,0-3 0,-1-1 0,0-1 0,59-27 1,-79 31-418,0-1 1,-1-1-1,-1 0 1,1-1 0,-1 0-1,0-1 1,11-12 0,-16 13 20,0 1 0,0-1 1,-1 0-1,0-1 0,-1 0 1,0 0-1,0 0 0,-1-1 1,0 1-1,2-13 1,-3 6-35,0 0 1,-2 0 0,0 0 0,0 0 0,-2 0 0,0 0 0,-1 0 0,-1 0 0,0 0 0,-9-23-1,3 16-25,-1-1-1,-1 1 0,-2 1 0,0 0 1,-1 1-1,-18-21 0,23 32-4,1 1 0,-1 1-1,-1 0 1,0 0 0,0 1 0,-1 0 0,0 1-1,0 0 1,0 1 0,-1 0 0,0 0 0,0 2-1,-1-1 1,1 2 0,-1 0 0,0 0 0,0 1-1,0 1 1,-22 0 0,4 2 143,-1 1-1,0 2 0,-45 12 1,-93 35 374,136-40-480,-37 10 77,-39 14 243,100-32-332,1 1-1,1 0 1,-1 0 0,0 1-1,1 0 1,0 0-1,0 1 1,-8 9 0,12-11-28,1-1 1,0 1-1,1 0 1,-1 0-1,1 0 0,-1 0 1,1 0-1,0 1 1,1-1-1,-1 1 1,1-1-1,0 1 1,0 0-1,1-1 1,-1 1-1,1 0 1,0 0-1,1 8 1,1-2 30,1 0 0,0 0 1,0 0-1,1 0 1,0-1-1,1 0 1,1 0-1,-1 0 0,12 14 1,3 1 67,0 0 0,29 24 0,-37-38-107,0-1-1,1-1 0,0 0 0,0 0 0,1-2 0,15 7 0,-6-4-135,0-2 0,1-1 0,31 5 1,12-3-1812,125 0 0,-173-9 1414,113 1-1192</inkml:trace>
</inkml:ink>
</file>

<file path=ppt/ink/ink1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4:36.53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704 1219 14275,'-2'2'258,"1"0"1,-1 0-1,1 0 0,0 0 0,0 0 0,0 0 1,0 0-1,0 0 0,0 1 0,0-1 1,1 0-1,-1 1 0,1-1 0,0 0 1,0 1-1,0-1 0,0 0 0,0 1 1,0-1-1,1 0 0,-1 1 0,2 2 0,-1-2-126,0-1 0,1 1 0,-1-1 0,1 1 0,-1-1 0,1 0-1,0 0 1,0 0 0,0 0 0,0 0 0,1 0 0,-1 0-1,1-1 1,-1 1 0,1-1 0,-1 1 0,1-1 0,3 1 0,3 0 49,0 0 0,0 0 0,0-1 0,0 0 0,0-1 1,0 0-1,0 0 0,0-1 0,12-2 0,4-3 169,0 0 0,27-12 0,-28 9-238,-1-1 0,0-1-1,0-1 1,-2-1-1,0 0 1,0-2 0,-1-1-1,-1 0 1,0-1-1,-2-1 1,0-1-1,-1-1 1,0 0 0,13-25-1,-7 5 109,25-58 1,-37 73-108,-1-1 0,-2 0 0,8-47 1,-13 60-87,-2-1 1,0 1 0,0-1 0,-2 1-1,1-1 1,-2 1 0,0 0 0,0 0 0,-1 0-1,-1 0 1,-8-16 0,-9-12-9,-54-75 0,35 56 3,25 36-14,-88-121 13,91 130-2,-1 0 1,0 1-1,-1 0 1,0 1-1,-1 1 1,-32-19-1,25 20 16,0 1-1,-1 0 0,0 2 1,0 0-1,-1 2 0,0 1 0,0 1 1,-36-1-1,41 4-33,1 2 1,0 0-1,0 1 1,-1 1-1,2 1 0,-1 1 1,0 0-1,1 2 1,0 0-1,0 1 0,-27 17 1,20-8 5,0 2 0,2 1 1,0 1-1,2 0 0,0 2 1,1 1-1,-30 48 0,19-21 55,3 2 0,2 1 0,-20 60-1,22-46 143,-24 107 0,43-151-94,1 1-1,1 0 0,1 0 0,2-1 0,0 1 1,1 0-1,2 0 0,6 27 0,-5-37-9,1 0 0,0-1-1,1 1 1,14 23 0,-15-30-46,1 1 0,0-1 0,0 0 0,1-1 0,0 0 0,0 0-1,1 0 1,13 8 0,-9-8-4,1 0-1,0-1 1,1-1-1,0-1 0,-1 0 1,1 0-1,0-1 1,1-1-1,-1-1 1,0 0-1,23-1 0,1-3 7,-1-1 0,1-2 0,45-13 0,-7-3-565,122-54 1,59-56-1208,-147 66 1165</inkml:trace>
</inkml:ink>
</file>

<file path=ppt/ink/ink1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5:28.401"/>
    </inkml:context>
    <inkml:brush xml:id="br0">
      <inkml:brushProperty name="width" value="0.4" units="cm"/>
      <inkml:brushProperty name="height" value="0.8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10 294 10570,'-9'-34'4626,"9"31"-4416,2-14 1165,32 3 732,-8 5-1685,116-33 1150,-125 39-1518,0 0 0,0 1 0,0 1 0,0 0-1,0 1 1,29 4 0,10 3-45,101-1 0,-9-1-7,-35 9 13,-55-6 25,67 1 0,-114-9-38,-1-1 0,1-1 0,-1 1-1,0-1 1,19-7 0,44-23 16,-56 23-12,-1 2 0,1-1-1,1 2 1,-1 1 0,28-6 0,30 7 7,-58 5-9,0-2 0,-1 0-1,1 0 1,0-2 0,18-5 0,-2-3 36,-15 4 46,0 2 0,0 0 0,33-5 0,-26 7 408,0 0 0,0-2 0,0-1 0,43-16 0,-46 14 220,0 1 1,34-8-1,-56 15-707,0 0 0,0 0 0,0 0-1,0 0 1,0 0 0,1-1 0,-1 1 0,0 0 0,0 0 0,0 0 0,0 0-1,0 0 1,0 0 0,0 0 0,1 0 0,-1 0 0,0 0 0,0 0 0,0 0-1,0 0 1,0 0 0,0 0 0,1 0 0,-1 0 0,0 0 0,0 0 0,0 0-1,0 0 1,0 1 0,0-1 0,0 0 0,0 0 0,1 0 0,-1 0 0,0 0-1,0 0 1,0 0 0,0 0 0,0 0 0,0 0 0,0 1 0,0-1 0,0 0-1,0 0 1,0 0 0,0 0 0,0 0 0,0 0 0,0 0 0,1 1 0,-1-1-1,0 0 1,0 0 0,0 0 0,0 0 0,-1 0 0,1 0 0,0 1 0,0-1 0,-6 9 31,-13 9-534,15-15 79,-6 3-74</inkml:trace>
</inkml:ink>
</file>

<file path=ppt/ink/ink1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5:30.959"/>
    </inkml:context>
    <inkml:brush xml:id="br0">
      <inkml:brushProperty name="width" value="0.4" units="cm"/>
      <inkml:brushProperty name="height" value="0.8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279 908 9034,'2'12'4394,"19"-31"-2584,-14 12-1614,-4 4-72,0 1 1,1 0-1,-1 0 0,0 0 1,1 0-1,-1 0 0,1 1 1,-1-1-1,1 1 1,0 0-1,7-1 0,-1 1 155,1 1 0,-1 1 0,12 1 0,-3-1-113,-8 0-14,1 0 0,-1-1 0,0 0 0,1-1 0,-1-1 0,0 0 0,0 0 0,0-1 0,14-6 0,2-1 202,-1-1 0,0-1-1,0-1 1,45-32 0,-67 41-318,1-1 1,-1 1-1,5-8 1,-6 7-23,1 1 1,0 0-1,0 0 1,5-5-1,17-10 13,-12 10-41,-1 0 0,16-17 1,-25 22 9,15-14 5,-1-1-1,-1 0 1,0-1-1,23-40 0,-29 37 85,16-51-1,-14 35-45,-4 14-21,-3 11-24,-2 1 1,0-1-1,4-18 0,-8 28 14,1-1 1,-1 1-1,0-1 0,0 0 0,0 1 1,-1-1-1,0 1 0,0-1 0,0 1 1,0 0-1,-1-1 0,0 1 1,1 0-1,-5-6 0,-9-12 243,10 15-132,0 0 1,0 0-1,1 0 0,-4-10 0,0-2-29,-17-30 0,20 41-61,0 0 0,0 1 0,-1-1-1,0 1 1,0 1 0,-8-8-1,11 13-13,0-1-1,-1 0 1,1 1 0,0-1-1,0 1 1,-1 0-1,1 0 1,-1 0 0,1 1-1,-1-1 1,1 1-1,-1 0 1,1 0-1,-1 0 1,-5 1 0,-5 1 12,-1 1 1,-16 6-1,31-9-27,-94 33 21,61-20-20,-2-1 1,-40 8 0,23-12 4,23-4 1,0 2-1,-54 17 0,73-19-11,0 1 1,1 0-1,-1 1 1,1 0-1,-10 8 1,-39 40-18,22-20 23,-60 63-2,36-34 13,55-58-4,1 0 0,-1 1 0,1 0 0,0 0 0,0 0 0,1 0 0,0 1 0,0-1 0,0 1 0,1 0 0,-3 14 0,2 0-6,1 1 0,1 34 0,1-36-10,-1 7 15,1-16-6,-1-1 0,2 1 0,-1-1 0,1 1-1,4 12 1,-3-13 64,1 0 0,1-1-1,0 1 1,0-1-1,1 0 1,0 0 0,1 0-1,0-1 1,8 10-1,-8-12 29,1 0 0,-1 0 0,1-1-1,1 1 1,-1-2 0,1 1 0,0-1-1,0 0 1,0-1 0,0 0 0,10 3-1,5-1-110,1 0 0,-1-2-1,1 0 1,0-2-1,36-2 1,-31 0-316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6:20.2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379 198 13035,'5'-7'356,"45"-67"4924,-46 67-4686,0 1 0,-1-1 0,0 0 0,0 0 0,-1 0 0,0-1 0,0 1 0,-1 0 0,1-11 0,-2 17-522,0-1 1,0 0-1,0 1 1,-1-1 0,1 1-1,-1-1 1,1 1-1,-1 0 1,1-1-1,-1 1 1,0-1 0,0 1-1,1 0 1,-1 0-1,0-1 1,0 1 0,-1 0-1,1 0 1,0 0-1,0 0 1,0 0-1,-1 1 1,1-1 0,0 0-1,-1 0 1,1 1-1,-1-1 1,1 1 0,-1-1-1,1 1 1,-1 0-1,1 0 1,-3-1-1,-2 1-6,0-1 0,1 1 0,-1 0-1,0 1 1,0-1 0,0 1-1,1 0 1,-7 3 0,-7 3-17,1 1-1,0 1 1,1 1 0,-1 0-1,2 1 1,-18 16 0,0 2-37,-51 59 0,68-68-5,1-1-1,1 2 1,2 0-1,-21 41 0,32-57-3,0 0-1,0 1 1,0 0 0,-1 7-1,3-12-2,0-1 0,-1 1 0,1 0-1,0-1 1,0 1 0,0 0 0,0-1 0,0 1-1,0 0 1,0-1 0,0 1 0,0 0 0,0-1-1,0 1 1,1 0 0,-1-1 0,0 1 0,0 0-1,1-1 1,-1 1 0,0-1 0,1 1 0,-1 0 0,0-1-1,1 1 1,-1-1 0,1 1 0,-1-1 0,1 0-1,-1 1 1,1-1 0,0 1 0,-1-1 0,1 0-1,-1 0 1,1 1 0,0-1 0,-1 0 0,1 0-1,0 0 1,-1 0 0,1 1 0,0-1 0,-1 0-1,2 0 1,2-1-4,1 0-1,-1 0 0,1 0 1,-1 0-1,0 0 0,0-1 1,1 0-1,-1 0 0,6-4 1,34-27-59,-35 26 51,132-123-249,-31 26 39,-102 98 214,-5 2 16,1 1-1,0-1 0,0 1 1,0 0-1,0 0 1,0 1-1,1-1 0,-1 1 1,1 0-1,9-3 1,-13 5 11,0 0 1,0 0-1,0 1 1,0-1 0,0 0-1,0 1 1,0-1 0,0 0-1,0 1 1,0-1 0,0 1-1,0-1 1,-1 1 0,1 0-1,0-1 1,0 1 0,-1 0-1,1 0 1,0 0 0,-1-1-1,1 1 1,-1 0-1,1 0 1,-1 0 0,1 0-1,-1 0 1,1 1 0,9 31 646,-9-31-604,6 31 504,-1 0-1,-2 0 0,0 37 0,-8 97 14,0-27-341,6-86-748,-1-54 279,-1-1 1,1 1-1,0-1 1,-1 1 0,1 0-1,0-1 1,-1 1-1,1-1 1,-1 1 0,1-1-1,-1 0 1,1 1-1,-1-1 1,1 0-1,-1 1 1,0-1 0,1-1-1,18-26-2817,-6 9 1160,7-6 2164,5-6-170</inkml:trace>
</inkml:ink>
</file>

<file path=ppt/ink/ink1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5:37.346"/>
    </inkml:context>
    <inkml:brush xml:id="br0">
      <inkml:brushProperty name="width" value="0.4" units="cm"/>
      <inkml:brushProperty name="height" value="0.8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1 166 6497,'0'24'8482,"12"-40"-7656,11-9 406,-21 23-1151,-1 1 0,1 0 0,0 0 0,0 0 0,-1 0 0,1 0-1,0 0 1,0 0 0,0 1 0,0-1 0,0 1 0,0-1 0,0 1 0,3 0 0,41 3 1327,-35-1-1286,-1-1 0,1-1 1,-1 0-1,1 0 0,14-3 0,-10 0-114,-1 1 0,0 0 0,1 1 0,-1 1 0,1 0 0,0 1 0,-1 0 0,19 5 0,-19-3 6,0-2-1,-1 0 0,1 0 0,0-1 1,26-4-1,68-19 9,-12 1 106,-80 20-95,0 0 0,0 1 0,1 1 1,-1 1-1,0 0 0,0 1 0,0 0 1,0 2-1,0 0 0,-1 0 0,20 10 1,-27-11-13,0-1 1,1 1 0,-1-1 0,0-1 0,1 0 0,-1 0 0,1 0 0,15-2 0,4-2 59,37-9 0,11-2 93,-43 11-91,0 2-1,0 0 1,48 7 0,-62-3-64,1-2 0,0 0 0,-1-1 1,1-2-1,0 0 0,19-4 0,29-2 111,-46 6-49,29-6-1,-26 4 47,1 1 0,0 1-1,27 1 1,-47 1-58,59-5 93,6 10-122,-29-6 251,-31-1-136,-1 2 0,14 0 0,-17 0-144,1 0 0,-1 0 1,0-1-1,0 0 0,10-3 1,-12 3 2,12-2 244,-13 3-144,-1 0-1,1-1 1,-1 1-1,0-1 1,0 0-1,1 0 1,3-2-1,29-20 744,-26 16-702,0 1 0,0 0 0,19-8-1,-28 14-150,-1 0-1,1 0 0,-1 0 1,0 0-1,1 0 0,-1 0 1,0 0-1,1 0 0,-1 0 1,1 0-1,-1 0 0,0 0 0,1 1 1,-1-1-1,0 0 0,1 0 1,-1 0-1,0 0 0,1 1 1,-1-1-1,0 0 0,0 0 1,1 1-1,-1-1 0,0 0 1,0 0-1,1 1 0,-1-1 1,0 0-1,0 1 0,6 13-105,-4-8 15,0-3-148,-1-1 1,1 1 0,0 0-1,0-1 1,0 1 0,0-1-1,0 1 1,0-1-1,1 0 1,-1 0 0,1 0-1,-1 0 1,1-1 0,0 1-1,0-1 1,0 1 0,0-1-1,0 0 1,0 0-1,0-1 1,0 1 0,0 0-1,0-1 1,1 0 0,-1 0-1,0 0 1,0 0 0,0 0-1,4-2 1,26-7-1037</inkml:trace>
</inkml:ink>
</file>

<file path=ppt/ink/ink1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5:40.581"/>
    </inkml:context>
    <inkml:brush xml:id="br0">
      <inkml:brushProperty name="width" value="0.4" units="cm"/>
      <inkml:brushProperty name="height" value="0.8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378 43 5681,'0'-2'112,"-1"1"0,1 0 0,0-1 0,0 1-1,-1 0 1,1-1 0,-1 1 0,1 0 0,-1-1 0,0 1-1,1 0 1,-1 0 0,-4-4 447,4 4-447,0 0 0,0 0 0,0 0 0,0 1-1,0-1 1,-1 0 0,1 1 0,0-1 0,0 1 0,-1-1-1,1 1 1,-1 0 0,1 0 0,0 0 0,-1-1 0,1 1-1,0 0 1,-1 1 0,1-1 0,-1 0 0,0 0 0,-3 2 28,1-1 1,0 0-1,0 1 1,0 0-1,0 0 1,0 0-1,0 1 1,1-1 0,-1 1-1,1 0 1,-5 4-1,2 0 274,0 1 0,1 0 0,-1 0 0,2 1 0,-1-1 0,-5 17 0,3-12-249,0 0-1,-1-1 0,0 0 1,-1 0-1,-12 12 0,8-9 48,5-6-92,-12 15 653,-32 46 1,45-57-586,3-7-89,0 1 0,0-1 0,1 1-1,0 0 1,-2 9 0,-21 105 236,7-28-246,13-67 165,2-1 0,1 1 0,1-1 0,1 1 0,1 0-1,1 0 1,1 0 0,8 34 0,2 6-192,-8-35-38,12 40-1,-12-60 0,1 0-1,-1-1 0,2 0 1,-1 0-1,2 0 0,-1-1 1,1 0-1,0 0 0,1 0 1,10 8-1,7 4 209,1-1-1,36 21 1,-53-35-184,1-1 1,-1 1 0,1-1 0,1-1-1,-1 0 1,0-1 0,1 1 0,0-2-1,19 3 1,-16-3-15,1 0 1,0 1-1,-1 1 0,1 1 1,-1 0-1,25 13 0,-25-11-3,1-1 0,-1 0-1,2 0 1,-1-2-1,21 4 1,-28-7-4,-1-1 0,0 0 0,1-1 0,-1 0 1,0 0-1,0 0 0,0-1 0,9-3 0,6-3 170,24-14 1,-28 13-122,-17 8-68,27-13 165,0 1 1,1 2-1,41-12 0,-54 20-63,30-12-1,-40 13-60,0-1 0,0 0 0,0 0 0,-1-1 0,1 0-1,-1 0 1,9-9 0,5-10 63,0-1 0,25-42-1,-25 34-26,28-33-1,-39 55-75,0 0 0,-1-1 0,-1 1 0,0-2 0,0 1 0,-1-1 0,5-15 0,9-29-3,13-44-8,-28 82 9,0 0 0,-1 0 0,0-33 0,-2 30 0,-2 1 0,0 0 0,-2-1 0,0 1-1,-1 0 1,-1 1 0,-1-1 0,0 1-1,-2 0 1,0 0 0,-16-24 0,-5-4 18,-3 1 0,-70-77 0,92 113-13,-1 1 1,0 0-1,0 1 0,-1 0 1,0 1-1,-1 0 0,0 1 1,-23-8-1,3 5 19,0 1-1,-51-5 1,-75-7 2,149 18-34,-1 2 1,0-1 0,1 1-1,-1 1 1,0 0 0,1 1-1,-1 0 1,1 0 0,-1 1-1,1 0 1,0 1 0,-16 8-1,20-8-3,-1 1 1,1-1-1,0 1 0,0 0 0,0 0 1,1 1-1,-1 0 0,-5 9 0,-5 8-4,-12 27-1,0 0-2,14-26 14,2 0 0,1 2 1,-10 29-1,14-34 7,-1 3-16,2 1-1,-6 48 0,0-2 10,0-26 11,8-34-12,1 1 0,0-1 1,1 1-1,0 0 0,1-1 0,0 17 0,1-19-33,-1-8 21,1 1 1,0-1 0,0 0 0,0 1 0,0-1-1,0 0 1,0 1 0,0-1 0,0 1-1,0-1 1,1 0 0,-1 1 0,0-1-1,1 0 1,0 0 0,-1 1 0,1-1-1,0 0 1,-1 0 0,1 0 0,0 0-1,0 0 1,0 0 0,0 0 0,1 1-1,9 3 256,-4-2-261</inkml:trace>
</inkml:ink>
</file>

<file path=ppt/ink/ink1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5:52.908"/>
    </inkml:context>
    <inkml:brush xml:id="br0">
      <inkml:brushProperty name="width" value="0.4" units="cm"/>
      <inkml:brushProperty name="height" value="0.8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25 54 10090,'-25'-16'11039,"31"17"-10904,-1 1 0,0-1 0,1 0 0,-1-1 1,1 1-1,-1-1 0,1 0 0,-1 0 0,1-1 1,-1 0-1,0 0 0,1 0 0,-1 0 1,0-1-1,0 0 0,0 0 0,8-5 0,-9 4-100,0 0-1,1 1 0,-1-1 0,1 1 0,0 0 0,-1 0 1,1 0-1,0 0 0,0 1 0,0 0 0,0 0 1,1 0-1,-1 1 0,0 0 0,0 0 0,0 0 1,1 1-1,-1-1 0,0 1 0,0 0 0,8 3 1,9 4 5,1-1 1,0-1 0,1-1 0,-1-1 0,43 1 0,-50-5-28,219 9 1114,-174-5-899,-38-3-141,42 7 0,25 4 468,-63-10-285,-1 2 0,38 9 0,-57-11-133,1-1 1,-1 0-1,1 0 0,0 0 0,-1-1 1,1-1-1,0 1 0,0-1 0,-1 0 1,1-1-1,7-2 0,-11 3-25,-1 1-1,1-1 0,-1 1 1,1 0-1,-1 1 0,1-1 1,6 2-1,-6-1-57,1-1 1,0 1-1,-1-1 1,7 0-1,1-1-30,-1-1 1,0 0-1,1 0 0,14-6 0,-16 5-397,-9 3 275,0 0 1,0 0-1,0 0 1,0-1 0,0 1-1,0 0 1,0 0-1,0-1 1,0 1 0,0-1-1,0 1 1</inkml:trace>
</inkml:ink>
</file>

<file path=ppt/ink/ink1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5:53.868"/>
    </inkml:context>
    <inkml:brush xml:id="br0">
      <inkml:brushProperty name="width" value="0.4" units="cm"/>
      <inkml:brushProperty name="height" value="0.8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0 61 10874,'15'-17'1878,"-13"15"-1610,1 0 0,-1 0 1,1 1-1,0-1 0,0 1 0,0-1 1,0 1-1,0 0 0,0 0 0,0 0 1,0 0-1,0 1 0,0-1 0,0 1 0,1 0 1,-1 0-1,0 0 0,0 0 0,0 1 1,1-1-1,-1 1 0,6 2 0,-1-1-26,12 5 105,0-1 0,0-2 1,1 0-1,-1-1 0,22 1 0,98-9 810,43 1-262,-106 8-447,66 1 109,-115-6-395,-1 0 0,1-3 0,30-6 0,-36 4 114,1 1 1,-1 1 0,1 2 0,0 0 0,0 1 0,27 3-1,-34-2-46,-1 0 0,1 0 0,-1-2 0,1 1 0,-1-2 0,0 0 0,28-10-1,-39 11-164,1 1-1,-1 1 0,1-1 0,-1 0 1,1 1-1,-1 0 0,1 0 0,0 1 1,-1-1-1,1 1 0,-1 0 0,7 3 1,5 2 14,0 0 0,16 10 0,-4-2-11,-23-11-39,-2-2-355,0 0 0,1 1 0,-1 0 1,0-1-1,12 12-978</inkml:trace>
</inkml:ink>
</file>

<file path=ppt/ink/ink1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5:59.960"/>
    </inkml:context>
    <inkml:brush xml:id="br0">
      <inkml:brushProperty name="width" value="0.4" units="cm"/>
      <inkml:brushProperty name="height" value="0.8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1180 191 8042,'-47'33'6055,"46"-34"-5984,0 0 2,1 0-1,-1 0 0,0 0 0,0 0 0,0 0 0,0 0 1,-1 0-1,1 0 0,0 0 0,0 1 0,0-1 1,-1 0-1,1 1 0,0-1 0,-1 1 0,1 0 1,0-1-1,-1 1 0,1 0 0,-3 0 0,2 0-35,1 0 0,-1 1-1,0-1 1,0 1-1,0 0 1,1 0 0,-1-1-1,0 1 1,1 0 0,-1 0-1,1 1 1,-1-1-1,-1 2 1,-5 6-48,1 0 0,0 0 0,1 1 0,-6 12 0,5-10 127,-11 18-84,0 0 113,1 1-1,-21 50 1,33-68-73,0 0 1,-2-1 0,1 0-1,-1 0 1,-1-1 0,0 0-1,-14 13 1,8-7-9,1 0-1,0 1 1,-15 27 0,-24 62 238,-13 22-79,38-80-210,-26 66 0,24-49-8,14-36 141,-2-1-1,-31 40 1,6-8 18,1 5-154,3 2 0,-39 95 0,70-142-7,-2-2-1,0 1 1,-1-1 0,-2-1 0,-22 30 0,24-34-6,1-1 1,0 2-1,1-1 0,1 1 1,0 0-1,-8 27 0,-8 17-2,-58 99 20,75-142-15,0 0 1,-4 19-1,3-8 0,2-1 0,0 1-1,-2 48 1,1-10 8,6-62-6,0 1 1,0-1 0,0 0-1,1 0 1,-1 1 0,1-1-1,0 0 1,0 0 0,0 0-1,0 0 1,0 0 0,1 0-1,0 0 1,-1 0 0,1 0-1,0-1 1,0 1 0,0-1-1,1 1 1,-1-1 0,1 0-1,-1 0 1,1 0 0,0 0-1,-1-1 1,1 1 0,0-1-1,0 1 1,0-1 0,1 0-1,2 0 1,-3 0 0,0-1-1,0 0 1,-1 0 0,1 0-1,0-1 1,0 1 0,-1-1-1,1 0 1,0 1-1,-1-1 1,1 0 0,0-1-1,-1 1 1,1 0 0,-1-1-1,0 1 1,4-4 0,3-2 6,0-1 1,13-16-1,8-10 39,58-71 31,-6-17-85,-58 83 6,2 0 0,1 2-1,51-54 1,-67 80-1,0 0 1,-1-1-1,0-1 0,-1 0 1,-1 0-1,0-1 0,0 0 1,-2 0-1,6-17 0,12-27 0,49-87 0,-22 46-6,15-17 22,-27 51-7,-35 58-5,12-19 49,-2-1 0,0-1 1,12-38-1,-21 48 1,1-1 0,1 1 0,1 1 0,1-1 0,0 1 0,1 1 0,1 0 0,1 0 0,0 1 0,17-16 0,70-61-24,-80 75-31,18-24 0,-21 22-4,25-22 1,46-41 12,-18 14-16,-46 45-4,-15 15 7,-1 0 0,1 1 0,13-9 1,-15 11 5,0-1 1,0 1 0,0-1-1,-1 0 1,0-1 0,9-13-1,8-10 4,-16 23-1,13-15-30,-2 0 0,0 0 0,14-28 1,-26 40 15,1-1 6,0 0 0,5-16 0,-10 23 7,0-1 0,0 0-1,0 1 1,-1-1-1,1 0 1,-1 1-1,0-1 1,0 0 0,-2-7-1,0 3 6,0 0-1,0 0 0,-1 1 1,0-1-1,0 1 0,-1 0 1,0 0-1,-1 0 1,0 0-1,0 1 0,-1-1 1,0 1-1,-12-12 1,3 5 174,0 0 138,0 0 1,-1 1 0,-28-18-1,41 28-297,-1 1 0,0 0 0,0 0 0,0 1 1,0-1-1,0 1 0,0-1 0,-1 1 0,1 1 0,0-1 0,-1 0 0,1 1 0,0 0 0,-1 0 0,1 1 0,0-1 0,-1 1 0,1 0 0,0 0 0,0 0 1,-1 0-1,-6 4 0,4 0-190,-1 0 0,1 1 0,-10 9 0,-4 3-1135,-3-5 541</inkml:trace>
</inkml:ink>
</file>

<file path=ppt/ink/ink1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6:06.222"/>
    </inkml:context>
    <inkml:brush xml:id="br0">
      <inkml:brushProperty name="width" value="0.4" units="cm"/>
      <inkml:brushProperty name="height" value="0.8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101 0 8858,'-10'9'592,"-1"1"-1,1 0 1,0 0 0,-14 21 0,19-24-346,1 0 0,0 1-1,0 0 1,0 0 0,1 0 0,0 0 0,0 0 0,-2 17 0,5-22-153,0 0 1,0-1-1,0 1 1,0 0-1,1-1 1,-1 1-1,1-1 0,0 1 1,0 0-1,-1-1 1,2 0-1,-1 1 1,0-1-1,0 0 1,4 4-1,2 6 573,-6-9-488,0 1-1,-1-1 0,1 0 0,-1 1 0,1-1 1,-1 0-1,0 1 0,0-1 0,-1 1 0,0 5 1,0 2 120,-2 34 275,6 70 1,-2-106-540,0 0 1,1 0 0,0 0 0,0 0-1,1 0 1,0 0 0,1 0 0,0-1-1,8 14 1,-5-12 102,1 0 0,0-1 0,1 1 0,0-1 0,0-1 0,17 12 0,15 10 502,42 39 0,-69-55-568,0 1 0,0-1 0,-2 2 0,0 0 0,19 34-1,-24-34-56,-2 2-1,1-1 1,-2 0-1,0 1 1,2 30-1,-1-8-11,1 10 6,-2 1 0,-3-1-1,-1 1 1,-12 79 0,-13 22 0,17-122-5,0 1 0,-25 54 0,19-52 7,1 2-1,-15 63 1,-3 73 2,2-8-29,12-71 34,-7 28-18,-4 27-3,14-67-17,13-77 22,0 1-1,0 1 0,1-1 1,-1 0-1,1 1 1,-1-1-1,1 1 0,1-1 1,-1 0-1,1 1 1,0 4-1,0-8 0,-1-1-1,0 0 1,1 1-1,-1-1 0,0 0 1,1 0-1,-1 1 1,0-1-1,1 0 1,-1 0-1,0 1 0,1-1 1,-1 0-1,1 0 1,-1 0-1,0 0 1,1 0-1,-1 0 1,1 0-1,-1 0 0,1 0 1,-1 0-1,0 0 1,1 0-1,-1 0 1,1 0-1,-1 0 0,1 0 1,-1 0-1,0 0 1,1 0-1,-1-1 1,0 1-1,1 0 1,-1 0-1,1-1 0,-1 1 1,0 0-1,1-1 1,15-12 16,-15 13-14,6-8 5,0 0 0,0 0 0,0 0 0,-1-1 0,0 0 0,-1 0 0,0-1 0,7-18 0,-2-5 8,9-48 1,8-24-30,-12 66 14,25-42-1,-23 47 12,26-68 1,-22 36-24,3 1 0,34-64 0,-46 106 12,89-164 44,-70 134-24,57-71 1,66-76 566,-125 161-522,1 0 0,2 2 0,1 1 0,2 2 0,40-30 0,-31 30-61,-16 11 3,39-23 0,-36 28 12,9-5 1,55-42-1,-53 32-47,1-1 48,59-59 0,-66 53-10,-21 21-20,2 1 0,0 0 0,1 2 0,40-30 0,-52 43 20,-1-1-1,0 0 0,-1 0 0,1 0 0,-1-1 0,1 0 0,-1 0 1,-1 0-1,1 0 0,4-9 0,-4 5 51,1-1 0,-1 0 0,-1 0 1,0-1-1,2-13 0,-5 21-52,1 0 0,-1 0 0,1 0 0,-1 0 1,0 0-1,0 0 0,-1 0 0,1 0 0,-1-1 0,1 1 1,-1 0-1,0 0 0,0 1 0,0-1 0,-1 0 0,1 0 0,-1 0 1,0 1-1,1-1 0,-1 1 0,0-1 0,0 1 0,-4-3 0,1 2 2,1 0 0,-1 0-1,0 1 1,0-1-1,0 1 1,0 0-1,0 1 1,-1-1 0,1 1-1,0 0 1,-1 0-1,-8 1 1,-41-2 23,-66-12 1,63 4-29,7 0-4,0 2 0,-69-2 0,-121 24 39,-1 0 41,71-16 252,159 2-299,0 1 0,-1 0 0,1 1 0,0 0 0,-22 7 0,10 0 33,-40 20 0,58-26-39,1 0 0,-1 1 0,1 0 0,0-1 1,0 2-1,0-1 0,1 1 0,-1-1 0,1 1 0,0 0 0,1 1 1,-1-1-1,1 1 0,0-1 0,0 1 0,1 0 0,0 0 0,-3 11 1,5-15-236,0 0 0,0 0 0,0 0 0,0 0 0,0 0 1,0 0-1,0 0 0,1 0 0,0 2 0</inkml:trace>
</inkml:ink>
</file>

<file path=ppt/ink/ink1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4:51.04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703 1520 9674,'1'-3'205,"0"0"1,0 0-1,0 0 1,1 0-1,-1 0 0,1 1 1,-1-1-1,1 1 0,0-1 1,0 1-1,0-1 1,0 1-1,1 0 0,-1 0 1,1 0-1,-1 0 1,6-2-1,-5 3-85,1-1 1,-1 1-1,1 0 1,0 0-1,-1 1 1,1-1-1,0 1 1,0 0-1,0 0 1,-1 0-1,1 0 1,0 0-1,0 1 0,6 2 1,-1 0 214,0 1-1,0 0 1,0 1 0,11 7 0,-12-7-78,-1 0 1,1-1 0,0 0 0,0 0-1,0-1 1,0 0 0,14 3-1,4-3 94,0-1 0,0-1 0,27-3 0,81-13 262,-76 8-446,163-17 631,426 12 1,-536 18-579,433 8 1141,-378-21-751,144-3 339,1 22-73,-191 0-468,133 11 399,-177-20-405,104-9 0,-34-10 89,66-5-1,-56 17-298,177 18-1,-275-11-118,-1-3 0,88-10 0,-8-7 41,115-17 361,-220 29-348,-18 3-39,0 0 0,19-6 0,-6-1-6,-2 0-1,1-2 1,-1-1 0,-1-1-1,0-1 1,-1-1 0,0-2-1,20-19 1,-36 30-71,-1-1 1,0 0 0,0 0-1,0 0 1,-1-1 0,7-14-1,-10 16-6,1 1 0,-2-1 0,1 0-1,-1 0 1,0 0 0,0 1 0,0-1-1,-1 0 1,0 0 0,0 0 0,-2-9 0,-4-28 12,3 1 0,1-64 1,3 89-11,-1-1 1,-5-34 0,4 46-7,-1-1-1,1 1 1,-1 0 0,-1 0 0,1 0-1,-1 0 1,0 0 0,0 1-1,-1-1 1,0 1 0,-7-8 0,-58-51 14,-12-12-17,39 29-8,-48-50 12,72 79-2,-2 1-1,0 1 1,-26-16 0,12 13-5,1 2 1,-2 2 0,0 1 0,-72-18 0,-155-15-21,133 26 21,-165-31-21,-158-27-48,-89 22-149,-4 34 25,9 0-113,-210 5 57,527 16 248,-87 0 27,257 4-24,0 2-1,-62 14 0,-92 35-26,125-29 26,-137 46-20,170-53 18,0 3 0,-69 41 0,90-45 1,1 0 0,1 2-1,1 1 1,-24 25 0,18-12 1,1 2-1,-25 41 1,29-39 16,-106 185 7,116-194-15,0 1 1,2 0-1,1 0 1,1 1 0,1 1-1,-3 44 1,7-35 25,1 0 0,7 60 0,-4-86-8,2 1 0,-1 0 0,2-1 0,0 0 0,0 1 0,1-2 0,1 1 0,0-1 1,1 1-1,14 19 0,-7-16 22,1-1 1,0 0-1,1-1 1,1-1-1,0 0 1,1-2-1,28 15 1,15 3 211,65 20-1,-108-43-200,37 12-8,0-3 0,0-2 0,1-2 0,1-3-1,0-3 1,0-1 0,80-7 0,-103 0-96,-1-1 0,1-1 1,-2-2-1,1-1 0,-1-2 0,46-20 0,34-21-3559,-57 21 2100</inkml:trace>
</inkml:ink>
</file>

<file path=ppt/ink/ink1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4:52.51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1 136 8450,'0'-1'3861,"6"-7"-1908,0-4 531,16-20-1,-20 29-2176,1 0 1,-1 0-1,1 0 0,0 0 1,0 1-1,-1 0 0,2-1 1,-1 1-1,0 0 0,0 0 1,1 1-1,3-2 0,-6 3-238,0 0-1,0-1 0,0 1 1,0 0-1,-1 0 0,1 1 1,0-1-1,0 0 0,0 0 1,0 0-1,-1 0 0,1 1 1,0-1-1,0 0 0,0 1 1,-1-1-1,1 1 0,0-1 1,-1 1-1,1-1 1,0 1-1,0 1 0,15 18 708,-9-9-374,-3-7-311,0 1 1,1 0-1,0-1 0,0 0 0,0 0 1,0-1-1,1 0 0,-1 1 1,1-2-1,0 1 0,0-1 0,0 0 1,0 0-1,0 0 0,8 0 0,8 1 56,0-2-1,-1 0 1,26-4-1,139-19 590,-119 11-508,0 3 1,73 1-1,-119 7-217,-1 2 0,1 0 0,-1 1 0,0 1 0,1 1 0,-2 1 0,1 0 1,-1 2-1,0 0 0,0 1 0,19 13 0,-29-16-154,0 0 1,1-1-1,0 0 1,0-1-1,0 0 0,0-1 1,0 0-1,18 3 1,-24-5-17,0-1 1,0 0-1,0 0 0,0 0 1,0 0-1,0 0 0,0-1 1,0 0-1,-1 0 0,1 0 1,0 0-1,0-1 0,-1 1 1,1-1-1,-1 0 0,1 0 1,-1 0-1,0-1 0,0 1 1,0-1-1,0 0 0,0 0 1,0 0-1,-1 0 0,0 0 1,3-5-1,-2 3-155,-1 1 1,-1-1-1,1 0 0,-1 0 0,0 0 0,0 0 0,0 0 1,0 0-1,-1 0 0,0 0 0,0 0 0,-1 0 1,1 0-1,-1 0 0,0 0 0,0 1 0,-1-1 1,0 0-1,1 0 0,-1 1 0,-1-1 0,1 1 1,-1 0-1,0-1 0,0 1 0,0 0 0,0 1 1,-1-1-1,0 1 0,1-1 0,-1 1 0,-8-4 1,-18-6-570</inkml:trace>
</inkml:ink>
</file>

<file path=ppt/ink/ink1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4:53.02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57 4 9650,'8'-1'1777,"0"0"1,0 0-1,1 1 0,12 1 1,-10 0-380,1 1 0,18 5 0,-5 2-316,0 1-1,24 15 1,-43-23-974,-1 1 1,0 0-1,0 1 0,0 0 1,0-1-1,0 1 0,-1 1 0,0-1 1,0 1-1,0 0 0,0-1 1,-1 2-1,0-1 0,4 8 0,-5-8-41,-1 0-1,0 1 0,1-1 1,-2 0-1,1 0 0,-1 1 0,1-1 1,-1 0-1,-1 1 0,1-1 1,-1 0-1,0 0 0,0 1 1,-1-1-1,1 0 0,-5 9 0,0-2 93,-1-1 0,0 1 0,0-1 0,-1-1 0,-1 1 0,-16 15 0,11-14-93,0 0 0,0-1 0,-1-1-1,-22 12 1,30-19-136,0 1 1,-1-1-1,1-1 1,0 0-1,-1 0 0,0 0 1,1-1-1,-1 0 1,0 0-1,0-1 0,0 0 1,1 0-1,-1-1 1,-9-2-1,15 3-151,0-1-1,0 0 1,0 0 0,1 0 0,-1 0 0,0 0-1,1 0 1,-1 0 0,1-1 0,-1 1-1,1-1 1,0 1 0,-1-1 0,1 1 0,0-1-1,0 0 1,-1-2 0,0-1-943,0-1 1,0 1-1,0-1 1,-1-10-1,1-4-397</inkml:trace>
</inkml:ink>
</file>

<file path=ppt/ink/ink1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4:53.63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10 13659,'9'-8'1616,"-2"6"1169,1 2-377,-3 13-375,-1 9-281,-2 11-223,-2 11-65,0 8-296,-2-1-200,0 2-360,2-7-200,2-8-263,3-3-33,6-13-409,2-5-367,4-8-2288,-4 6 1775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6:20.6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69 0 16732,'-1'0'260,"0"1"0,1-1 0,-1 0 0,1 0 0,-1 1 0,0-1 0,1 0 0,-1 1 0,1-1 0,-1 1 0,1-1 0,-1 1 0,1-1 0,-1 1 0,1-1 0,-1 1 0,1-1 0,0 1 0,-1 0 0,1 0 0,-8 16 1117,7-12-838,-6 9-236,1 1 0,1 1-1,0-1 1,1 1 0,1 0 0,1-1 0,0 2 0,1-1 0,1 17-1,0-29-290,0-1-1,1 1 0,-1-1 0,1 0 0,0 1 0,0-1 1,0 0-1,1 0 0,-1 0 0,1 0 0,0 0 0,0 0 1,0 0-1,0 0 0,0-1 0,0 1 0,1-1 0,-1 0 1,1 0-1,5 4 0,-3-4-5,-1 0 0,0 0 0,1-1 0,-1 1 0,1-1 0,-1 0 0,1 0 0,0-1 0,-1 0 0,1 1 0,0-2 0,-1 1 0,1 0 0,0-1 0,4-1 0,0-1 43,0 0 0,0 0 1,-1-1-1,1 0 0,-1 0 0,0-1 0,0 0 0,0 0 0,-1-1 1,0 0-1,10-12 0,-13 14 8,-1 0-1,0 0 1,0-1 0,0 0-1,0 1 1,-1-1 0,0 0-1,0 0 1,2-9 0,-3 10-13,-1 0 0,1 1 1,-1-1-1,0 0 0,0 0 1,-1 0-1,1 0 1,-1 0-1,0 1 0,0-1 1,0 0-1,0 0 0,-1 1 1,-2-6-1,0 3-17,0 1 0,0 0 0,0 0 0,-1 0 0,0 0 0,0 1 0,0 0 0,0 0 1,-1 0-1,0 0 0,0 1 0,0 0 0,-8-3 0,1 1-52,-1 1 0,0 0 0,0 1 0,-1 0 0,-14 0 0,-23 5-221,31 0-1505,16-2-816,29-2-3479</inkml:trace>
</inkml:ink>
</file>

<file path=ppt/ink/ink1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5:02.33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62 119 6289,'-2'-4'200,"-5"-9"1018,0-2 0,1 1 0,1 0 0,-5-19 0,9 30-674,0 0 0,0 0 1,0 0-1,0 0 0,-3-4 0,4 7-457,0-1-1,0 1 0,0 0 0,-1 0 0,1 0 0,0-1 0,0 1 1,0 0-1,0 0 0,0 0 0,-1 0 0,1 0 0,0-1 0,0 1 1,0 0-1,0 0 0,-1 0 0,1 0 0,0 0 0,0 0 1,0 0-1,-1 0 0,1 0 0,0 0 0,0 0 0,0-1 0,-1 1 1,1 0-1,0 0 0,0 1 0,-1-1 0,1 0 0,-1 0 55,1 1 0,-1 0 0,1-1 0,0 1 0,-1 0 0,1-1-1,0 1 1,-1 0 0,1 0 0,0-1 0,0 1 0,0 0 0,-1 0 0,1 1-1,-3 34 1466,2 1 0,5 54 0,-3-73-1241,4 47 746,4 0 1,32 122-1,-39-179-1185,1-1 1,0 1-1,0-1 1,1 1-1,0-1 0,0 0 1,1-1-1,0 1 1,0-1-1,12 11 0,-50-58-10004,17 23 8541</inkml:trace>
</inkml:ink>
</file>

<file path=ppt/ink/ink1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5:02.67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1 174 11682,'0'-4'275,"-1"-1"-1,1 1 0,0 0 0,1-1 1,-1 1-1,1-1 0,0 1 0,0 0 0,0 0 1,1-1-1,-1 1 0,1 0 0,0 0 0,0 0 1,1 1-1,-1-1 0,1 0 0,-1 1 0,1 0 1,0 0-1,1 0 0,5-5 0,5-2 312,0 1 0,1 0 0,1 1 0,-1 1 0,1 0 0,0 2 1,32-8-1,-33 9-338,1 2 0,-1 0 1,1 0-1,-1 2 1,1 0-1,0 1 0,0 0 1,28 7-1,-36-6-211,-1 0 0,0 1 0,0 0 0,0 0 0,0 0 0,-1 1 0,1 0 0,-1 0-1,0 0 1,0 1 0,-1 0 0,1 0 0,-1 1 0,0-1 0,0 1 0,-1 0 0,0 1-1,0-1 1,0 1 0,4 12 0,-5-8 26,0 0 0,-1-1-1,-1 1 1,0 0 0,0 0 0,-1 0-1,0 0 1,-1 0 0,0 0 0,-1-1-1,-4 17 1,1-13-13,0 0 1,-1-1-1,0 0 0,-1 0 1,0-1-1,-1 1 0,-1-2 0,-11 14 1,15-21-63,1 1 0,-1-1 0,0-1 0,0 1 0,0 0 0,0-1 0,-1 0 0,1-1 0,-1 1 0,0-1 0,0 0 0,0 0 1,-10 1-1,12-3-196,1 1 1,-1-1 0,0 0-1,0 0 1,1 0 0,-1 0-1,0-1 1,1 0 0,-1 0-1,1 0 1,-1 0 0,1 0-1,-1-1 1,1 1 0,0-1-1,-1 0 1,1 0 0,0 0-1,0 0 1,1-1 0,-1 1-1,0-1 1,1 0 0,-3-3-1,4 5-98,0-1-1,0 0 1,0 1-1,0-1 1,1 0-1,-1 1 1,1-1-1,-1 0 1,1 0-1,-1 1 1,1-1-1,0 0 0,0 0 1,0 0-1,0 1 1,0-1-1,0 0 1,1-2-1,6-14-1577</inkml:trace>
</inkml:ink>
</file>

<file path=ppt/ink/ink1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5:03.26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32 1 12747,'2'3'443,"1"0"0,-1 1 0,0-1 0,-1 1 1,1 0-1,-1 0 0,0-1 0,0 1 0,0 0 1,0 0-1,0 0 0,-1 5 0,0 6 1117,-3 30 1,-1-8-264,4-27-1005,0-1 0,0 1-1,0-1 1,1 1 0,5 18 0,-5-25-218,0 0 0,1 1 0,0-1 0,-1 0 1,1 0-1,0 0 0,1 0 0,-1 0 1,0-1-1,1 1 0,0-1 0,-1 1 1,1-1-1,0 0 0,0 0 0,0 0 0,1-1 1,5 3-1,-1-1 26,0 0 1,0-1-1,0 0 1,1-1-1,-1 0 1,1 0-1,-1 0 0,0-1 1,1-1-1,-1 0 1,1 0-1,-1 0 1,0-1-1,1 0 0,11-5 1,-17 5-63,0 1 1,0-1-1,0 1 0,0-1 0,0 0 1,3-4-1,-5 6-30,0-1 0,-1 0 0,1 0 0,0 1 0,-1-1-1,1 0 1,0 0 0,-1 0 0,1 0 0,-1 0 0,1 0 0,-1 0 0,0 0 0,1 0 0,-1 0-1,0 0 1,0 0 0,0 0 0,0 0 0,0 0 0,0 0 0,0 0 0,0 0 0,0-1-1,-1 0 1,0 0 1,0-1-1,-1 0 0,1 1 1,-1-1-1,0 1 0,0 0 1,0 0-1,0 0 0,0 0 1,-1 0-1,1 0 0,-1 0 1,1 1-1,-5-3 0,-7-2-12,-24-9-1,21 9-69,-29-9-343,30 11-180,1-1 0,-1-1 0,1 0 0,-26-16 0,39 21 414,0-1 0,0 1 0,0-1 0,0 0 0,1 1 1,-1-1-1,0 0 0,1 0 0,0 0 0,-1 0 0,1-1 1,0 1-1,0 0 0,0 0 0,0-1 0,1 1 0,-1 0 1,1-1-1,-1-3 0,1 2-49,1 0-1,-1 0 1,1-1 0,2-5-1</inkml:trace>
</inkml:ink>
</file>

<file path=ppt/ink/ink1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5:03.71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0 16884,'17'22'4510,"-3"-5"-1964,16 28 0,18 35-41,20 40-1159,-58-100-1301,-1 1 0,-1 0 0,-1 0 0,5 28 1,-5-1-39,-5-33-365,0 0 1,1 0-1,0 0 0,1 0 0,9 20 0,-13-34 116,1 0-1,-1 0 1,1 1-1,0-1 1,-1 0-1,1 0 1,0 0-1,0 0 1,0 0-1,0 0 1,0 0-1,0-1 1,0 1-1,0 0 1,0 0-1,0-1 1,0 1-1,3 0 1,-1 0-424,0-1 1,-1 0 0,1 0-1,0 0 1,0-1 0,0 1 0,4-2-1,15-1-895</inkml:trace>
</inkml:ink>
</file>

<file path=ppt/ink/ink1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5:04.52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173 140 12883,'5'-9'2118,"7"-16"2416,-11 24-4339,-1 0 0,1 0 1,-1 0-1,0 0 0,1 0 0,-1-1 0,0 1 1,0 0-1,0 0 0,0 0 0,0 0 0,0-1 1,0 1-1,0 0 0,-1 0 0,1 0 0,0 0 0,-1-2 1,0 3-122,0-1 1,0 1 0,1-1-1,-1 0 1,0 1-1,0 0 1,0-1 0,0 1-1,0-1 1,0 1 0,1 0-1,-1 0 1,0 0-1,0 0 1,0-1 0,0 1-1,0 0 1,0 1 0,0-1-1,0 0 1,0 0 0,0 0-1,0 0 1,0 1-1,0-1 1,0 0 0,0 1-1,1-1 1,-1 1 0,-1 0-1,-27 17 519,15-7-361,1 1 1,1 1 0,0 0 0,0 0 0,-15 25 0,21-28-179,1-1 0,-1 1 0,2 0 1,-1 1-1,2-1 0,-1 1 0,1 0 0,1-1 0,-2 23 1,3-31-54,1 1 0,0-1 0,0 0 0,0 0 0,0 0 0,1 0 0,-1 0 0,1 0 0,-1 0 0,1 0 0,0 0 0,-1 0 0,1 0 0,0 0 0,0 0 0,1 0 0,-1-1 0,0 1 0,0 0 0,1-1 0,-1 1 0,1-1 0,0 1 0,-1-1 0,1 0 0,0 0 0,0 0 0,0 0 1,0 0-1,-1 0 0,1 0 0,0-1 0,4 1 0,-2 0-1,1-1 0,-1 1 0,1-1 1,-1-1-1,1 1 0,-1-1 0,1 1 1,-1-1-1,1-1 0,-1 1 0,0 0 1,1-1-1,-1 0 0,6-4 0,-3 1 3,-1 1 0,0-2 0,0 1 1,-1-1-1,0 0 0,0 0 0,0 0 0,0-1 0,-1 1 0,0-1 0,5-13 0,-5 9 9,0-1 0,-1 1 0,0-1 0,0 0 0,-2 0 1,2-23-1,-3 32 1,0 5 0,4 14 9,1-8 2,-1 0-1,1-1 1,1 0 0,-1 0 0,1 0-1,0-1 1,1 0 0,7 6 0,-9-8-213,0 0 0,0-1 0,0 0 1,0 0-1,1 0 0,0-1 0,-1 0 0,1 0 0,0 0 1,0-1-1,0 0 0,10 1 0,-14-2-134,0 0 0,0 0 0,0-1 0,-1 1 0,1-1 0,0 1 0,0-1 0,0 0 0,-1 1 0,1-1 0,0 0 0,-1 0 0,1 0 0,-1 0 0,3-2 0,17-23-2719,-14 16 3588,9-11-510</inkml:trace>
  <inkml:trace contextRef="#ctx0" brushRef="#br0" timeOffset="1">474 107 14299,'2'6'741,"0"1"0,0-1 0,0 0 0,1 0 0,0 0 1,0 0-1,5 6 0,3 2 1283,16 17-1,-1-2-506,-24-26-1443,0-1 0,-1 0 0,1 0-1,-1 1 1,0-1 0,0 1 0,0-1 0,0 1-1,0-1 1,0 4 0,0-5-60,-1 1 1,0-1-1,0 0 1,0 0-1,0 1 1,0-1-1,-1 0 0,1 0 1,0 1-1,0-1 1,-1 0-1,1 0 0,-1 0 1,1 0-1,-1 1 1,0-1-1,1 0 0,-1 0 1,0 0-1,0 0 1,0 0-1,1-1 0,-3 3 1,2-3-13,1 0 0,0 1 0,-1-1 1,1 0-1,-1 0 0,1 1 0,0-1 0,-1 0 1,1 0-1,-1 0 0,1 1 0,-1-1 0,1 0 0,-1 0 1,1 0-1,-1 0 0,1 0 0,-1 0 0,1 0 1,0 0-1,-1 0 0,1 0 0,-1 0 0,1-1 1,-1 1-1,1 0 0,-1 0 0,0-1 0,1 1 2,-1-1 0,0 0-1,0 0 1,0 0 0,1 0 0,-1 0-1,0 0 1,1 0 0,-1 0-1,1 0 1,-1-1 0,-1-3 6,0-1 0,1 1 0,0 0 0,0-6 0,-1-4 11,2 1 0,0-1-1,1 0 1,0 1 0,1-1-1,1 1 1,8-26 0,-9 34-84,0 1 1,0 0 0,0 0 0,1 0 0,0 0-1,0 0 1,0 1 0,1-1 0,-1 1-1,1 0 1,0 0 0,0 0 0,0 1-1,1-1 1,0 1 0,-1 0 0,1 0 0,0 1-1,0-1 1,0 1 0,1 0 0,-1 1-1,9-3 1,0 3-1416,0 1 0,18 0 0,-21 1 2391,16 0-487</inkml:trace>
  <inkml:trace contextRef="#ctx0" brushRef="#br0" timeOffset="2">919 0 13251,'0'19'1696,"6"3"1449,-2 1-473,5-1-775,-2 0-313,2-1-576,0 1-263,-3-2-393,3 0-128,-3-5-176,-3-3-120,3-8-753,-3-2-295,5-8-1304,-1-6-329,0-7 1585</inkml:trace>
</inkml:ink>
</file>

<file path=ppt/ink/ink1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5:05.34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37 358 11963,'-13'-11'1552,"1"0"1128,2 5-1271,10 2-369,-1-1-664,1-2-520,7-3-1056,9 5 792</inkml:trace>
  <inkml:trace contextRef="#ctx0" brushRef="#br0" timeOffset="1">277 0 13043,'4'31'9348,"10"21"-7640,-5-22-496,18 84 289,13 42-298,-29-119-1352,2-1-1,19 38 1,-33-87-5125</inkml:trace>
  <inkml:trace contextRef="#ctx0" brushRef="#br0" timeOffset="2">226 420 17668,'17'-2'1168,"3"-5"528,7-2-447,8-4-473,5 0-248,-3-2-264,2 2-352,-14 4-704,-3 4-649,-2 1 3762,-3 6-2321</inkml:trace>
</inkml:ink>
</file>

<file path=ppt/ink/ink1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5:05.79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 1 15123,'-1'9'2398,"1"-7"-2136,0 0 0,0 0 0,-1 0 0,1 0 0,0 0 1,1 0-1,-1 0 0,0 0 0,1 0 0,-1 0 0,1 0 1,-1 0-1,1 0 0,0 0 0,0-1 0,0 1 0,0 0 1,0 0-1,0-1 0,1 1 0,-1-1 0,2 2 0,3 2-90,1-1 0,-1 0-1,1-1 1,0 1-1,7 1 1,-9-3-166,-1 0 1,1-1-1,-1 0 1,1 0 0,0-1-1,0 1 1,-1-1-1,1 0 1,7-1-1,-11 1-7,1-1-1,-1 1 1,1-1-1,-1 0 1,1 0-1,-1 0 1,1 0-1,-1 0 1,0 0-1,1 0 1,-1 0-1,0 0 0,0-1 1,0 1-1,0 0 1,1-3-1,-1 2 2,0 1 0,0-1-1,0 0 1,1 1-1,-1-1 1,1 1-1,-1 0 1,1 0-1,-1-1 1,4-1 0,-5 3-3,1 0 0,0 0 1,-1 0-1,1 0 0,0 0 1,-1 0-1,1 0 0,0 0 1,-1 0-1,1 0 0,0 0 1,-1 0-1,1 0 0,0 0 1,-1 1-1,1-1 0,-1 0 1,1 1-1,0-1 0,-1 0 1,1 1-1,-1-1 0,1 1 1,0 0-1,12 14-26,-13-14 27,48 75 453,45 98 0,-67-120 184,20 58 0,-38-87-375,0 1 1,-2 0-1,-1 1 1,3 44-1,-7-60-232,-2-1 0,1 0-1,-1 0 1,-1 0 0,0 0 0,0-1-1,-1 1 1,-1 0 0,1-1-1,-1 0 1,-1 0 0,0 0 0,0 0-1,-1-1 1,0 0 0,0 0-1,-1 0 1,0-1 0,0 0 0,-1 0-1,0-1 1,0 0 0,0-1-1,-1 1 1,0-2 0,0 1 0,0-1-1,-1-1 1,1 1 0,-1-2-1,-18 4 1,20-5-37,-1-1 0,1 0-1,0-1 1,0 0 0,0 0-1,0-1 1,0 0 0,0 0-1,1-1 1,-1 0 0,1 0-1,-14-8 1,16 8-3,-1-1 1,1 0-1,0 0 1,0 0-1,0-1 0,1 0 1,-1 0-1,1 0 0,0 0 1,1 0-1,-1-1 1,1 0-1,0 0 0,1 0 1,-1 0-1,-1-8 0,3 10 11,1 0-1,0 1 1,-1-1-1,1 0 1,1 0-1,-1 1 0,0-1 1,1 0-1,0 0 1,0 1-1,0-1 0,0 1 1,4-7-1,2-2 8,0 1 0,13-17 0,-11 18 2,26-33 147,2 2 0,69-58 0,-99 93-200,44-42 125,-46 42-503,0 0 1,0-1-1,-1 1 1,0-1-1,0 0 1,5-14 0,0-5-2068,5-4 959</inkml:trace>
  <inkml:trace contextRef="#ctx0" brushRef="#br0" timeOffset="1">784 291 17404,'4'9'3080,"-6"2"3106,-12 0-3834,-10 0-767,-11-11-2010,-4-6 978,-6-19-577</inkml:trace>
</inkml:ink>
</file>

<file path=ppt/ink/ink1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5:10.64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252 817 8650,'37'-3'5184,"-2"1"-3243,-33 2-1763,-1 0 1,0 0-1,0 1 0,0-1 0,1 0 0,-1 1 0,0-1 0,0 1 0,0-1 0,0 1 1,2 1-1,10 4 809,18-2-277,0-2 0,62-3-1,-64 0-535,38-2 64,199-3 2042,-241 6-1912,21 0 97,66-7 0,-57 1 311,91 1 0,57 15 408,-104-4-736,52 5-245,-43-2 249,142-7-1,42 3-7,-231-1-388,174-4 275,-1-17 341,-166 11-591,48 7-14,-84 1-59,-1-2 0,45-4 0,-55-1 0,-1 0 1,32-12-1,13-5 7,-55 20-10,144-42 30,-131 36-32,1-2 1,-1-1-1,-1 0 1,0-2-1,-1 0 1,29-25-1,-48 37-1,10-10 26,20-23-1,-29 31-25,0-1-1,-1 0 1,1 0-1,-1 0 0,0 0 1,0 0-1,0 0 1,-1-1-1,1 1 1,-1-1-1,1-5 1,3-14 14,-4 21-15,0-1 1,0 1-1,0-1 0,0 0 1,-1 1-1,0-1 0,1 0 0,-2-6 1,-1 2-2,0 0 1,0-1 0,-1 1-1,-1 1 1,1-1 0,-6-8-1,-30-43 13,16 27-12,17 22-3,-1 2 0,0-1-1,-1 1 1,0 0-1,0 1 1,-1 0 0,0 0-1,0 1 1,0 0-1,-1 0 1,0 1 0,0 0-1,0 1 1,0 0 0,-1 1-1,0 0 1,0 1-1,-17-2 1,-21-2 6,0-2 1,-93-29-1,104 23 6,3 1-15,-1 1 1,-52-10-1,-148-4-30,105 14 24,30 0 8,-125-11-14,155 19 10,-83 6 0,-385 7-130,364-10 51,85 3 14,-96-12 1,153 6 40,0 2 0,-45 2 1,60 2 10,1 0 1,-1 1-1,0 1 0,1 0 1,-33 14-1,-4 5-15,-1-2-1,0-2 0,-87 16 0,98-24-59,1 1-1,1 3 1,-53 24-1,46-17-47,31-13 142,1 1-1,1 1 1,0 0 0,0 1-1,-24 25 1,30-28 1,-5 7 3,0 0-1,-21 31 1,3-2-2,23-30-1,0 0-1,1 0 0,1 1 1,0 0-1,1 1 0,-6 23 0,8-27 13,3-4 23,-1 0 0,1 1-1,1-1 1,0 1 0,0-1 0,1 1-1,0-1 1,0 1 0,1-1 0,0 1 0,4 12-1,-3-15 14,0-1 0,0 1 0,1 0 0,0-1 0,0 0 0,0 0 0,1 0 0,0 0 0,0 0 0,1-1 0,-1 0 0,1 0 0,0 0-1,1 0 1,-1-1 0,7 4 0,6 1 12,-1-1 0,1-1 0,0 0 0,28 5-1,79 8-140,-21-17-1669,-47 2 975</inkml:trace>
</inkml:ink>
</file>

<file path=ppt/ink/ink1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5:12.80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7 185 14107,'-1'1'225,"0"0"1,1 0-1,-1 0 1,1 0-1,-1 0 1,1 0-1,-1 0 1,1 0-1,0 1 1,-1-1-1,1 0 1,0 0-1,0 0 1,0 0-1,0 1 1,0-1-1,0 0 1,0 0-1,0 0 1,1 0-1,-1 1 1,0-1-1,1 0 1,-1 0-1,1 0 1,-1 0-1,1 0 1,0 1-1,3 5 401,0-1 0,1 1 0,5 5 0,-5-6-43,1 2 43,21 23 910,-26-29-1375,1-1 0,-1 1 0,1-1 0,0 1-1,0-1 1,0 0 0,0 0 0,0 0 0,0 0-1,0 0 1,0-1 0,0 1 0,1 0 0,3 0-1,-6-2-157,-1 1-1,0-1 1,1 1-1,-1-1 1,1 1 0,-1-1-1,1 1 1,0-1-1,-1 0 1,1 1-1,0-1 1,-1 0-1,1 1 1,0-1-1,0 0 1,-1 1-1,1-1 1,0 0-1,0 0 1,0 1-1,0-1 1,0 0-1,0 1 1,0-2 0,0 1-1,0-5-10,1 0 0,-1 0 1,1 0-1,0 1 0,1-1 0,0 0 1,0 0-1,0 1 0,0-1 1,1 1-1,0 0 0,0 0 0,0 0 1,1 0-1,-1 0 0,7-5 1,-3 3 5,0 0 0,1 1 1,-1 0-1,1 0 0,0 1 0,1 0 1,-1 0-1,1 1 0,14-5 1,-11 6 39,0 0 0,0 1-1,1 0 1,23 0 0,-29 2 3,-1 1-1,0-1 0,1 1 1,-1 0-1,0 1 0,0-1 1,0 1-1,0 1 0,0-1 1,0 1-1,8 5 0,-11-6-25,-1 1 0,1 0 1,-1-1-1,0 1 0,0 0 0,0 0 0,0 1 0,0-1 0,-1 0 0,1 1 1,-1-1-1,0 0 0,0 1 0,0 0 0,-1-1 0,1 1 0,-1-1 0,0 8 1,0-5-13,0 1 1,-1-1-1,1 0 1,-1 1-1,-1-1 1,1 0 0,-1 0-1,0 0 1,-1 0-1,-3 7 1,5-12-1,0 1 1,-1-1-1,1 1 1,0-1 0,-1 1-1,1-1 1,-1 0-1,1 0 1,-3 2-1,4-3-1,0 0-1,0 0 1,-1 0-1,1 0 1,0 0-1,-1 1 1,1-1 0,0 0-1,0 0 1,-1 0-1,1 0 1,0 0-1,-1 0 1,1 0 0,0 0-1,-1 0 1,1 0-1,0 0 1,-1 0-1,1-1 1,0 1 0,-1 0-1,1 0 1,-1-1 0,1 1-1,-1-1 1,1 1 0,0-1 0,0 1-1,-1-1 1,1 1 0,0-1 0,0 1-1,0-1 1,-1 1 0,1-1 0,0 0-1,0 1 1,0-1 0,0 0 0,0-8 2,1 1 0,0 0 0,0-1 1,0 1-1,1 0 0,1 0 0,-1 0 1,1 0-1,1 1 0,-1-1 0,1 1 1,1 0-1,-1 0 0,1 0 0,7-7 1,10-11-10,1 2 0,38-30 1,-57 50 4,6-5-2,-3 1 10,1 0 1,-1 1-1,2 1 0,-1-1 0,1 1 1,-1 0-1,17-5 0,-24 9 5,1 1 0,-1 0 0,1 0 1,0-1-1,-1 1 0,1 0 0,0 0 0,-1 1 0,1-1 0,-1 0 0,1 0 0,0 1 0,-1-1 0,1 1 0,-1 0 0,1-1 0,-1 1 0,1 0 0,-1 0 0,0 0 1,1 0-1,-1 0 0,0 0 0,0 0 0,0 0 0,0 1 0,0-1 0,0 0 0,1 2 0,2 5 127,0 0-1,0-1 1,-1 2-1,4 10 1,-3-5 48,28 81 397,-31-91-570,0-1-1,1 1 1,0-1-1,0 0 1,0 1-1,0-1 1,0 0-1,1 0 0,-1 0 1,1-1-1,0 1 1,0 0-1,4 2 1,-4-3-13,0-1 1,-1 0-1,1 0 1,1 1-1,-1-2 1,0 1-1,0 0 1,0-1-1,0 1 1,0-1 0,1 0-1,-1 0 1,0 0-1,0-1 1,0 1-1,6-2 1,2-1 4,0-1 0,0-1 0,-1 1 0,1-2 0,-1 0 0,-1 0 0,1 0 0,-1-1 1,0-1-1,12-12 0,-3 0 4,-1 0 1,-1 0-1,20-36 1,-29 36-22,-8 15-29,-8 10-20,5 0 42,0 0 1,1 0-1,-1 0 1,1 0-1,0 0 1,0 1-1,1-1 1,-1 1-1,1 0 1,1 0-1,-1 0 0,1 0 1,-1 6-1,2-8 8,-1-1 0,1 1 0,0 0 0,0-1 0,0 1 0,1-1 0,-1 1 0,1-1 0,0 0 0,0 1 0,0-1 0,0 0 0,1 1 0,-1-1 0,1 0 0,0 0 0,0 0 0,0 0 0,0-1 0,1 1-1,-1 0 1,1-1 0,0 0 0,3 3 0,0-1-66,1 0 0,0-1 0,0 0 0,0 0 0,0-1 0,0 0 0,1 0 0,-1-1 0,13 2-1,-20-4 64,1 1-1,-1 0 1,1 0-1,-1-1 1,1 1-1,-1 0 0,1-1 1,-1 1-1,1-1 1,-1 1-1,0-1 1,1 1-1,-1-1 0,0 1 1,1-1-1,-1 1 1,0-1-1,1 1 1,-1-1-1,0 1 0,0-1 1,0 0-1,0 1 1,0-1-1,0 1 0,1-2 1,2-24-87,-1 12 47,0 2 82,0 0 1,1-1 0,1 1-1,0 1 1,1-1 0,0 1-1,1 0 1,0 0 0,11-15-1,-15 24 21,-1 1-1,1-1 1,0 0-1,1 0 1,-1 1-1,0 0 0,0-1 1,1 1-1,-1 0 1,1 0-1,-1 0 1,1 0-1,4 0 0,-2 0-10,1 0-1,-1 1 1,1 0-1,-1 0 1,1 1-1,6 1 1,-2 0-32,0 0 0,-1 1 0,0 0 0,0 1 0,0 0 0,16 10 0,-21-11-8,0-1 0,0 1 0,-1 1 0,1-1 0,-1 1 0,0-1 0,0 1 0,0 0 0,-1 0 0,1 0 0,-1 0 0,0 1 0,0-1 0,-1 1 0,1-1 0,-1 1 0,0-1 0,0 1 0,0 0 0,-1 0-1,0-1 1,0 1 0,0 0 0,0 0 0,-1 0 0,0-1 0,0 1 0,0 0 0,0-1 0,-1 1 0,0-1 0,-2 5 0,12-31 120,-4 10-92,1-1-1,8-14 1,-8 18-26,1 1 0,0 0 0,0 0 0,13-12 1,-16 18-1,-1 0 1,1-1-1,-1 1 0,1 0 1,0 1-1,0-1 1,0 0-1,0 1 1,0 0-1,1-1 0,-1 1 1,0 1-1,0-1 1,1 0-1,-1 1 1,1-1-1,3 1 0,-3 1 16,0 1-1,0-1 0,0 1 1,0 0-1,0 0 1,-1 0-1,1 0 0,-1 1 1,1-1-1,-1 1 0,5 6 1,7 4 65,-8-7-71,0-1-1,1 0 0,0 0 1,0 0-1,9 3 1,-12-6-402,-1-1 1,1 0-1,0 0 1,-1 0-1,1 0 1,0-1 0,0 0-1,0 0 1,-1 0-1,1-1 1,9-1-1,-6 0-470,0 1-1,0 0 0,16 0 0,2 3 165</inkml:trace>
</inkml:ink>
</file>

<file path=ppt/ink/ink1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5:13.14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0 15939,'0'6'1417,"2"-2"1007,9-1-511,3 5-1009,3-7-160,8 1-648,-3-2-432,8-11-1280,1 4-473,15 1 993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6:21.0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44 86 14523,'-3'2'987,"0"-1"0,1 0 1,-1 1-1,1 0 0,0-1 0,-3 4 0,3-3-652,0 0 0,1 1 0,-1-1-1,1 1 1,0 0 0,0-1 0,-1 1 0,2 0 0,-2 5-1,-6 35 1306,7-40-1592,1 0 0,0 0 0,0 0 0,0 0-1,0 0 1,1 0 0,-1 0 0,1 0 0,0-1-1,0 1 1,1 4 0,-1-6-40,0 0 0,0 1 0,0-1-1,0 0 1,0 0 0,0 0 0,0 0 0,1-1-1,-1 1 1,0 0 0,0 0 0,1-1 0,-1 1-1,0 0 1,1-1 0,-1 0 0,1 1 0,-1-1-1,1 0 1,-1 0 0,0 1 0,1-1 0,-1 0-1,1-1 1,-1 1 0,1 0 0,-1 0 0,2-1-1,2 0 14,0-1-1,0 1 0,0-1 0,-1 0 1,1-1-1,7-4 0,-6 3 29,0-1 1,0 0-1,0 0 0,-1-1 1,1 0-1,-1 0 0,-1 0 0,1 0 1,-1-1-1,-1 0 0,1 0 0,2-7 1,-5 11-53,0 0 1,0 0 0,0 0 0,-1 0 0,1 0 0,-1 0-1,0 0 1,0 0 0,0 0 0,0 0 0,0 0 0,-1 0-1,0 0 1,1 0 0,-1 0 0,0 0 0,0 0 0,-1 1-1,1-1 1,0 0 0,-1 1 0,0-1 0,0 1 0,1-1-1,-2 1 1,1 0 0,0 0 0,0 0 0,-1 0 0,1 0-1,-1 1 1,1-1 0,-6-2 0,-26-7-1405,29 10 511,0-1 0,0 1 0,0-1-1,0 0 1,0 0 0,0 0 0,-6-5-1,10 4-596</inkml:trace>
</inkml:ink>
</file>

<file path=ppt/ink/ink1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5:13.63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77 15947,'8'17'2898,"8"24"0,8 51 404,-16-56-2353,2 0-232,21 103 1175,-27-117-1712,-1 1 0,-2 0 0,0 0 1,-3 25-1,2-46-176,0-1 0,0 0 1,0 1-1,0-1 1,-1 0-1,1 1 0,0-1 1,-1 0-1,1 0 1,-1 1-1,-1 1 0,2-3-6,0 0-1,0 0 0,-1 0 0,1 1 0,0-1 1,0 0-1,0 0 0,-1 0 0,1 0 0,0 0 1,0 0-1,-1 0 0,1 0 0,0 0 0,0 0 1,-1 0-1,1 0 0,0 0 0,0 0 1,-1 0-1,1 0 0,0 0 0,0 0 0,-1 0 1,1 0-1,0 0 0,0 0 0,0 0 0,-1-1 1,1 1-1,0 0 0,0 0 0,0 0 1,-1 0-1,1-1 0,-2-1-46,0-1 1,0 1-1,0-1 0,0 1 0,1-1 1,-1 0-1,-1-5 0,-8-25-367,2 0 1,1-1-1,-6-56 0,8 50 183,6 35 208,-15-113-518,14 95 473,0 0-1,1 0 1,5-27-1,-5 45 79,1 0 0,0 0 0,0 0 0,1 0 0,0 0-1,0 1 1,0-1 0,0 1 0,1-1 0,-1 1 0,1 0 0,0 0-1,0 0 1,1 0 0,-1 1 0,6-5 0,-5 6 28,-1 0 1,1 0-1,0 0 1,0 0 0,0 1-1,0 0 1,0 0-1,0 0 1,0 0-1,0 0 1,0 1-1,0 0 1,1 0-1,-1 0 1,0 0-1,0 1 1,0-1-1,0 1 1,7 2-1,5 3 216,1 1 0,-2 0-1,1 1 1,-1 1-1,0 0 1,-1 1-1,17 15 1,-27-21-197,-1-1 1,1 1 0,-1-1-1,1 1 1,-1 0-1,0 0 1,-1 1-1,1-1 1,-1 1 0,3 5-1,-5-7-38,1-1 1,0 1-1,-1 0 0,0 0 1,0 0-1,0-1 0,0 1 1,0 0-1,0 0 0,-1-1 1,1 1-1,-1 0 0,0 0 1,0-1-1,0 1 0,0-1 1,0 1-1,0-1 0,-1 1 0,-2 2 1,-4 5-6,0-2 0,-1 1 1,0-1-1,-1 0 0,1-1 0,-2 0 1,1 0-1,-1-1 0,0-1 0,0 0 1,0 0-1,-1-1 0,1-1 0,-1 0 1,-15 2-1,21-5-202,0 0 0,0 0 0,0-1 0,0 1 0,0-1 0,0-1 0,0 1 0,0-1 0,0 0 0,1-1 0,-1 1 0,-8-7 0,11 8 62,1 0 0,0-1 0,0 0-1,0 1 1,0-1 0,1 0 0,-1 0 0,0 0 0,1 0 0,-1 0 0,1 0 0,0 0 0,0 0-1,0-1 1,0 1 0,0 0 0,0-1 0,0 1 0,1-1 0,-1 1 0,1-1 0,0 1-1,0-1 1,0 1 0,0-1 0,0 1 0,1-1 0,-1 1 0,1-1 0,-1 1 0,1-1 0,0 1-1,1-3 1,16-24 215</inkml:trace>
</inkml:ink>
</file>

<file path=ppt/ink/ink1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5:14.05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156 6 18676,'-2'-1'295,"-1"0"0,0 0 1,1 0-1,-1 1 0,0-1 0,0 1 1,1 0-1,-1 0 0,0 0 0,0 0 0,1 0 1,-1 0-1,0 1 0,0-1 0,1 1 1,-1 0-1,0 0 0,1 0 0,-1 0 0,1 0 1,-1 1-1,1-1 0,-4 3 0,-2 2 42,1 1-1,-1 0 0,1 0 1,1 0-1,-8 11 0,9-11-247,0 0 1,1 0-1,0 1 0,0-1 0,1 1 0,0 0 1,1 0-1,-1 0 0,1 0 0,1 0 0,0 1 0,0-1 1,1 16-1,0-17-43,1-1 1,0 0-1,0 1 1,1-1-1,0 0 1,0 0-1,0 0 1,1 0 0,0 0-1,0-1 1,1 1-1,-1-1 1,1 0-1,0 0 1,0 0-1,1 0 1,0-1-1,8 7 1,-9-9 6,0 0-1,0 0 1,0 0 0,0 0 0,0-1-1,0 0 1,0 0 0,1 0 0,-1 0 0,0-1-1,1 1 1,-1-1 0,1-1 0,-1 1-1,0 0 1,1-1 0,7-2 0,-9 2-20,-1 1 0,1-1 0,-1 0 0,1 0 0,-1 0 0,0 0 1,1-1-1,-1 1 0,0-1 0,0 1 0,0-1 0,0 0 0,-1 0 0,1 1 1,0-1-1,-1-1 0,1 1 0,-1 0 0,0 0 0,1 0 0,-1-1 0,0 1 0,-1-1 1,1 1-1,0-1 0,-1 1 0,1-1 0,-1 1 0,0-1 0,0 1 0,0-4 0,-1-1-34,0-1-1,-1 1 0,0 0 0,0 0 0,-1 0 0,0 0 0,0 0 0,-1 1 0,1-1 1,-1 1-1,-6-7 0,4 6-452,0 0-1,-1 1 1,0-1 0,0 1 0,0 1 0,0-1 0,-1 1-1,-13-6 1,5 3-1587,11 2 748</inkml:trace>
</inkml:ink>
</file>

<file path=ppt/ink/ink1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5:14.46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0 16556,'7'4'4104,"2"8"-2122,-6-9-1236,9 13 413,-1 1 0,0 0 0,-2 0 0,0 1 0,13 34 0,19 98 739,-30-102-1729,31 82 0,-41-127-255,0 0 0,1 0 0,0 0 1,-1 0-1,1 0 0,4 4 0,-6-6 1,1-1 0,-1 1 0,1-1 0,0 0-1,-1 1 1,1-1 0,0 1 0,-1-1 0,1 0-1,0 1 1,-1-1 0,1 0 0,0 0 0,0 0-1,-1 0 1,1 1 0,0-1 0,-1 0 0,1 0 0,0 0-1,0-1 1,-1 1 0,1 0 0,0 0 0,0 0-1,-1 0 1,1-1 0,0 1 0,-1 0 0,1-1-1,0 1 1,-1 0 0,2-2 0,4-2-1265,0-2-1,0 1 1,6-9 0,5-8-365</inkml:trace>
</inkml:ink>
</file>

<file path=ppt/ink/ink1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5:15.11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194 55 15827,'1'-3'957,"0"0"0,0 0-1,-1 0 1,1 0-1,0-1 1,-1 1-1,0 0 1,0 0 0,0-5-1,0 7-843,-1 0 0,1 0 0,-1 0 1,1 0-1,0 0 0,-1 0 0,0 1 0,1-1 0,-1 0 0,0 0 0,1 0 0,-1 0 0,0 1 1,0-1-1,0 0 0,0 1 0,1-1 0,-1 1 0,0-1 0,0 1 0,0-1 0,0 1 0,0 0 1,0-1-1,0 1 0,-1 0 0,1 0 0,0 0 0,-2 0 0,-1 0-50,0 0 0,0 0-1,0 1 1,0-1 0,0 1 0,0 0-1,0 0 1,0 1 0,0-1 0,0 1-1,0 0 1,1 0 0,-1 0 0,-5 5-1,-2 2-9,0 1-1,-18 20 0,23-23-41,0-1 1,0 1 0,1 0 0,0 1-1,1-1 1,0 1 0,0 0-1,0 0 1,1 0 0,0 1 0,1-1-1,0 1 1,-2 9 0,4-16-7,0 0-1,0 0 1,1 1 0,-1-1 0,0 0 0,1 0 0,-1 1 0,1-1 0,0 0-1,0 0 1,0 0 0,0 0 0,0 0 0,0 0 0,0 0 0,1 0 0,-1 0-1,1-1 1,-1 1 0,1 0 0,0-1 0,0 1 0,-1-1 0,1 0-1,0 0 1,0 0 0,0 0 0,1 0 0,-1 0 0,0 0 0,4 0 0,-1 1 14,1-1 1,0 0 0,0-1-1,0 1 1,-1-1 0,1 0-1,0 0 1,0-1 0,0 0-1,0 0 1,7-2 0,-12 2-12,0 1 1,1-1-1,-1 1 0,0-1 1,0 1-1,0-1 0,0 0 1,0 0-1,0 0 0,0 1 1,0-1-1,0 0 0,0 0 1,0 0-1,0 0 0,-1-1 1,1 1-1,0 0 0,-1 0 1,1 0-1,0-3 1,0 0 1,-1 0 1,0 0 0,1-1 0,-1 1 0,-1-6-1,0 7-8,1 1-1,-1-1 1,1 1 0,0-1-1,0 1 1,0-1-1,0 1 1,0 0-1,1-1 1,-1 1-1,1-1 1,0 1-1,-1 0 1,1-1-1,0 1 1,0 0-1,1 0 1,0-2-1,4-2-9,-4 4-4,-3 4 0,-8 13 15,4-6 7,3-5-4,0 0 0,1 0 1,-1 0-1,1 0 1,-2 7-1,3-9-4,0 0 0,0 0-1,0-1 1,0 1-1,1 0 1,-1 0 0,0 0-1,1-1 1,-1 1-1,1 0 1,0 0 0,0-1-1,0 1 1,0-1-1,0 1 1,0-1 0,1 2-1,2 2-53,0 0-1,0-1 0,1 1 1,-1-1-1,1 0 1,0 0-1,0-1 0,0 0 1,9 5-1,-11-7-252,1 0-1,-1 0 1,0 0 0,1 0-1,-1-1 1,1 0 0,-1 1-1,1-1 1,-1 0-1,1 0 1,-1-1 0,1 1-1,-1-1 1,0 0 0,1 0-1,-1 0 1,7-3 0,39-25-5039,-17 11 3645</inkml:trace>
</inkml:ink>
</file>

<file path=ppt/ink/ink1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5:15.44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84 14963,'4'-6'1287,"0"0"1,1 0-1,0 0 0,0 0 1,8-6-1,-12 11-1079,0 0 1,0 0-1,0 0 1,1 0-1,-1 0 1,0 0-1,1 0 1,-1 0-1,1 1 1,-1-1-1,1 1 1,-1-1-1,1 1 1,-1 0-1,1-1 1,0 1-1,-1 0 1,1 0-1,-1 0 1,1 0-1,0 0 0,-1 1 1,1-1-1,-1 0 1,1 1-1,-1-1 1,1 1-1,-1 0 1,1-1-1,-1 1 1,3 2-1,-3-2-149,1 1 0,-1-1 0,0 1 0,0 0 0,0-1 0,0 1-1,0 0 1,0 0 0,0 0 0,-1 0 0,1 0 0,-1 0 0,1 0 0,-1 0 0,0 0-1,1 0 1,-1 0 0,-1 0 0,1 4 0,-1 4-58,-1 0 0,-5 16 0,5-18 51,-5 19-20,7-27-32,0 0 1,0 0-1,0 0 1,0 0 0,0 0-1,0 0 1,0 0 0,0 1-1,0-1 1,0 0-1,0 0 1,0 0 0,0 0-1,0 0 1,0 0-1,0 0 1,0 0 0,0 0-1,0 0 1,0 1 0,0-1-1,0 0 1,0 0-1,0 0 1,0 0 0,0 0-1,0 0 1,0 0 0,0 0-1,0 0 1,0 0-1,0 0 1,0 1 0,0-1-1,0 0 1,0 0 0,1 0-1,-1 0 1,0 0-1,0 0 1,0 0 0,0 0-1,0 0 1,0 0-1,0 0 1,0 0 0,0 0-1,0 0 1,0 0 0,1 0-1,-1 0 1,0 0-1,6-3 22,8-8 8,-13 10-25,22-17 5,1 2 1,1 0-1,1 1 1,0 2 0,1 0-1,0 2 1,1 1-1,48-11 1,-18 6-1616,-35 15 897</inkml:trace>
</inkml:ink>
</file>

<file path=ppt/ink/ink1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5:17.85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426 891 9754,'1'-6'814,"-1"0"0,1 0 1,0 0-1,0 0 0,0 1 0,1-1 0,2-6 0,-2 8-601,-1 1-1,1 0 1,-1 1 0,1-1-1,0 0 1,0 0-1,0 1 1,1-1-1,-1 1 1,0 0-1,1-1 1,0 1-1,5-3 1,-8 5-150,1 0 1,-1 0-1,1 0 1,-1-1-1,1 1 0,-1 0 1,1 0-1,0 0 1,-1 0-1,1 0 1,-1 0-1,1 0 1,0 0-1,-1 1 0,1-1 1,-1 0-1,1 0 1,-1 0-1,1 1 1,-1-1-1,1 0 1,-1 0-1,1 1 0,-1-1 1,1 1-1,13 13 792,-4-3-165,-4-7-451,-1 0 0,1-1 1,0 0-1,1-1 0,-1 1 1,0-1-1,1 0 0,-1-1 0,1 0 1,11 1-1,8-1 452,37-3 1,-28 1-146,16 2-45,0 3 1,94 18 0,41 5 40,-151-26-409,0-2 1,0-1-1,41-8 1,100-29 157,-70 14-48,-86 20-150,1 2 1,-1 1-1,0 0 0,1 2 0,-1 0 0,1 1 1,-1 1-1,21 5 0,-21-4-69,0 0-1,1-1 1,-1-1 0,30-3-1,81-14 502,-115 13-399,50-11 114,113-39 0,-171 50-235,129-46 4,-108 37 2,0-2-1,40-26 1,-59 34-8,-1-2 1,-1 1-1,1-1 1,-1-1-1,9-12 0,31-50 22,-45 65-20,1-1 0,-1 0 0,0 1-1,0-1 1,-1 0 0,0 0 0,0-1 0,-1 1 0,1-9-1,-2 11 0,0 1 0,0 0 0,-1-1 0,1 1 0,-1 0 0,0-1 0,0 1 0,0 0 0,-1 0 0,1 0-1,-1 0 1,0 0 0,-1 0 0,1 1 0,0-1 0,-6-6 0,-1 2-2,-51-60-4,54 60 1,-2 0-1,1 0 1,-1 1-1,0 0 1,0 0 0,-1 1-1,0 0 1,0 1-1,0 0 1,-14-5 0,-11-2-21,-61-14 1,21 6-1,-10-2 7,-24-7 29,43 8-64,-1 3 0,-103-14 1,116 25 46,0 4 1,-1 1-1,-93 10 1,72 1-2,0-4-1,0-3 1,-111-11 0,152 6 3,-1 1 0,0 1 1,0 2-1,0 2 0,-54 10 1,-110 34-11,19-3-4,130-31 7,-1 2-1,2 3 0,-87 43 1,105-44-3,1 2 1,-28 22 0,51-35 9,1 0 1,0 0-1,0 1 1,0 0 0,1 0-1,0 0 1,1 1-1,-1-1 1,2 1-1,-1 0 1,1 1-1,0-1 1,-3 14 0,1 3-6,2 1 1,0-1-1,1 36 1,2-55 10,0 1 1,1-1-1,-1 1 1,1-1-1,1 1 1,-1-1-1,1 0 1,0 0-1,0 1 0,5 7 1,-4-10 23,0 0 0,0 0 0,0 0 0,1-1 0,-1 1 0,1-1 0,0 0 0,0 0 0,0 0 0,0 0 0,0-1 0,1 0 0,-1 0 0,8 2 0,84 23 127,7 1-67,-52-8-89,-24-9 0,0-2 0,1 0 0,-1-2 0,2 0 0,31 2 0,118-1 0,293 30 0,-426-31 0,-1-2 0,1-2 0,0-2 0,0-2 0,61-9 0,-62 3 0,316-41 0,-342 46 1,1-1 0,-1 0 0,0-2 0,0 0 0,-1-1-1,1-1 1,20-12 0,4-5-451,62-47-1,-88 59-1369,1-1 0,-2-1-1,18-18 1,8-21-1111</inkml:trace>
</inkml:ink>
</file>

<file path=ppt/ink/ink1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6:17.59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7 582 10290,'-6'8'4277,"24"-23"-2026,-6 3-1681,1 0 0,1 1 0,0 1 0,0 0 0,1 1 0,1 1 0,30-13 0,-11 11 45,1 1 0,62-7 0,77 4 292,-101 8-644,66-8 428,-1-6 1,0-7-1,183-56 0,119-69 1426,-377 127-1764,152-48 660,-156 55-762,99-13 0,-151 28-295,13-2 112,26 1-1,-42 2-167,0 0-1,0 1 1,0-1 0,0 1-1,-1 0 1,1 0 0,0 1-1,0 0 1,-1-1 0,9 6-1,-12-7-34,0 1-1,0 0 0,0 0 0,0 0 0,0 0 0,0 0 0,0 0 0,0 0 0,1 2 0,3 17-781</inkml:trace>
</inkml:ink>
</file>

<file path=ppt/ink/ink1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6:19.19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3 17820,'5'-2'1328,"6"2"1345,11 3-4474,4-3 1305</inkml:trace>
</inkml:ink>
</file>

<file path=ppt/ink/ink1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6:22.47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209 86 6833,'-5'2'147,"0"0"0,0 0 0,0 0-1,0 1 1,0 0 0,0 0-1,1 0 1,-8 7 0,10-8-142,0-1 1,1 0-1,-1 0 1,0-1-1,0 1 0,0 0 1,0-1-1,0 1 1,0-1-1,0 0 1,0 1-1,0-1 1,0 0-1,0 0 0,0 0 1,0-1-1,-2 1 1,2 0-1,0-1 1,-1 1-1,1-1 0,0 1 1,0-1-1,-1 0 0,1 0 1,0 0-1,0 0 1,0 0-1,0 0 0,0-1 1,0 1-1,1-1 0,-3-1 1,-11-16 2020,-30-31-1,42 47-1414,0 0 1,0 0-1,0 0 0,1-1 0,-1 1 0,1-1 0,0 0 0,-3-6 0,14 39 4931,0 4-3550,13 44-680,7 4-98,33 108 301,-51-148-1501,-2 2 0,7 69 0,-15-104-303,-1 0 0,0 0 0,0 0-1,0 1 1,-1-1 0,-1 0 0,-2 10-1,4-18 251,0 0-1,0 0 1,0 0-1,0 0 0,0 0 1,0 0-1,0 0 0,0 0 1,0 1-1,-1-1 1,1 0-1,0 0 0,0 0 1,0 0-1,0 0 0,0 0 1,0 0-1,0 0 1,-1 0-1,1 0 0,0 0 1,0 0-1,0 0 0,0 0 1,0 0-1,-1 0 1,1 0-1,0 0 0,0 0 1,0 0-1,0 0 0,0 0 1,-1 0-1,1 0 1,0 0-1,0 0 0,0 0 1,0 0-1,0 0 0,0 0 1,0 0-1,-1-1 1,1 1-1,0 0 0,0 0 1,0 0-1,0 0 0,0 0 1,0 0-1,0 0 1,0-1-1,0 1 0,0 0 1,0 0-1,-1 0 0,1 0 1,0 0-1,0-1 1,-5-8-1195,-26-53-4100,7 18 3699</inkml:trace>
</inkml:ink>
</file>

<file path=ppt/ink/ink1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6:23.34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0 182 7850,'1'-10'1104,"0"1"1,0-1 0,5-13 0,-5 19-766,0 0 1,1 1 0,0-1-1,0 0 1,0 1 0,0-1-1,1 1 1,-1 0 0,1-1-1,0 1 1,3-2 0,1 0 173,0 0 1,0 0 0,0 1-1,1 0 1,11-4-1,44-13 1679,-50 17-1843,4-1 97,2-1 143,1 1 0,0 0 1,32-3-1,-48 8-528,1 0 0,0-1 0,0 2 0,0-1 0,0 1 0,-1-1 0,1 1 0,0 1 0,0-1-1,-1 1 1,1-1 0,-1 1 0,0 1 0,1-1 0,-1 0 0,0 1 0,0 0 0,-1 0 0,1 0 0,5 7 0,-4-3-43,0 0 1,0 1 0,0 0 0,-1 0 0,-1 0 0,1 1 0,-1 0-1,-1-1 1,0 1 0,0 0 0,1 9 0,-2-6 3,-1 0 0,0 0 0,-1 0 0,0 0 0,0 0 0,-2 0 0,1-1 0,-6 14 0,5-15-27,-2 0-1,1 0 1,-1 0-1,-1-1 1,0 0-1,0 0 1,-1 0-1,0-1 1,-8 8-1,9-11-35,0 0 0,0 0 0,-1 0 0,0-1 0,0 0-1,0 0 1,0-1 0,-1 0 0,1 0 0,-1 0 0,0-1-1,-14 2 1,16-4-211,0 0-1,0 0 1,0 0-1,0-1 0,0 0 1,-12-3-1,14 3-32,1 0 0,0 0-1,0 0 1,0-1 0,0 1-1,0-1 1,0 0 0,0 0-1,0 0 1,0 0 0,1-1-1,-1 1 1,-2-5 0,4 6 161,1 1 0,-1-1 0,1 0 0,-1 0 0,1 0 0,0 0 0,-1 0 0,1 0 0,0 0 0,0 0 0,0 0 0,0 0 0,0 0 0,0 0 0,0 0 0,0-1 1,9-17-1288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6:21.2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168 0 13059,'2'0'247,"-1"0"1,1 0-1,0 0 1,-1 0-1,1 1 1,0-1-1,-1 0 1,1 1-1,-1-1 1,1 1 0,0-1-1,-1 1 1,1 0-1,-1 0 1,0-1-1,1 1 1,-1 0-1,3 3 1,-3-3-13,0 1 0,0 0 0,0 0 0,-1 0 0,1 0 0,0 0 0,-1 0 0,0 0 0,1 0 0,-1 0 0,0 0 0,0 0 0,0 0 0,0 0 0,0 3 0,-3 14 775,0 1 0,-1-1 0,-10 27 0,-25 54 614,-54 95-263,83-174-1305,1-1-1,-13 41 1,19-49-858,1 0 1,0 0 0,-1 23 0,3-34 604,0 0-1,0 0 0,0 0 1,0-1-1,0 1 0,0 0 0,1 0 1,-1-1-1,0 1 0,0 0 1,0 0-1,1-1 0,-1 1 0,0 0 1,1-1-1,-1 1 0,1 0 1,-1-1-1,1 1 0,-1 0 0,1-1 1,-1 1-1,1-1 0,0 1 0,-1-1 1,1 0-1,0 1 0,-1-1 1,1 1-1,0-1 0,-1 0 0,1 0 1,0 1-1,1-1 0,23 7-2500</inkml:trace>
</inkml:ink>
</file>

<file path=ppt/ink/ink1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6:23.88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72 559 16323,'-2'2'362,"0"0"-1,0 0 1,1 0-1,-1 0 1,1 0-1,-1 0 0,1 1 1,0-1-1,0 0 1,0 1-1,0-1 0,0 1 1,0 3-1,-3 4 201,1-1-285,0-1 0,1 2 0,0-1 0,0 0 0,1 0 0,0 1 0,1-1 0,0 0-1,1 10 1,-1-15-214,1-1-1,0 0 1,0 1-1,0-1 1,0 0-1,0 0 1,1 0-1,-1 0 1,1 0-1,0 0 1,4 5-1,-4-6-27,0 0-1,0-1 1,0 1-1,0 0 1,1-1-1,-1 0 0,0 0 1,1 0-1,-1 0 1,1 0-1,-1 0 1,1 0-1,0-1 1,-1 1-1,1-1 0,-1 0 1,4 0-1,3-1 48,-1 0 0,0 0 0,0-1 0,0 0 0,0 0 0,0-1 0,0 0 0,-1 0 0,0-1 0,1 0 0,-1 0 0,0-1 0,-1 0 0,1 0 0,-1-1 0,0 1-1,-1-1 1,1-1 0,-1 1 0,0-1 0,7-13 0,-11 18-68,0-1-1,0 1 1,0-1-1,0 1 0,-1-1 1,1 0-1,-1 1 1,1-1-1,-1 0 1,0 0-1,0 1 0,0-1 1,0 0-1,-1 0 1,1 1-1,-2-6 1,0 4-8,0 1 1,0-1-1,0 1 1,0 0 0,0 0-1,0 0 1,-1 0-1,0 0 1,0 0 0,-5-4-1,0 2-57,0-1 0,0 2-1,-1-1 1,1 1-1,-1 0 1,0 1 0,-1 0-1,-14-3 1,10 4-346,-1 1 1,-26 0-1,34 2-146,-1-1 0,1 1 0,-1 1 0,1-1 0,-1 1 0,1 0 0,-7 4-1,11-4-1451,4-5 819</inkml:trace>
  <inkml:trace contextRef="#ctx0" brushRef="#br0" timeOffset="1">138 17 13003,'-1'-1'359,"1"0"0,-1 0 0,1 1 0,-1-1 0,1 0 0,0 0 0,-1 0 0,1 0 0,0 0 0,0 0 0,-1 0 0,1 0 0,0 0 0,0-1 0,1 2-165,0-1 0,-1 1 0,1 0 0,0 0 0,0 0 0,-1-1 0,1 1 0,0 0 0,0 0 0,-1 0 0,1 0 0,0 0 0,0 0-1,-1 1 1,1-1 0,0 0 0,-1 0 0,1 0 0,0 1 0,-1-1 0,1 0 0,1 1 0,8 3 494,0-1 1,0 2-1,-1-1 0,1 1 1,-1 1-1,13 9 0,-17-10-533,0 0-1,0 0 0,0 0 0,0 1 0,-1-1 1,0 1-1,0 1 0,-1-1 0,0 0 0,5 13 1,12 40 312,31 83-145,45 57-2165,-95-197 1495,0 0 0,0 0 0,0 0 0,1 0 0,-1 0 0,1 0 0,0 0 0,-1 0 0,1 0 0,4 2-1,-5-4 123,0 1 0,0-1 0,0 0 0,0 0 0,0 0 0,0 0 0,0 0 0,0 0 0,0 0 0,0 0 0,0 0 0,0 0 0,0-1 0,0 1 0,0 0 0,0-1 0,0 1 0,0-1 0,0 1 0,0-1 0,-1 1 0,1-1 0,0 0 0,0 1 0,0-1 0,-1 0 0,1 0 0,0-1-1,15-13-1183</inkml:trace>
</inkml:ink>
</file>

<file path=ppt/ink/ink1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6:25.14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203 111 10474,'2'-7'253,"2"-2"311,-1 0 0,0 0 0,0 0 0,-1-1 0,0 1 0,-1-1 0,0-9 0,-1 18-472,0 0-1,0 1 0,0-1 1,0 0-1,0 0 0,-1 0 1,1 1-1,0-1 0,0 0 1,-1 0-1,1 1 0,0-1 1,-1 0-1,1 1 0,-1-1 1,1 1-1,-1-1 0,1 0 1,-1 1-1,0-1 0,1 1 1,-1-1-1,1 1 1,-1 0-1,-1-1 0,0 0 46,0 1 0,1-1-1,-1 1 1,0 0 0,0 0-1,0 0 1,1 0-1,-1 0 1,0 0 0,-3 1-1,-2 1 132,0 0-1,0 0 1,0 1 0,-11 7-1,5-2-49,1 0 0,0 1 0,0 1 0,1 0 0,-19 22 0,24-23-102,-1 0 0,1 0 0,0 0 0,1 1 0,0 0 0,0 0 0,1 0 0,-4 20 1,7-29-105,1 0 0,0 1 0,-1-1 0,1 1 0,0-1 0,0 0 0,0 1 1,0-1-1,0 0 0,1 1 0,-1-1 0,0 0 0,1 1 0,-1-1 0,1 2 1,0-2-7,0 0 0,0 0 0,0-1 0,-1 1 1,1 0-1,0-1 0,0 1 0,0-1 1,0 1-1,0-1 0,0 1 0,0-1 0,0 1 1,0-1-1,1 0 0,-1 0 0,0 0 0,0 0 1,0 0-1,0 0 0,2 0 0,4 0 13,1-1-1,-1 0 1,1-1-1,-1 0 1,0 0-1,0 0 1,11-6-1,46-28 12,-62 35-27,6-4-18,0 0 1,0-1-1,9-8 1,-15 12 29,0 0 0,0 0 0,-1-1 0,1 1 0,0 0-1,-1-1 1,0 1 0,0-1 0,1 1 0,-1-1 0,-1 1 0,1-1 0,0 0 0,-1 1 0,1-1-1,-1-4 1,0 5 135,0-1 0,0 1 0,0 0 0,0-1-1,1 1 1,-1 0 0,1-1 0,-1 1 0,3-4-1,-3 5-104,1 1 0,0-1-1,-1 0 1,1 0 0,0 0-1,0 1 1,0-1 0,0 0-1,0 1 1,0-1 0,0 1-1,0-1 1,0 1 0,0-1-1,0 1 1,0 0 0,1 0-1,-1-1 1,0 1 0,0 0-1,2 0 1,142 1-1253,-144 0 959,0-1 1,0 0 0,0 0 0,0 0 0,0 0 0,0 0 0,0-1-1,0 1 1,0 0 0,0 0 0,0-1 0,0 1 0,0-1-1,0 1 1,0 0 0,0-1 0,-1 0 0,1 1 0,0-1-1,0 1 1,-1-1 0,1 0 0,0 0 0,0 0 0</inkml:trace>
</inkml:ink>
</file>

<file path=ppt/ink/ink1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6:25.44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1 149 11955,'12'0'1120,"1"1"1,0 1 0,0 0 0,-1 0-1,1 1 1,-1 1 0,19 7 0,-20-5-726,1 0 0,-1 0 0,0 1 0,-1 0 0,0 1 0,0 0 1,0 1-1,-1 0 0,-1 0 0,1 1 0,-1 0 0,7 14 1,-14-22-364,0-1 1,0 1 0,0 0 0,-1 0 0,1 0 0,-1 0 0,1-1-1,-1 1 1,0 0 0,0 0 0,0 4 0,0-5 136,0-3 5,3-15 135,2-1-159,1 0-1,1 0 0,0 1 0,2 0 0,14-24 0,-5 15-275,1 0-1,33-35 0,-47 56 0,1-1 0,-1 1 0,2 0 0,-1 0-1,0 1 1,1 0 0,0 0 0,-1 1 0,2 0 0,-1 0-1,0 0 1,1 1 0,-1 0 0,1 1 0,-1-1 0,14 1-1,38 2 108</inkml:trace>
</inkml:ink>
</file>

<file path=ppt/ink/ink1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6:39.44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357 278 9322,'4'-10'1342,"0"0"0,0 0-1,1 0 1,0 1 0,1 0 0,12-16-1,-9 14-427,-1-1 0,13-25-1,-17 28-546,0 0 1,-1-1-1,0 1 0,0-1 0,1-11 0,-3 19-291,-1-1 0,0 1 0,0 0 0,0 0 0,0-1 0,-1 1 0,1 0 0,0 0 0,-1-1 0,0 1 0,1 0 0,-1 0 0,0 0 0,0 0 0,0 0 0,-1 0 0,1 0 0,0 0 0,-1 1 0,1-1 0,-1 0 0,0 1 0,1-1 0,-1 1 0,0 0 0,0-1 0,0 1 0,-2-1 0,-2 0-7,0 0 0,1 0 0,-1 1 0,0-1 0,0 1 0,0 1 0,0-1 0,0 1 0,0 0 0,0 1 0,0-1 0,-7 3 0,-5 0-30,1 2 0,-30 12 0,22-5-30,0 0-1,1 2 0,1 0 0,0 2 0,1 1 0,1 0 1,-32 34-1,47-45-7,1 1 1,0-1-1,0 1 1,1-1-1,0 1 1,0 1-1,1-1 1,0 0-1,0 1 0,1 0 1,-3 11-1,5-15-2,-1-1 0,1 0 0,0 1 0,0-1 0,0 0-1,1 1 1,-1-1 0,1 0 0,0 0 0,0 1 0,0-1-1,0 0 1,0 0 0,1 0 0,-1 0 0,1 0 0,0 0-1,0-1 1,0 1 0,0-1 0,1 1 0,-1-1 0,1 0-1,-1 0 1,1 0 0,0 0 0,0 0 0,0 0 0,5 1-1,-2 0-35,1-1 0,0 0 0,0 0 0,1-1 0,-1 0 0,0 0 0,0-1 0,1 0 0,-1 0 0,0-1 0,0 1 0,0-2 0,1 1 0,-1-1 0,0 0 0,8-4 0,1-1-140,0-1-1,0 0 0,-1-1 1,0-1-1,21-17 0,-29 21 130,0-1 0,-1 1-1,0-1 1,0 0-1,0-1 1,-1 1-1,4-10 1,-6 12 89,-1 0 1,0 0-1,0 0 1,-1 0-1,1 0 0,-1 0 1,0-1-1,0 1 1,-1-1-1,0 1 0,0-1 1,0 1-1,-2-8 0,-1 5 1501,1 15-787,2 17-127,5 1-62,1 1-1,17 44 1,28 47 112,14 40-344,-56-129-302,-1 1 1,-1 0 0,-2 1-1,-1-1 1,0 51 0,-5-64-64,-1-11-297,-1-10-44,0-8-446,2-172-12304,1 134 10593</inkml:trace>
</inkml:ink>
</file>

<file path=ppt/ink/ink1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6:39.76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 2 19332,'2'-2'1825,"2"2"1159,-4 4-575,0 7-1201,-6 0-352,6 4-560,-2-3-56,0-1-448,2-1-288,0-3-1224,2-3-1265,22 3 1633</inkml:trace>
</inkml:ink>
</file>

<file path=ppt/ink/ink1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6:40.47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13 723 20740,'-7'20'1721,"2"0"951,5-7-927,0-4-401,3-5-528,1 0-328,1-2-296,3-2-96,-1-4-184,-1-3-256,-5-4-832,-1-4-624,0-5-1465,-1-4 4361,1-5-1472</inkml:trace>
  <inkml:trace contextRef="#ctx0" brushRef="#br0" timeOffset="1">195 1 18068,'-2'1'355,"0"1"-1,0-1 1,0 1 0,1 0 0,-1 0 0,0 0 0,1 0-1,0 0 1,-1 0 0,1 0 0,0 0 0,0 0-1,0 0 1,0 1 0,0-1 0,1 0 0,-1 1 0,1-1-1,0 1 1,-1 4 0,1 4 218,0 0 1,0 0-1,4 16 1,0-5-182,1-1 0,1-1 0,1 1 0,1-1 0,17 33 0,-4-17-88,52 68 0,-70-100-302,51 69 67,-46-62-73,-1 1-1,-1 0 0,0 1 0,6 18 0,-7-19-198,3 15-90,-8-26 120,1 1 0,-1-1 0,0 0 0,1 1 0,-1-1-1,0 1 1,0-1 0,0 0 0,0 1 0,-1-1 0,1 0 0,0 1 0,-1 2 0,-1-21-5425,2-8 2228,3-7 1401</inkml:trace>
</inkml:ink>
</file>

<file path=ppt/ink/ink1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6:41.14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121 57 17092,'0'-2'207,"-2"-4"598,1-1-1,-1 1 1,-5-10 0,6 14-609,1 1 0,-1 0 0,0 0 0,0 0 0,0 0 0,1-1 0,-1 1 0,0 0 0,0 0 0,0 1 0,-1-1 0,1 0 0,0 0 0,0 0 0,0 1 0,-1-1 0,1 1 0,0-1 0,-1 1-1,1-1 1,0 1 0,-1 0 0,-2-1 0,3 2-88,0-1 0,0 0 0,-1 1 0,1-1 0,0 0 0,0 1 0,-1 0 0,1-1 0,0 1 0,0 0-1,0-1 1,0 1 0,0 0 0,0 0 0,0 0 0,0 0 0,0 0 0,1 0 0,-2 2 0,-14 25 562,13-21-537,-4 9 16,1-1 0,1 1-1,0 1 1,1-1 0,1 1-1,-2 23 1,1 106 366,5-132-476,11 150 277,-7-132-273,1 1 0,2-2-1,12 32 1,-16-52-41,0-1 0,1 0 0,1 0 0,0-1 0,0 0 0,0 0 0,1 0 1,1-1-1,0 0 0,10 9 0,-14-14 1,0 0 0,0 0-1,0-1 1,1 1 0,-1-1 0,1 0 0,0 0 0,-1 0 0,1-1 0,0 0 0,0 0 0,0 0 0,0 0 0,0-1 0,0 0 0,0 0 0,0 0 0,0 0 0,0-1-1,0 0 1,0 0 0,-1-1 0,1 1 0,8-4 0,-5 0 47,0 1 0,0-1 0,-1-1 0,1 1 0,-1-1 0,0-1 0,-1 1 0,0-1 0,0 0 0,8-13 0,-12 17-12,0 0 0,0-1-1,0 1 1,0-1-1,-1 1 1,0-1-1,0 1 1,0-1-1,0 0 1,0 0-1,-1 0 1,1 0 0,-1 1-1,0-1 1,-1 0-1,1 0 1,-1 0-1,1 0 1,-1 1-1,0-1 1,0 0 0,-1 1-1,1-1 1,-1 1-1,0-1 1,0 1-1,-4-6 1,2 4-23,-1 1 1,1 0 0,-1 0-1,0 1 1,0-1-1,0 1 1,0 0-1,-1 0 1,1 1 0,-1 0-1,0 0 1,0 0-1,1 0 1,-1 1 0,0 0-1,0 0 1,0 1-1,-1 0 1,-6 0-1,-1 1-195,-1 1 0,1 0-1,0 1 1,0 0 0,0 1-1,-25 11 1,8 2-969,30-17 1125,0 1-1,0 0 1,-1-1-1,1 1 0,0 0 1,0 0-1,0 0 0,0-1 1,1 1-1,-1 0 1,0 0-1,0 1 0,1-1 1,-1 0-1,0 0 0,1 0 1,-1 0-1,0 3 1,2-4 9,-1 1 1,0-1-1,1 0 1,-1 1 0,0-1-1,1 0 1,-1 0-1,1 1 1,-1-1-1,0 0 1,1 0 0,-1 1-1,1-1 1,-1 0-1,1 0 1,-1 0-1,1 0 1,-1 0 0,1 0-1,-1 0 1,1 0-1,-1 0 1,1 0-1,-1 0 1,1 0 0,0 0-1</inkml:trace>
</inkml:ink>
</file>

<file path=ppt/ink/ink1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6:44.20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347 172 9202,'1'-5'3710,"12"-37"1236,-8 31-3848,-1-1 0,4-23 1,-7 31-947,-1 1 1,0-1 0,1 1 0,-1-1 0,0 1 0,-1-1 0,1 0 0,-1 1 0,1-1 0,-1 1 0,0-1 0,-2-3 0,2 6-103,0-1 1,0 1 0,1 0 0,-1 0-1,0 0 1,0 0 0,0 0 0,0 0-1,0 1 1,0-1 0,0 0-1,-1 0 1,1 1 0,-2-2 0,0 2-22,1-1 0,-1 1 0,1-1 1,0 1-1,-1 0 0,1 0 1,-1 0-1,1 0 0,-1 1 1,-3 0-1,-4 2 1,1 0 1,-1 0-1,1 1 1,0 1-1,0-1 1,-15 11-1,-48 43 9,60-48-23,-10 8-1,0 0 58,0 1-1,-26 31 1,43-45-24,0 1 1,0 1-1,1-1 1,0 1-1,0-1 0,1 1 1,0 0-1,0 0 0,1 1 1,0-1-1,0 1 0,0-1 1,1 1-1,0 7 0,1-12-37,0-1 0,0 1 0,0 0 0,1-1 0,-1 1 0,1-1 0,0 1 0,0-1 0,0 0 0,0 1 0,0-1 0,0 0 0,0 1 0,1-1-1,-1 0 1,1 0 0,0 0 0,-1 0 0,1-1 0,0 1 0,0 0 0,0-1 0,1 1 0,-1-1 0,0 0 0,0 0 0,1 0 0,-1 0 0,1 0 0,-1 0-1,4 0 1,5 1-6,-1-1 0,1 0 0,-1 0 0,1-1 0,-1-1-1,14-1 1,-12 0-13,0-1 0,0 1 0,0-2 0,-1 0 0,1 0 0,-1-1 0,0 0 0,-1-1 0,1-1 0,16-12 0,-22 15 3,0-1 0,0 0 0,0 1 0,-1-2 0,1 1 0,-1-1 0,-1 1 0,1-1 0,-1 0 0,0 0 0,0 0 0,-1-1 0,1 1 0,-1-1 0,-1 0 0,0 1 0,1-1 0,-2 0 0,1 0 0,-2-10 0,0 6 47,-1-1 0,-4-11 0,3 14 523,1 0 0,0 0 0,-1-17 1,3 25-527,0 1 1,0 0 0,0-1-1,0 1 1,0 0 0,0-1-1,0 1 1,0 0 0,0 0-1,0-1 1,1 1 0,-1 0-1,0-1 1,0 1 0,0 0-1,0 0 1,1-1 0,-1 1-1,0 0 1,0 0 0,0 0-1,1-1 1,-1 1 0,0 0-1,0 0 1,1 0 0,-1 0-1,0 0 1,1-1 0,-1 1-1,0 0 1,0 0 0,1 0-1,-1 0 1,0 0 0,1 0-1,-1 0 1,0 0 0,0 0-1,1 0 1,-1 0 0,0 0-1,1 0 1,-1 0 0,0 1-1,1-1 1,-1 0 0,0 0-1,0 0 1,1 0 0,-1 0-1,0 1 1,20 9 574,-14-6-331,2 0-158,-1 0 1,1 1-1,-1 0 1,0 1-1,-1 0 1,1 0 0,-1 0-1,0 1 1,-1-1-1,6 9 1,6 12-40,19 42 1,-28-55-66,15 36-21,-1 0-1,-2 2 1,-3 0-1,18 94 1,-34-134-1,-4-9 0,0-6 0,0 1-31,1-1-1,0 0 1,0 0 0,0-1-1,1 1 1,-1 0 0,1 0 0,0-1-1,-1 1 1,2-1 0,-2-4-1,0-1-149,-2-4-735,2 0 1,-3-20-1,5 26-37,0 1-1,0 0 1,0-1 0,1 1 0,0 0-1,0-1 1,3-8 0,2 1-720</inkml:trace>
</inkml:ink>
</file>

<file path=ppt/ink/ink1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6:44.63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12 79 20044,'-6'0'1929,"1"-1"1351,12-7-1271,4-3-537,8-2-688,-1 2-360,-5 0-336,3 4-200,-5 0-760,0-1-792,4 7-1817,1 4 1785</inkml:trace>
</inkml:ink>
</file>

<file path=ppt/ink/ink1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6:45.42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22 686 14811,'-7'3'2977,"-6"1"6025,11-8-7522,6-5-864,9-5-272,1-7-392,8 1-248,0-4-1096,0 1-449,0 8 241,0 0 320</inkml:trace>
  <inkml:trace contextRef="#ctx0" brushRef="#br0" timeOffset="1">143 108 20036,'3'-7'856,"-1"-1"-1,1 1 0,1 0 0,-1 0 1,1 0-1,1 0 0,6-7 0,-8 9-679,1 1-1,-1 1 0,1-1 0,0 0 0,1 1 1,-1 0-1,0 0 0,1 0 0,0 1 0,0 0 1,7-3-1,-10 4-161,0 1-1,0-1 1,0 1-1,0 0 1,0 0 0,0 0-1,-1 0 1,1 0 0,0 0-1,0 0 1,0 1 0,0-1-1,0 1 1,0-1-1,-1 1 1,1 0 0,0-1-1,-1 1 1,1 0 0,0 0-1,-1 1 1,1-1 0,-1 0-1,0 0 1,1 1-1,-1-1 1,0 1 0,0-1-1,0 1 1,0-1 0,0 1-1,0 0 1,1 2 0,0 2-11,1 0 0,-1 0 0,0 1 0,-1 0 0,0-1 0,0 1 0,0 0 0,-1 9 0,-1 9 4,-2 0 1,-1-1-1,-1 1 1,-9 30-1,-42 91 41,19-53-3,26-58-31,11-35-14,0 1 1,0-1 0,0 0-1,0 0 1,-1 0-1,1 0 1,0 0 0,0 1-1,0-1 1,0 0 0,0 0-1,0 0 1,0 0 0,0 1-1,0-1 1,0 0 0,0 0-1,0 0 1,0 0-1,0 1 1,0-1 0,0 0-1,0 0 1,0 0 0,0 0-1,0 1 1,0-1 0,0 0-1,0 0 1,0 0-1,1 0 1,-1 1 0,0-1-1,0 0 1,0 0 0,0 0-1,0 0 1,0 0 0,1 0-1,-1 1 1,0-1-1,0 0 1,0 0 0,0 0-1,0 0 1,1 0 0,-1 0-1,0 0 1,0 0 0,0 0-1,0 0 1,1 0 0,-1 0-1,9-4 38,6-9 81,10-8 428,50-33 0,-65 48-428,-1 1 0,1 0 0,0 1 1,0 0-1,1 1 0,-1 0 0,1 1 0,0 0 0,17-1 0,53 3 148,-79 0-368,1 0 1,-1-1-1,0 1 1,0-1-1,0 0 1,0 1-1,0-1 1,0 0-1,-1 0 1,1 0-1,0-1 1,0 1-1,-1 0 1,1-1-1,-1 1 1,1-1-1,-1 1 1,1-1-1,-1 0 1,0 0-1,0 1 1,0-1-1,0 0 1,0 0-1,0 0 1,-1 0-1,1 0 1,0-2-1,1-6-844,-1 1 1,0-1-1,0 0 0,-1-15 0,-2-12 1121,-1-6-563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6:21.5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 15 14731,'-9'19'1179,"5"-15"-800,2 1 1,-1 0 0,0 0 0,1 0-1,0 0 1,0 0 0,1 1-1,-1-1 1,1 0 0,0 1-1,1-1 1,-1 10 0,2-14-302,-1 1 0,0-1-1,1 1 1,-1-1 0,1 0 0,0 1 0,-1-1 0,1 0 0,0 1 0,0-1 0,0 0-1,0 0 1,0 0 0,0 0 0,0 0 0,0 0 0,1 0 0,-1 0 0,0 0 0,0-1-1,1 1 1,-1 0 0,1-1 0,-1 1 0,1-1 0,-1 1 0,3-1 0,2 1 85,-1 0 0,1-1 0,-1 0 1,1 0-1,-1 0 0,9-2 0,1-2 161,0 0 1,0-1-1,-1-1 0,0 0 0,0-1 0,0 0 1,-1-1-1,0-1 0,21-18 0,-33 26-297,0 0 1,0 0-1,0 0 0,0 0 0,0 0 0,0 0 1,0-1-1,0 1 0,-1 0 0,1 0 0,0-1 1,-1 1-1,1 0 0,-1-1 0,1 1 0,-1 0 1,0-1-1,1 1 0,-1-1 0,0 1 0,0-1 1,0 1-1,-1-3 0,1 3-38,-1 0 0,0-1-1,1 1 1,-1 0 0,0 0 0,0 0 0,0 0-1,0-1 1,0 1 0,0 1 0,0-1 0,0 0-1,0 0 1,-1 0 0,1 0 0,0 1 0,0-1-1,-1 1 1,1-1 0,-1 1 0,1 0 0,0-1-1,-2 1 1,-1-1-93,1 1-1,-1-1 0,1 1 1,-1 0-1,0 0 1,-4 1-1,-26 8-376</inkml:trace>
</inkml:ink>
</file>

<file path=ppt/ink/ink1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6:46.09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68 16283,'2'-12'1426,"0"4"431,-1 0 0,5-13-1,-6 20-1678,1 0-1,-1 0 0,0 0 0,0 0 0,1 0 0,-1 0 0,1 1 0,-1-1 1,1 0-1,-1 0 0,1 0 0,-1 1 0,1-1 0,0 0 0,-1 1 0,1-1 0,0 1 1,0-1-1,0 1 0,-1-1 0,1 1 0,0-1 0,0 1 0,0 0 0,0-1 1,0 1-1,0 0 0,-1 0 0,1 0 0,2 0 0,-1 0-70,-1 1-1,0-1 1,1 1-1,-1-1 1,0 1-1,1-1 1,-1 1-1,0 0 1,0 0-1,0 0 0,1 0 1,-1 0-1,0 0 1,0 0-1,-1 0 1,2 2-1,12 22 572,-12-20-525,12 27 281,-2 1 1,14 56-1,5 73-1285,-26-136 384,-1-2-2832,11 33-1,-7-36 1572</inkml:trace>
</inkml:ink>
</file>

<file path=ppt/ink/ink1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16:46.74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933 2294 11442,'-6'1'4189,"20"-1"-931,36-6-1545,-1-3-1,94-28 0,-72 13-749,91-46 0,-99 37-469,-1-3-1,-2-3 0,63-53 0,146-157 1364,-172 152-1098,133-144 668,-194 196-1322,-2-1-1,-2-2 1,-2-1 0,44-99-1,-42 68-78,-3-1 1,27-134-1,-46 167-32,-2-2 0,2-96 1,-11 120-3,0 1 0,-2-1 1,0 0-1,-2 1 0,-1 0 0,-1 0 1,-14-34-1,16 49-2,0 0 1,-1 0-1,0 0 1,-1 0-1,0 1 1,0 1-1,-1-1 1,0 1-1,-1 0 1,1 1-1,-2 0 1,1 0-1,-1 1 0,0 0 1,0 1-1,0 0 1,-1 1-1,0 0 1,-15-3-1,1 1-5,-1 1-1,-1 2 1,1 0-1,-1 2 1,1 1-1,-40 5 1,14 2 21,0 3 0,-66 21 0,-239 106 64,276-98-57,-75 49 0,-70 59-28,139-89-1,-222 161-3,225-152 17,-114 119 0,83-59-8,-98 142 0,186-232 13,2 1 0,2 1 0,-34 77 0,50-95-2,0 0 0,1 0 0,0 0 0,2 0 0,1 1 0,1 0 0,0-1 1,2 1-1,4 43 0,-1-48-3,1 0 1,0-1-1,1 1 0,1-1 1,1 0-1,0 0 0,1-1 1,14 22-1,-9-19-3,1-1 0,1 0 1,0-1-1,1-1 0,0-1 1,22 15-1,-9-10 0,2-1-1,0-2 1,1-1 0,0-1-1,1-2 1,0-1 0,1-2-1,49 7 1,-36-10 25,0-2-1,0-3 1,1-2-1,-1-1 1,0-3 0,0-2-1,79-22 1,-66 10 18,-1-2 1,0-3-1,-2-3 1,-1-2-1,69-48 1,295-225-645,-401 287-679,-5 8 459</inkml:trace>
</inkml:ink>
</file>

<file path=ppt/ink/ink1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2:20.57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39 156 7266,'-9'-13'1062,"7"10"-587,1 1 0,-1-1 0,0 1 0,0-1 0,0 1 0,0 0 0,0 0 0,0 0 0,-3-2-1,4 4-437,1 0-1,0-1 0,0 1 0,0 0 0,0 0 0,-1 0 1,1 0-1,0 0 0,0 0 0,0 0 0,0 0 0,-1 0 0,1 0 1,0 0-1,0 0 0,0 0 0,-1 0 0,1 0 0,0 0 0,0 0 1,0 0-1,-1 0 0,1 0 0,0 0 0,0 0 0,0 0 0,0 0 1,-1 0-1,1 0 0,0 1 0,0-1 0,0 0 0,0 0 1,-1 0-1,1 0 0,0 0 0,0 1 0,0-1 0,0 0 0,0 0 1,0 0-1,0 0 0,0 1 0,0-1 0,-1 0 0,1 0 0,0 0 1,0 0-1,0 1 0,0-1 0,0 0 0,2 10 1150,1-8-1001,0 0 0,1 0-1,-1-1 1,0 1 0,0-1-1,1 0 1,-1 0-1,1 0 1,-1-1 0,8 1-1,-6 0-54,92 10 1115,136-2-1,-191-9-982,598-30 729,165-38-791,-253 46 459,22 40-535,-110-19-118,-280-5-1,325-20 13,-198 18-10,1 18 4,-99-3-8,251-5 306,-403-5-114,325-9 1396,171 3-437,-193-4-1058,-280 8-67,-37 6-30,1 1 0,52 10 1,-13-1 19,-5-4-6,109 13-159,-183-19-105,1 1 1,-1 0-1,1 0 0,-1 1 0,9 4 0,-16-7 154,1 0 1,-1 1-1,0 0 0,0-1 0,0 1 0,0 0 0,0 0 1,0-1-1,0 1 0,0 0 0,0 0 0,0 0 0,-1 0 1,2 2-1,-1-1-14,-1 0 0,0 0 1,0 0-1,1 1 0,-1-1 1,-1 0-1,1 0 0,-1 4 1</inkml:trace>
</inkml:ink>
</file>

<file path=ppt/ink/ink1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3:44.3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141 60 10210,'-1'-2'384,"0"1"0,0-1-1,-1 1 1,1 0 0,0 0-1,-1-1 1,1 1 0,-1 0-1,0 0 1,1 0 0,-1 1-1,0-1 1,1 0 0,-1 1 0,0-1-1,0 1 1,0-1 0,1 1-1,-1 0 1,0 0 0,0 0-1,0 0 1,-3 1 0,4-1-266,0 0 0,-1 1-1,1-1 1,0 1 0,-1-1 0,1 1 0,0 0 0,0-1 0,0 1 0,0 0 0,-1 0 0,1 0-1,0 0 1,1 0 0,-1 0 0,0 0 0,0 0 0,0 0 0,0 0 0,1 1 0,-1-1 0,1 0-1,-1 1 1,1-1 0,-1 0 0,1 1 0,0-1 0,0 0 0,0 1 0,-1-1 0,2 3 0,-2 32 816,0-13-118,3 27 0,-2-48-775,0 0 1,1 0 0,-1 0 0,1 0-1,-1 0 1,1 0 0,0-1 0,0 1-1,0 0 1,0 0 0,0-1 0,0 1-1,1 0 1,-1-1 0,0 0 0,1 1-1,-1-1 1,4 2 0,-4-2-27,0-1 1,0 1-1,0-1 0,0 0 1,0 1-1,0-1 0,0 0 1,0 0-1,0 0 0,0 0 1,0 1-1,0-2 0,0 1 1,1 0-1,-1 0 0,0 0 1,0 0-1,0-1 0,0 1 1,0 0-1,0-1 0,0 1 1,0-1-1,0 1 0,0-1 1,0 0-1,-1 1 0,1-1 1,0 0-1,0 0 0,0 0 1,-1 1-1,1-1 0,0 0 1,0-2-1,3-3 35,-1 0 0,0 0-1,0-1 1,0 1 0,-1-1 0,0 0-1,0 0 1,-1 1 0,1-1 0,-2 0-1,1-8 1,-1 9-36,0 1-1,0-1 1,-1 0 0,1 1-1,-2-1 1,1 0 0,0 1-1,-1-1 1,0 1 0,0 0-1,-1 0 1,0-1 0,-5-7-1,6 11-12,1 0 0,-1 1 0,0-1 0,0 1 0,1-1 0,-1 1 0,0-1 0,0 1-1,-1 0 1,1 0 0,0 0 0,0 0 0,0 1 0,-1-1 0,1 0 0,0 1 0,-1 0 0,1-1-1,0 1 1,-1 0 0,1 0 0,-1 0 0,1 1 0,0-1 0,-1 1 0,1-1 0,0 1 0,0 0-1,-1-1 1,1 1 0,0 1 0,0-1 0,-3 2 0,1 0 10,-1 0-1,1 0 1,0 0-1,1 1 1,-1-1-1,0 1 1,1 0 0,0 0-1,0 0 1,0 1-1,1-1 1,-1 1 0,1-1-1,-3 9 1,4-8 39,0 0 1,1-1 0,-1 1 0,1-1 0,0 1-1,0 0 1,1-1 0,0 1 0,-1 0 0,1-1-1,1 1 1,-1-1 0,1 1 0,0-1 0,0 0-1,0 0 1,4 6 0,-5-8-16,1 0 0,0 0 0,0 0-1,0 0 1,0 0 0,0 0 0,0 0 0,0-1 0,1 1 0,-1-1-1,0 0 1,1 0 0,-1 0 0,1 0 0,0 0 0,-1 0 0,1-1 0,0 1-1,-1-1 1,1 1 0,0-1 0,0 0 0,-1 0 0,1-1 0,0 1-1,-1-1 1,1 1 0,0-1 0,-1 0 0,5-1 0,-3-1 4,0 1 0,0-1 0,0 0 0,0 0 0,0 0 0,-1-1 0,1 1 0,-1-1 0,0 0 0,0 0-1,0 0 1,2-5 0,-1 3-25,-1-1 0,0 0 0,0 0 0,-1 1 1,1-1-1,-1-1 0,1-10 0,-3 14-12,1 0 0,-2-1 0,1 1 0,0 0 0,-1 0 0,0 0 0,0 0 0,0 0 1,0 0-1,-1 0 0,1 0 0,-1 0 0,0 0 0,0 1 0,0-1 0,-1 1 0,1 0 0,-5-5 1,6 7-4,0 1 1,0-1 0,0 0 0,1 0-1,-1 1 1,0-1 0,0 1 0,0-1 0,0 1-1,0-1 1,0 1 0,0 0 0,0-1-1,-1 1 1,1 0 0,0 0 0,0 0-1,0-1 1,0 1 0,0 1 0,-1-1 0,0 0-1,0 1 0,0-1 0,0 1 0,0 0 0,1 0 0,-1 0 0,0 0 0,1 0 0,-1 0 0,1 0 0,-2 2 1,-3 3-3,2-1 0,-1 1 1,1 1-1,-1-1 0,-2 8 1,2-5 1,1 1 1,0 0 0,1 0 0,0 0 0,1 0 0,0 0 0,0 0 0,1 12 0,1-16 0,-1-1 1,2 0 0,-1 0-1,1 0 1,-1 0 0,2 0-1,-1 0 1,0 0 0,1 0-1,0 0 1,0 0 0,0-1-1,1 1 1,0-1 0,0 0 0,0 1-1,0-1 1,5 4 0,-5-6 6,-1 0 1,1 0 0,-1 0-1,1-1 1,0 1 0,0-1 0,0 0-1,-1 0 1,1 0 0,0 0-1,1 0 1,-1-1 0,0 1 0,3-1-1,-1 0 14,1-1 0,-1 1 0,0-1 0,0 0 0,0 0-1,0-1 1,0 1 0,4-3 0,1-1 39,-1 0 0,0-1 0,-1 1 0,1-2 0,-1 1 1,0-1-1,13-15 0,-17 15-19,1 1 0,-2 0 1,1-1-1,0 0 0,-1 0 1,-1 0-1,1 0 0,-1 0 0,2-10 1,-4 14-20,0 0 0,1-1 0,-1 1 0,0-1 0,0 1 0,-1 0 0,1-1 0,-1 1 0,0 0 0,-1-5 0,1 6-6,0 0 0,0 1 0,0-1 0,0 0 0,0 0 0,-1 1-1,1-1 1,0 1 0,-1-1 0,1 1 0,-1 0 0,0-1 0,0 1 0,1 0 0,-1 0 0,0 0-1,0 1 1,-2-2 0,-3 0 11,0 1 0,-1-1-1,1 1 1,0 1 0,-1-1-1,1 1 1,-1 0 0,1 1-1,-1 0 1,1 0 0,0 1-1,0 0 1,0 0 0,-11 5 0,13-5-101,0 0 1,-1 1 0,1 0 0,0 0 0,1 0 0,-1 1-1,0-1 1,1 1 0,0 0 0,0 1 0,0-1 0,1 1 0,-1-1-1,1 1 1,0 0 0,1 0 0,-1 1 0,-3 10 0,5-15-50,1 1 0,0 0 0,-1 0 0,1-1 0,0 1 0,0 0 0,0 0 0,0 0 0,0 0 0,1 2 0,0-2-3,0 1 0,1-1-1,-1 1 1,1-1 0,0 1 0,2 2-1</inkml:trace>
</inkml:ink>
</file>

<file path=ppt/ink/ink1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3:11.0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25 961 8482,'-1'0'89,"0"0"0,0 0 0,-1 0 0,1 0 0,0-1 1,0 1-1,0 0 0,0-1 0,0 1 0,0-1 0,0 1 0,0-1 0,0 1 0,0-1 1,0 0-1,0 0 0,0 1 0,0-1 0,0 0 0,1 0 0,-1 0 0,0 0 1,0-2-1,1 2-12,-1 0 0,1-1 0,0 1 0,0 0 0,1-1 0,-1 1 0,0 0 0,0 0 0,1-1 0,-1 1 0,0 0 0,1 0 0,0 0 0,-1-1 1,1 1-1,-1 0 0,1 0 0,0 0 0,0 0 0,0 0 0,2-1 0,10-10 235,0 1 0,2 1 1,-1 0-1,31-15 0,-25 14-82,26-12 628,87-32 1,56-4 1103,-49 16-717,-100 31-972,310-97 1137,9 31-975,-23 42-214,50-7 50,-237 18-115,190-29 489,-288 48-560,584-54 1410,-489 55-1349,207-36-1,168-35 621,-430 66-671,164-12 242,-137 19 247,121-7 571,-205 8-1051,4-1 143,68 3 1,-102 1-216,0 0 0,0 0 1,0 0-1,0 1 0,-1-1 1,1 1-1,0 0 1,-1 0-1,1 1 0,5 4 1,-9-7-92,0 0 1,1 0 0,-1 0 0,0 0-1,1 0 1,-1 0 0,0 0 0,1 0-1,-1 0 1,0 0 0,1-1-1,-1 1 1,0 0 0,0 0 0,1 0-1,-1 0 1,0-1 0,0 1 0,1 0-1,-1 0 1,0 0 0,0-1 0,1 1-1,-1 0 1,0 0 0,0-1-1,0 1 1,0 0 0,0-1 0,1 1-1,-1-1 1,8-12-1752,-7 11 1149,0-1 79,0 1 0,1-1-1,-1 0 1,0 1 0,-1-1-1,2-5 1,3-10-1531,6-6 901</inkml:trace>
</inkml:ink>
</file>

<file path=ppt/ink/ink1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3:11.5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115 0 12363,'1'2'4179,"2"13"-2434,0-10-1434,0 1 0,0-1 0,0 0 1,1 1-1,-1-2 0,1 1 1,1 0-1,-1-1 0,6 5 0,5 5 263,8 10 326,-2 0 1,36 53 0,-50-67-801,-2 0 1,1 0 0,-2 1-1,1-1 1,-1 1-1,-1 0 1,0 0 0,0 1-1,-1-1 1,-1 1 0,0-1-1,0 12 1,-3-13-62,1-1 0,-1 0 0,0 1 0,-1-1-1,0 0 1,-1-1 0,1 1 0,-2 0 0,1-1 0,-1 0 0,-8 9 0,-8 9 26,-45 42 1,41-43-29,10-8-32,-2-2 0,0 0 0,0-1 0,-1-1 0,-35 19 0,52-31-48,0 0-1,1-1 0,-1 0 0,0 1 0,0-1 0,0 1 0,0-1 1,0 0-1,0 0 0,0 1 0,0-1 0,0 0 0,0 0 0,0 0 1,0 0-1,0 0 0,0 0 0,0-1 0,0 1 0,0 0 0,0 0 1,-1-1-1,2 0-73,-1 0 1,1 1 0,0-1-1,-1 0 1,1 0-1,0 0 1,0 0-1,-1 1 1,1-1 0,0 0-1,0 0 1,0 0-1,0 0 1,0 0-1,0 1 1,0-1 0,1 0-1,-1 0 1,0 0-1,0 0 1,1 1 0,-1-1-1,0 0 1,1 0-1,0-1 1,2-5-820,0 1 0,1-1 0,0 1 0,0 0 0,9-10 0,1 4-154</inkml:trace>
</inkml:ink>
</file>

<file path=ppt/ink/ink1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3:12.1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22 11947,'8'-12'1240,"1"2"600,0 10-47,0 6-113,2 16-216,0 4-183,-2 10-9,1 5-64,-5 6-216,1 1-144,-5 0-455,1-3-193,2-8-184,-4-8-288,4-10-1713,14-1 1369</inkml:trace>
</inkml:ink>
</file>

<file path=ppt/ink/ink1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3:13.6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313 11 13635,'12'-9'2212,"-12"9"-2092,0 0 1,1-1-1,-1 1 0,0 0 1,1 0-1,-1 0 1,0 0-1,1 0 1,-1 0-1,0 0 1,1 0-1,-1 0 1,0 0-1,1 0 0,-1 0 1,0 0-1,1 0 1,-1 0-1,0 0 1,1 0-1,-1 1 1,1-1-1,0 1 101,0 1-1,0-1 0,0 0 1,0 1-1,-1-1 0,1 1 1,0 0-1,-1-1 0,1 1 1,-1 0-1,1-1 0,-1 1 1,0 2-1,6 28 404,-2 0 1,-2 0-1,-1 1 0,-1-1 1,-7 48-1,-4-6-463,-27 91 1,35-157-155,-35 125 108,27-102-80,-1 0 0,-17 32 0,27-59-32,-1 1 1,0-1-1,0 1 1,0-1 0,-1 0-1,1 0 1,-1-1 0,0 1-1,0-1 1,0 1 0,-8 3-1,9-5-3,1-1 0,-1 0 0,1-1-1,-1 1 1,1 0 0,-1-1 0,0 1 0,1-1-1,-1 0 1,0 0 0,1 0 0,-1 0 0,0-1-1,1 1 1,-1-1 0,0 1 0,1-1 0,-1 0-1,1 0 1,-1 0 0,1 0 0,0-1 0,-1 1-1,-2-3 1,-1-1-20,0 0-1,1-1 1,-1 1-1,1-1 1,1-1-1,-1 1 1,1-1-1,-7-13 1,4 4-52,0 0-1,2 1 1,-5-23 0,7 24 36,1 0 0,0 0 0,1 0 1,0 0-1,1 0 0,1 0 0,0 0 0,1 0 1,8-26-1,-7 29 18,1 1 0,0-1 0,1 1 0,1 0 0,-1 1 0,1-1 0,1 1 0,0 0 0,0 1 0,1-1 0,0 1 0,17-12 0,-14 12 36,1 1 1,0 0 0,0 0-1,1 2 1,-1-1 0,1 2-1,1-1 1,-1 2 0,0 0-1,1 1 1,0 0 0,0 1-1,-1 0 1,1 1 0,0 1-1,0 0 1,17 4 0,49 17 138,-51-13-412,1-1 0,0-2 0,0 0 0,45 1 0,-65-7-890,0-1 1,20-4-1,-5 0-166</inkml:trace>
</inkml:ink>
</file>

<file path=ppt/ink/ink1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3:14.2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10 15355,'11'0'1153,"1"0"311,-1-2-160,0 0-688,2 2-312,-5-2-288,-3 0-208,1 2-1224,3-1 936</inkml:trace>
</inkml:ink>
</file>

<file path=ppt/ink/ink1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3:15.4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0 545 16404,'3'10'819,"1"1"1,0-1-1,1 0 1,7 12 0,-1-2-97,51 97 2229,45 89-187,-15 8-1613,-83-184-1059,-4-15-48,1 1-1,7 15 1,-13-31-44,0 1 0,0-1 0,1 0 1,-1 1-1,0-1 0,0 0 0,0 1 0,0-1 1,1 0-1,-1 0 0,0 1 0,0-1 0,1 0 1,-1 0-1,0 1 0,1-1 0,-1 0 0,0 0 1,1 1-1,-1-1 0,0 0 0,1 0 0,3-6 11,-3-16-10,-1 20-2,1-70-103,1-45-288,-1 99 279,1 0 0,1 1 0,1-1 0,7-22 0,-9 35 91,0 1 0,0-1 0,0 1 0,0-1-1,1 1 1,0 0 0,0 0 0,0 0-1,0 0 1,1 0 0,0 1 0,6-6-1,-7 7 20,0 0-1,0 1 1,0 0 0,0 0-1,1-1 1,-1 2-1,0-1 1,0 0-1,1 1 1,-1-1-1,0 1 1,1 0-1,-1 0 1,0 0-1,1 1 1,-1-1-1,0 1 1,1 0 0,3 2-1,7 3 5,0 0 1,0 2-1,-1 0 0,0 0 0,19 17 0,-17-13 42,0 0-1,1-2 0,20 11 1,-26-16-6,0-1 0,0-1 0,1 0 0,-1 0 0,1-1 0,0 0 0,-1-1 0,1-1-1,0 1 1,0-1 0,0-1 0,-1 0 0,13-3 0,-18 3-25,1-1-1,-1 0 1,0 0 0,0 0-1,1-1 1,-1 1-1,-1-1 1,1 0-1,0-1 1,-1 1 0,1-1-1,-1 0 1,0 0-1,-1 0 1,1 0-1,-1-1 1,1 0 0,-1 1-1,-1-1 1,1 0-1,-1-1 1,0 1-1,0 0 1,0-1 0,-1 1-1,2-11 1,4-31 30,8-71-2,-14 102-39,0 1 0,-2 0-1,0-1 1,-1 1 0,-5-24-1,6 38 0,1 0 0,0-1-1,0 1 1,-1 0 0,1-1-1,-1 1 1,1 0-1,-1 0 1,0 0 0,1-1-1,-1 1 1,0 0 0,0 0-1,0 0 1,0 0-1,0 0 1,0 1 0,0-1-1,0 0 1,0 0 0,-2 0-1,3 1 1,-1 0-1,1 0 0,0 0 1,-1 0-1,1 0 0,-1 0 1,1 0-1,-1 0 0,1 0 1,0 0-1,-1 1 0,1-1 1,-1 0-1,1 0 0,0 0 1,-1 1-1,1-1 0,0 0 1,-1 0-1,1 1 0,0-1 1,-1 1-1,0 0 0,0 1 0,0 0 1,0-1-1,0 1 0,1 0 1,-1-1-1,0 1 0,0 2 0,-2 10 6,1 0-1,0 0 1,0 0-1,2 1 1,-1-1-1,2 0 1,3 22-1,-3-30 1,1 0 0,-1 0 1,1-1-1,0 1 0,1 0 0,0-1 0,-1 1 0,8 9 1,-7-12-1,-1 0 0,1-1 0,0 1 0,0 0 0,0-1 0,1 0 0,-1 0 0,0 0 0,1 0 0,-1 0 0,1 0 0,0-1 0,0 0 0,7 2 0,-5-3 5,-1 1 0,1-1 0,0 0 0,0 0 0,-1-1 0,1 0 0,0 0 0,0 0 0,-1-1 0,1 0 0,-1 0 0,0 0 0,10-6 0,0-1 11,-1-1-1,0 0 1,18-19 0,-11 10-15,-2-2 1,0-1-1,-1 0 1,-1-1-1,-1-1 0,-1 0 1,-1-1-1,17-44 0,-25 52-10,-1 0 0,0 0-1,-1 0 1,-1 0 0,-1-1 0,-1 1-1,0-1 1,-1 1 0,-1-1-1,-1 1 1,0-1 0,-1 1-1,-1 0 1,-1 0 0,-8-22-1,3 18-44,0 1 0,0 0 0,-20-25 0,21 33 20,-1 0-1,0 1 0,0 0 0,-1 1 1,-1 0-1,-14-10 0,23 18 24,-1 0 1,1 0-1,-1 0 1,0 0-1,0 1 0,1-1 1,-1 1-1,0 0 1,-5-1-1,8 2 4,-1 0 1,0 0-1,1 0 0,-1 1 0,0-1 1,1 0-1,-1 1 0,0-1 1,1 1-1,-1-1 0,1 1 1,-1 0-1,1-1 0,-1 1 1,1 0-1,-1 0 0,1 0 1,0 0-1,0 0 0,-1 1 0,1-1 1,0 0-1,0 1 0,0-1 1,-1 3-1,-2 4 17,0 1 1,1 0-1,0 0 0,0 0 0,1 0 1,0 0-1,0 1 0,1-1 0,1 0 1,0 1-1,1 13 0,1 4 114,2 0 0,13 48 0,-11-56-54,0 0-1,2 0 0,0 0 1,1-1-1,0-1 0,19 26 0,-20-32-38,1 0 0,1-1-1,0 0 1,0-1-1,1 0 1,0-1 0,1 0-1,-1 0 1,1-1-1,17 6 1,-15-7-17,-1-1-1,1-1 1,0-1-1,1 0 1,-1 0-1,0-1 1,1-1-1,0-1 1,-1 0-1,21-3 1,-27 2-16,0-1 1,1 0 0,-1 0-1,0-1 1,0 0 0,-1 0-1,1-1 1,-1 0 0,1 0-1,-1-1 1,0 0 0,-1 0-1,1 0 1,-1-1 0,0 0-1,-1 0 1,1-1 0,-1 0-1,4-8 1,-3 3-1,0-2 1,-1 1-1,-1-1 0,0 1 1,-1-1-1,-1 0 0,2-28 1,7-31 5,-11 72-10,0 1 1,0 0-1,0 0 0,0 0 0,0-1 0,0 1 0,0 0 0,0 0 0,1 0 0,-1-1 0,0 1 0,0 0 1,0 0-1,0 0 0,1 0 0,-1 0 0,0-1 0,0 1 0,0 0 0,1 0 0,-1 0 0,0 0 0,0 0 1,0 0-1,1 0 0,-1 0 0,0 0 0,0 0 0,0 0 0,1 0 0,-1 0 0,0 0 0,0 0 0,1 0 1,-1 0-1,0 0 0,0 0 0,1 0 0,6 3 3,-5-1 1,1 0-1,-1 0 1,0 0-1,1 0 1,-1 1 0,0-1-1,2 4 1,2 3 14,14 17 35,-13-16-1,1 0 0,9 9 1,-14-15-41,0-1 0,1-1 1,-1 1-1,1 0 0,0-1 1,0 0-1,0 0 0,0 0 1,7 2-1,-7-3-66,-1 0-1,1 0 0,0-1 1,0 1-1,0-1 0,0 0 1,0 0-1,-1 0 0,1 0 1,0-1-1,0 1 0,0-1 1,-1 0-1,1-1 1,0 1-1,-1 0 0,1-1 1,-1 0-1,1 0 0,-1 0 1,0 0-1,0-1 0,0 1 1,0-1-1,0 0 1,-1 0-1,1 0 0,-1 0 1,0 0-1,0 0 0,0 0 1,0-1-1,2-7 0,0 1-786,-1-1 0,0 0 0,-1 0 0,0-1 0,-1 1 0,0 0 0,-2-21 0,0-6-778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3:02.0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1 112 10442,'100'0'1713,"0"-4"0,132-23 0,-12-7-402,425-12 1,-201 73-582,-242-9-640,-13-1 245,201 9 1253,-57-21-477,-326-5-1097,-1 0 1,1 0-1,-1 1 0,8 2 1,-12-3-35,-1 0 0,1 1 0,-1-1 1,1 1-1,-1 0 0,0 0 0,1-1 1,-1 1-1,0 0 0,1 0 0,-1 0 1,0 0-1,0 0 0,0 0 0,0 1 1,0-1-1,0 0 0,0 1 0,0-1 1,-1 0-1,1 1 0,0 1 0,0 2-219,-1 1-1,0 0 1,0-1 0,0 1-1,0-1 1,-1 1-1,0 0 1,0-1-1,-1 0 1,-2 7-1,-15 36-805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6:23.6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1161 10458,'-7'12'712,"6"-9"-328,-1-1 1,1 1-1,0-1 0,-1 1 1,1 0-1,0-1 1,1 1-1,1 2 3380,10-17-2117,-2-4 92,10-20 0,2-7-64,18-20-872,-13 23 367,31-69 0,-52 97-1053,0-1 1,-1 1-1,0-1 0,-1 0 1,0-1-1,-1 1 1,-1 0-1,0-1 1,-1 1-1,-1-18 1,1 28-129,-1-1 1,0 0 0,0 1-1,-2-8 1,3 11 7,0-1 1,-1 1-1,1-1 0,0 1 1,0 0-1,0-1 0,-1 1 1,1 0-1,0-1 0,-1 1 0,1 0 1,0-1-1,-1 1 0,1 0 1,0-1-1,-1 1 0,1 0 1,-1 0-1,1 0 0,0-1 1,-1 1-1,1 0 0,-1 0 1,1 0-1,-1 0 0,1 0 1,-1 0-1,1 0 0,-1 0 1,1 0-1,0 0 0,-1 0 1,1 0-1,-1 0 0,1 0 1,-1 0-1,1 1 0,-1-1 1,1 0-1,0 0 0,-1 0 1,1 1-1,-1-1 0,1 0 1,0 1-1,-1-1 0,-5 6-41,0 0-1,0 0 0,1 1 0,0 0 1,0 0-1,0 0 0,1 0 1,-5 13-1,0-2-13,2-4 38,0 0 0,1 1-1,1 0 1,-7 30 0,10-37 22,1 1 0,0-1 0,1 0 1,0 1-1,0-1 0,1 0 0,0 1 0,0-1 0,1 0 1,5 16-1,-6-21 3,1 1 0,-1-1 0,1 0 0,0 0 1,0 0-1,0 0 0,1 0 0,-1 0 0,1-1 0,-1 1 0,1-1 1,0 0-1,0 1 0,0-1 0,4 1 0,-3-1 2,1 0 0,0 0 0,0-1-1,-1 0 1,1 0 0,0 0 0,0-1 0,0 1 0,10-2-1,-4 0 4,-1-1-1,1 0 1,-1 0-1,0-1 1,0-1-1,0 0 1,0 0-1,-1-1 1,16-10-1,-12 5-2,-1 0 0,0-1 0,-1-1-1,0 0 1,-1 0 0,0-1 0,-1-1-1,0 0 1,6-14 0,6-18 14,24-74 1,28-140 63,-62 205-53,-2-1 0,2-99 0,-11 132-23,-5-32 1,4 45 11,-1 1 1,-1-1 0,1 1 0,-2-1 0,-6-13 0,9 20-6,-1 1 0,1-1 0,-1 0 0,0 1 0,0 0 0,0-1 0,-3-1 1,5 3-13,-1 1 1,1-1-1,-1 1 1,1 0 0,-1-1-1,1 1 1,-1 0-1,0-1 1,1 1 0,-1 0-1,1 0 1,-1 0-1,0 0 1,1 0-1,-1-1 1,0 1 0,1 0-1,-1 0 1,0 0-1,1 1 1,-1-1 0,1 0-1,-1 0 1,0 0-1,1 0 1,-1 1 0,1-1-1,-1 0 1,0 0-1,1 1 1,-1-1 0,1 1-1,-1-1 1,1 0-1,-1 1 1,1-1 0,-1 1-1,1-1 1,0 1-1,-1 0 1,-2 4 6,0-1 0,0 1-1,1 0 1,0 0 0,0 0 0,-3 10 0,-5 34 41,9-39-37,-6 35 196,2 1 1,1 0-1,6 71 1,-1-92-128,2-1-1,1 0 1,1 0-1,1 0 1,1 0 0,2-1-1,0 0 1,15 28 0,-18-42-61,-1 0 0,1-1 0,1 0 1,0 0-1,0 0 0,0 0 0,17 11 0,-19-15-15,0-1-1,1 0 1,-1 0-1,1-1 1,0 1-1,0-1 1,-1-1-1,1 1 0,0-1 1,1 0-1,-1 0 1,0-1-1,0 1 1,11-2-1,-6-1-2,0-1 0,0 1 0,0-2 0,0 1 0,-1-1 0,0-1 0,0 0 0,0-1 0,0 0 0,-1 0 0,13-11 0,-5 2 7,-1-2 0,0 1-1,-1-2 1,19-30 0,-26 37-9,-1-1 0,-1 0-1,10-24 1,-15 32-12,1-1 0,-1 1 0,0 0 0,0 0 0,0 0 0,-1-1 0,0 1 0,0 0 0,0 0 0,0-1 0,0 1 0,-1 0 0,0 0 0,0-1-1,-3-6 1,4 10 4,-1-1 0,1 1-1,-1 0 1,1 0-1,-1 0 1,0-1-1,1 1 1,-1 0 0,0 0-1,0 0 1,0 0-1,0 0 1,0 1-1,0-1 1,0 0 0,0 0-1,0 1 1,0-1-1,0 0 1,-1 1-1,1-1 1,0 1-1,0 0 1,-1-1 0,1 1-1,0 0 1,0 0-1,-1 0 1,1 0-1,0 0 1,-1 0 0,1 0-1,0 0 1,-1 0-1,1 1 1,0-1-1,0 0 1,-1 1 0,1-1-1,0 1 1,0 0-1,0-1 1,-2 2-1,-1 1-3,1 0-1,-1 0 0,1 0 1,-1 1-1,1-1 0,0 1 1,0 0-1,0 0 0,1 0 1,-3 6-1,0 1 7,1 0-1,1 0 1,0 0 0,0 0-1,1 1 1,0-1 0,1 12-1,1-19-11,0-1-1,0 0 0,0 0 0,1 0 1,-1 0-1,1 0 0,0 0 0,0 0 1,0 0-1,1-1 0,-1 1 0,1 0 1,2 3-1,-2-4-34,0 0 0,0-1 1,0 1-1,0 0 0,0-1 0,0 0 1,0 0-1,1 1 0,-1-1 0,1 0 1,-1-1-1,1 1 0,-1 0 0,1-1 1,-1 0-1,1 1 0,0-1 0,3 0 1,4-1-386,0 0 1,-1-1-1,1 0 1,-1 0-1,1-1 1,-1 0-1,0-1 1,0 0-1,0 0 1,13-10-1,2-2-1777,-1-2-1,29-27 1,-11 7-380,-3 0 984</inkml:trace>
</inkml:ink>
</file>

<file path=ppt/ink/ink1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3:16.3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28 226 13395,'-15'-6'1096,"2"-1"664,15-2-935,11 2-217,3-10-768,3-1-432,12-8 344</inkml:trace>
  <inkml:trace contextRef="#ctx0" brushRef="#br0" timeOffset="1">427 0 12763,'15'57'1592,"0"2"1249,-3 0-1281,-2-4-224,-5-10-544,-3-4-175,2-10-337,-1-4-104,-1-10-280,0-2-280,-8-12-681,-3-3-439,-9-11-464,-4-3-121,-11-12 1217</inkml:trace>
  <inkml:trace contextRef="#ctx0" brushRef="#br0" timeOffset="2">277 191 9394,'-3'-5'5113,"4"9"-2414,6 11-530,-2-7-1757,1 0 1,1-1-1,0 0 1,0 0 0,0 0-1,1-1 1,0 0-1,0-1 1,0 0-1,1 0 1,10 4-1,10 3 214,1 0-1,34 6 1,105 13 1151,-73-17-1298,-96-14-478,20 4-279,-1-1-1,1-1 0,33 0 1,-15-5-197</inkml:trace>
</inkml:ink>
</file>

<file path=ppt/ink/ink1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3:18.6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1547 5642 11843,'1'-7'483,"0"1"0,1 0 0,0 0 0,0 1 0,0-1 0,1 0 0,0 1 0,0-1 0,7-8 0,3-4 423,1 0 0,29-27 0,39-27 479,-60 55-1124,187-147 1066,83-73-797,-83 17-497,-12-11 5,-103 120 18,90-122 395,-145 176-217,-2-1 0,36-81-1,-1-28 94,32-66 10,69-157 307,-99 214 9,-47 116-282,-3-2 1,26-103-1,-39 103-297,-2-1-1,-3 0 0,-4-90 0,-29-187-88,11 187 38,7-28-10,16-210 0,-7 232 32,-2 131-37,-2 1 0,-1-1 0,-13-45 1,3 33-11,-2 1-1,-1 1 1,-2 1 0,-1 0 0,-29-35 0,-142-160-124,128 159 35,40 45 19,0 2-1,-2 1 1,-1 1 0,0 1-1,-2 1 1,-42-24-1,9 14-16,-66-23 0,-68-15-70,190 68 151,-39-13-93,-1 3 0,0 1 0,0 2-1,-1 3 1,0 1 0,-93 4 0,58 5 59,0 5 0,1 3 0,-120 33 0,174-35 40,0 0-1,0 2 1,-48 29 0,32-13-13,-53 47 0,22-13 21,-169 153 44,207-179-43,2 2 0,2 1 0,2 1 0,-37 64 0,-149 357 158,155-321-121,25-55 52,-48 179 0,-10 69 244,40-121-78,16 4-92,1-3-44,19-98-77,-4 141 0,15-142-11,-27 145 0,16-173-29,-33 194 16,51-277-25,-61 448 32,45-352-30,-7 160 0,23-199-1,2-1-1,3 0 1,2 0 0,17 62 0,93 295 36,-107-385-21,1 0 0,1-1 0,33 56 0,-35-71-4,0 0-1,1 0 1,0-2 0,2 1 0,-1-1-1,1-1 1,1 0 0,26 16 0,-12-12 41,1-2 0,0-1 0,40 13 0,95 18 83,-160-43-130,40 9 55,-1-2-1,48 3 0,-63-9-57,-1-2-1,0-1 0,1-1 0,42-10 0,-19-1 172,0-2-1,-1-3 0,-1-1 0,-1-3 0,-1-2 1,0-2-1,75-57 0,-94 62-58,197-144 429,10 17-391,-154 105-168,100-55-3227,-130 66 2140</inkml:trace>
</inkml:ink>
</file>

<file path=ppt/ink/ink1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3:19.5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25 897 9434,'-4'-2'136,"-15"-8"2127,19 10-2205,0 0-1,0 0 1,-1 0-1,1-1 1,0 1-1,0 0 1,0 0-1,0 0 1,0-1-1,0 1 1,-1 0-1,1 0 1,0-1-1,0 1 1,0 0-1,0 0 1,0-1 0,0 1-1,0 0 1,0 0-1,0 0 1,0-1-1,0 1 1,0 0-1,0 0 1,0-1-1,0 1 1,1 0-1,9-8 1591,5 2-462,0 1 0,30-6 0,3-1 54,170-59 1888,-103 32-2131,318-129 1663,-247 80-1542,199-91 594,-303 143-1561,103-43 28,-161 71-136,48-8 1,3-2-167,-69 16-159,0-1 1,0 0 0,0 0-1,-1 0 1,1-1-1,-1 0 1,0 0 0,0 0-1,0-1 1,-1 0-1,0 0 1,0 0 0,0 0-1,0-1 1,-1 1-1,0-1 1,0 0 0,3-10-1,4-25-1278</inkml:trace>
</inkml:ink>
</file>

<file path=ppt/ink/ink1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3:20.6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2 411 11859,'33'62'2991,"-15"-31"-792,24 61-1,-27-44-1612,-1 1 0,-3 0 0,-2 1 0,-2 0 0,-3 1 1,-1 0-1,-7 77 0,4-125-573,-1 7 70,0 0 0,0-1 0,-5 14 0,6-23-80,0 0 0,1 1 1,-1-1-1,0 0 0,0 0 0,-1 1 0,1-1 0,0 0 0,0 0 1,0 1-1,0-1 0,0 0 0,0 1 0,0-1 0,0 0 0,0 0 1,-1 1-1,1-1 0,0 0 0,0 0 0,0 0 0,0 1 0,-1-1 1,1 0-1,0 0 0,0 0 0,-1 0 0,1 1 0,0-1 0,0 0 1,-1 0-1,1 0 0,0 0 0,0 0 0,-1 0 0,1 0 0,0 0 1,0 0-1,-1 0 0,1 0 0,0 0 0,0 0 0,-1 0 0,1 0 1,0 0-1,-1 0 0,1 0 0,0 0 0,0 0 0,-1 0 0,1 0 0,0-1 1,0 1-1,-1 0 0,1 0 0,0 0 0,0 0 0,0-1 0,-1 1 1,1 0-1,0 0 0,0 0 0,0-1 0,0 1 0,-1 0 0,1-1 1,-9-18 31,-36-147-1153,-24-174 0,63 288 956,3-1 0,4-68 0,19-102 140,-19 212 33,1-4 30,0-1 0,0 0 1,10-27-1,-11 40-11,0 0 0,0 0 1,1 0-1,-1 0 1,1 0-1,-1 0 0,1 0 1,0 1-1,0-1 0,1 1 1,-1-1-1,0 1 1,1 0-1,-1 0 0,1 0 1,0 0-1,0 1 1,0-1-1,-1 1 0,1-1 1,1 1-1,-1 0 0,0 0 1,5 0-1,-4 1 19,-1 0 0,1 0 0,-1 0-1,1 1 1,-1-1 0,1 1 0,-1 0 0,1 0 0,-1 0-1,0 1 1,1-1 0,-1 1 0,0 0 0,0 0-1,0 0 1,0 0 0,-1 0 0,1 0 0,0 1 0,1 2-1,1 1 18,-1 0-1,1 0 0,-2 0 0,1 0 1,-1 0-1,1 1 0,-2-1 0,1 1 1,1 8-1,0 4 0,-1 0 0,-1 1-1,-1-1 1,-1 0 0,0 1 0,-2-1 0,0 0-1,-1 0 1,-6 21 0,0-8-41,-3 0 0,0 0 0,-2-1 0,-23 39 0,31-61-60,7-12-108,10-15-67,-5 12 193,-1 0 0,1 1 0,0 0 0,0 0 0,0 0 0,1 1 0,0 0 0,0 0 1,0 1-1,0 0 0,1 0 0,-1 0 0,10-1 0,-1 1 65,0 0 0,0 2 0,0 0 1,0 0-1,24 3 0,-33-1 16,0 0 0,-1 0 0,1 1-1,0 0 1,-1 0 0,0 0 0,12 6-1,-16-6-20,1 0 0,0-1 0,-1 1 0,0 0 0,1 0-1,-1 0 1,0 1 0,0-1 0,0 0 0,-1 1 0,1-1-1,0 1 1,-1 0 0,0 0 0,0-1 0,1 1 0,-2 0 0,1 0-1,1 5 1,-2 0 23,0-1-1,0 1 0,-1-1 1,0 1-1,0 0 0,0-1 1,-1 0-1,0 1 0,-1-1 0,0 0 1,0 0-1,0 0 0,-1-1 1,0 1-1,-1-1 0,1 0 1,-8 8-1,4-5-66,-1 0-1,0-1 1,0 0-1,0-1 1,-1 0-1,0-1 1,-1 0-1,0 0 1,1-1 0,-18 6-1,23-10-125,1 0 0,-1 0 0,0 0 0,1-1 1,-9 1-1,11-1-32,0 0 0,1-1 1,-1 1-1,0 0 0,0-1 1,1 1-1,-1-1 1,0 0-1,1 1 0,-1-1 1,0 0-1,1 0 0,-1 0 1,1 0-1,0 0 1,-1-1-1,-1-1 0,-6-14-1069</inkml:trace>
</inkml:ink>
</file>

<file path=ppt/ink/ink1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3:21.4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2 167 20476,'-2'-2'3121,"2"-1"-1945,8-10-528,-1-4-311,8-10-962,1-3-391,4-4-1320,13-7 1191</inkml:trace>
</inkml:ink>
</file>

<file path=ppt/ink/ink1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3:22.0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385 46 11626,'0'-2'246,"0"-1"0,-1 1 0,1 0 0,-1-1 0,1 1 0,-1 0 0,0 0 0,1 0 0,-1 0 0,-1-1 0,1 1 0,0 1 0,0-1 0,-3-3 0,2 4-55,0-1 1,1 1-1,-1 0 1,0 0-1,0 0 1,0 0-1,0 1 1,0-1 0,0 1-1,0-1 1,0 1-1,0-1 1,0 1-1,-1 0 1,1 0-1,-4 1 1,-9 1 106,-1 0 0,1 1 0,-1 1 0,1 1 0,0 0 0,1 1 0,-26 13-1,14-3-31,0 0 0,0 2-1,-23 22 1,40-33-184,1 0 0,0 1-1,1 0 1,0 0 0,-7 11 0,13-18-73,1 0 0,-1 0 0,0 0 0,1 0 0,-1 0 0,1 0 1,-1 1-1,1-1 0,0 0 0,-1 0 0,1 1 0,0-1 0,0 0 0,0 0 0,0 1 0,0-1 1,1 3-1,-1-3 1,0 0 1,1 0 0,-1-1-1,1 1 1,0 0 0,-1 0 0,1 0-1,0-1 1,-1 1 0,1 0-1,0-1 1,0 1 0,0 0-1,0-1 1,0 1 0,-1-1-1,3 1 1,4 1 53,0 0 1,0-1-1,0 0 0,0 0 0,9-1 0,-14 0-45,69 2 394,67 5 115,-118-5-387,0 1-1,0 1 1,0 1 0,33 13-1,-48-16-82,-1 0 0,1 1 0,-1-1 0,0 1 0,0-1 0,0 1 0,6 7 0,-8-8-28,-1-1-1,1 1 0,-1 0 1,0 0-1,0 0 0,0 0 1,0 1-1,0-1 0,0 0 1,0 0-1,-1 1 0,1-1 1,-1 0-1,0 0 0,0 1 1,0-1-1,0 1 1,0 4-1,-2 0 22,0 0 0,0 0 1,-1 0-1,0 0 0,0 0 0,-1 0 1,0-1-1,0 1 0,-1-1 0,1 0 1,-1-1-1,-8 8 0,4-4-21,0-1 0,-1 0 0,0-1 0,-1 0 0,0 0 0,-20 8 0,17-9-50,0-2 0,0 0 0,-1 0 0,1-1 0,-1-1 0,-21 1 0,30-3-188,-1 0 0,1 0 0,-1-1 0,0 0 0,1 0 0,0 0 1,-1-1-1,1 0 0,0 0 0,0-1 0,0 0 0,0 0 0,0 0 1,1-1-1,-1 0 0,-8-8 0,11 10-127,1-1-1,0 0 1,-1 0 0,1 0-1,0-1 1,1 1 0,-1 0-1,1-1 1,-1 1 0,1-1-1,0 0 1,0 1-1,1-1 1,-1 0 0,1 1-1,-1-1 1,1 0 0,0 0-1,1 1 1,-1-1 0,2-6-1,12-21-1452</inkml:trace>
</inkml:ink>
</file>

<file path=ppt/ink/ink1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3:22.7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0 660 14611,'1'-3'427,"7"-19"2490,-8 21-2845,0 1-1,0 0 0,0 0 0,0-1 0,1 1 1,-1 0-1,0-1 0,0 1 0,0 0 1,0 0-1,0-1 0,1 1 0,-1 0 0,0 0 1,0 0-1,0-1 0,1 1 0,-1 0 1,0 0-1,0 0 0,1-1 0,-1 1 1,0 0-1,0 0 0,1 0 0,-1 0 0,0 0 1,1 0-1,-1 0 0,0 0 0,0 0 1,1 0-1,-1 0 0,0 0 0,1 0 1,-1 0-1,0 0 0,1 0 0,-1 0 0,0 0 1,0 0-1,1 0 0,-1 0 0,0 0 1,1 0-1,-1 1 0,0-1 0,0 0 0,1 0 1,-1 0-1,0 1 0,0-1 0,0 0 1,1 0-1,-1 1 0,0-1 0,0 0 1,0 0-1,0 1 0,0-1 0,1 1 0,11 21 1273,10 27-1,0-2-465,-7-14-399,-1 1 1,-2 0-1,11 51 0,12 111 151,-8-35-388,-26-158-247,0 0-1,-1 0 1,1 0 0,0 0 0,0 0-1,1 0 1,-1 0 0,2 2 0,-3-5 0,1 1 1,-1-1 0,0 0 0,0 0 0,1 0 0,-1 1 0,0-1-1,0 0 1,1 0 0,-1 0 0,0 0 0,0 1 0,1-1 0,-1 0 0,0 0-1,1 0 1,-1 0 0,0 0 0,0 0 0,1 0 0,-1 0 0,0 0 0,1 0-1,-1 0 1,0 0 0,1 0 0,-1 0 0,0 0 0,1 0 0,-1-1-1,1 1-7,0-1-1,1 0 0,-1 0 0,0 0 0,0 0 0,-1 0 0,1 0 0,0-1 0,0 1 0,-1 0 0,2-2 0,9-24-186,0-1 1,-3 0-1,12-59 1,-10 38-31,5-13-170,24-66-1,-37 123 385,-1 1 0,1 0 0,0-1 0,1 1 0,-1 0-1,1 0 1,3-4 0,-6 8 15,1 0-1,-1-1 1,0 1 0,1 0 0,-1-1-1,0 1 1,1 0 0,-1 0-1,1-1 1,-1 1 0,1 0-1,-1 0 1,1 0 0,-1 0 0,1 0-1,-1 0 1,1-1 0,-1 1-1,1 0 1,-1 0 0,1 1-1,-1-1 1,1 0 0,-1 0 0,1 0-1,0 1 5,1 0 1,-1 0-1,0-1 0,0 1 0,0 0 0,0 0 0,0 0 1,-1 0-1,1 1 0,0-1 0,0 0 0,-1 0 1,2 3-1,17 48 245,-15-39-133,0 0 1,1 0 0,12 21 0,-12-26-54,0-1 1,0 0 0,1 0-1,0 0 1,1 0 0,-1-1-1,1 0 1,1 0 0,12 7-1,-14-10-33,-1-1 0,1 1 0,-1-1 1,1 0-1,0-1 0,0 0 0,0 1 0,0-2 0,0 1 0,0-1 0,0 0 0,0 0 0,0-1 0,0 1 0,10-4 0,-8 2 10,0-1-1,1 0 0,-2 0 0,1-1 0,0 0 1,-1-1-1,1 1 0,-1-1 0,-1-1 0,12-10 1,-10 7 3,-1 0 0,1-1-1,-2 0 1,1 0 0,-1-1 0,-1 0 0,5-13 0,-4 10-25,-2-1 0,0 1 0,0-1 0,1-17 0,-4 24-13,-1 1-1,0-1 1,0 1 0,-1-1-1,0 0 1,0 1-1,-1-1 1,0 1 0,-5-14-1,5 17-3,-14-27 1,15 29-4,0 1 0,0-1 0,0 1 0,0-1 0,-1 1 0,1 0 0,0 0 0,-1-1 0,1 1 0,-1 0 0,1 1 0,-1-1 0,0 0 1,1 0-1,-1 1 0,-2-2 0,3 2 1,0 0 1,1 0-1,-1 0 1,0 0-1,0 0 1,1 0-1,-1 0 1,0 0-1,1 0 1,-1 0-1,0 1 1,1-1-1,-1 0 1,0 0-1,1 1 1,-1-1-1,0 0 1,1 1-1,-1-1 1,1 1-1,-1-1 1,1 1-1,-1-1 1,0 2-1,0-1 0,0 1 0,0-1-1,0 1 1,1 0 0,-1 0-1,1-1 1,-1 1 0,1 0-1,-1 3 1,1 0-1,-1 0-1,1 0 1,0 0 0,1 0 0,0 0-1,1 7 1,0-7 1,1 0 0,-1 1 0,1-1 0,1 0 0,-1 0 0,1-1-1,-1 1 1,1-1 0,1 0 0,-1 0 0,0 0 0,1 0 0,8 4 0,-4-3-2,0 0 1,0 0 0,0-1 0,0-1 0,0 1-1,1-1 1,14 2 0,-19-5 4,-1 1 1,0-1 0,1 0-1,-1 0 1,1 0-1,-1-1 1,1 0-1,-1 0 1,0 0 0,1 0-1,-1 0 1,0-1-1,0 0 1,0 0-1,0 0 1,5-4-1,-5 3 4,-1-1-1,1 1 0,-1-1 0,0 0 0,0 0 0,0 0 0,0 0 0,-1 0 0,0-1 0,0 1 1,0-1-1,0 0 0,-1 1 0,2-10 0,-1 3 1,-1 1 1,0-1-1,-1 0 0,-1-13 1,1 19-8,-1-1 1,0 0-1,0 1 1,-1-1-1,1 1 1,-1 0-1,-1-1 1,1 1-1,-5-8 1,6 12-2,0-1 1,0 1 0,0 0 0,0 0 0,0 0-1,0 0 1,0 0 0,0 0 0,0 0 0,0 0 0,0 0-1,-1 1 1,1-1 0,0 0 0,-1 1 0,1-1-1,-1 1 1,1-1 0,0 1 0,-1 0 0,1-1 0,-1 1-1,1 0 1,-1 0 0,1 0 0,-1 0 0,1 1-1,-1-1 1,1 0 0,-1 1 0,1-1 0,0 1 0,-1-1-1,1 1 1,0-1 0,-1 1 0,1 0 0,0 0-1,0 0 1,0 0 0,-1 0 0,1 0 0,0 0 0,0 0-1,1 0 1,-1 0 0,0 0 0,0 1 0,1-1-1,-1 0 1,0 1 0,0 2 0,0-1-1,0 1 0,0 0 0,0-1 0,1 1 0,-1 0 0,1-1 0,0 1 0,0 0 0,0-1 0,1 1 0,-1 0 0,1-1 0,0 1 0,0 0 0,0-1 0,0 0 0,1 1 0,0-1 0,-1 0 0,1 1 0,0-1 0,1 0 0,-1 0 0,0-1 0,4 4 0,-2-2 1,1 1-1,0-1 0,0-1 1,0 1-1,0-1 0,0 0 1,1 0-1,0 0 1,-1-1-1,1 1 0,0-2 1,0 1-1,0-1 1,8 2-1,-6-3 4,-1 0 0,0-1 1,0 1-1,0-1 0,0-1 0,0 1 1,0-1-1,0 0 0,0-1 1,-1 0-1,1 0 0,-1 0 0,0-1 1,0 0-1,0 0 0,8-7 0,-6 3 7,-1 0 0,1-1 0,-2 1 0,1-1 0,-1-1 0,0 1 0,-1-1 0,0 0 0,-1 0 0,4-12 0,3-18 5,-2 0 0,-2 0 0,4-65 0,-10-125 28,-1 223-39,-1-18 14,-7-44-1,7 64-10,0-1-1,0 0 1,-1 0-1,0 0 1,0 1 0,0-1-1,-1 1 1,0 0-1,0 0 1,0 0 0,-1 0-1,0 0 1,-5-5-1,-8 1 27,16 8-36,10 11-25,-2 2 25,-1-1-1,-1 1 1,0 0-1,-1 0 1,5 20-1,-3-13 5,15 52 82,34 73 0,-44-118 24,2-1 0,1 0-1,2-1 1,0-1-1,38 43 1,-46-58-57,0-1 0,1 1 0,12 7 0,-16-12-41,-1 0 1,1-1 0,0 1-1,0-1 1,0 0 0,0-1-1,0 1 1,0-1 0,6 1 0,-10-2-17,0 0 0,0 0 0,0 0 0,0 0 0,0 0 0,0 0 1,-1 0-1,1 0 0,0-1 0,0 1 0,0 0 0,0-1 1,-1 1-1,1 0 0,0-1 0,0 1 0,-1-1 0,1 1 0,0-1 1,-1 1-1,1-1 0,1-1 0,-2 1-98,1-1-1,0 1 1,0-1-1,-1 0 1,1 1-1,-1-1 1,1 0-1,-1 1 1,0-1 0,0 0-1,0-1 1,0-3-496,0 0 1,-1 0-1,0 1 1,0-1 0,0 0-1,-3-5 1,-5-11-2495,-17-26 0,9 17 1929</inkml:trace>
</inkml:ink>
</file>

<file path=ppt/ink/ink1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3:23.1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0 314 16436,'2'15'1416,"9"-4"1096,4-8-455,14-12-457,6-9-88,7-10-167,6-1-193,-6-2-368,-4 3-240,-6-3-488,-5 2-184,6-4-768,2 0-680,2 2-1529,3 5-688,-3 10 1945</inkml:trace>
</inkml:ink>
</file>

<file path=ppt/ink/ink1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3:23.7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 34 22341,'10'7'2344,"-3"-1"1393,-5 1-1048,-4-3-1569,-4-4-584,-3-8-536,0-6-272,0-7-1552,7 7 1247</inkml:trace>
</inkml:ink>
</file>

<file path=ppt/ink/ink1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3:47.4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12 400 11947,'-11'-4'7248,"30"18"-4569,-12-9-2308,64 62 2543,-57-53-2380,-1 1 0,22 31-1,-16-10 47,-18-33-534,0 0 1,0 0 0,0 0 0,-1 0-1,1 0 1,-1 0 0,0 0 0,1 0-1,-1 1 1,-1 3 0,1-6-45,0-1 0,0 0 0,0 0 0,0 0 0,0 1 0,0-1 0,0 0 0,0 0 0,0 0 0,0 0 0,0 1 0,0-1 0,0 0 0,0 0 0,0 0 0,0 1 0,0-1 0,0 0 0,0 0 0,0 0 0,0 0 0,0 1 0,-1-1 0,1 0 0,0 0-1,0 0 1,0 0 0,0 0 0,0 1 0,0-1 0,-1 0 0,1 0 0,0 0 0,0 0 0,0 0 0,0 0 0,-1 0 0,1 0 0,0 0 0,0 0 0,0 0 0,-1 1 0,1-1 0,0 0 0,0 0 0,0 0 0,0 0 0,-1-1 0,1 1 0,0 0 0,0 0 0,0 0 0,-1 0 0,1 0 0,0 0 0,0 0 0,0 0 0,0 0 0,-1 0 0,1 0 0,0-1 0,0 1 0,0 0 0,0 0 0,0 0 0,0 0 0,-1 0 0,1-1 0,-9-14 28,-4-15-160,1 0 1,2-1 0,0-1-1,3 0 1,-5-35-1,11 58 121,1 1-1,0-1 0,0 0 0,1 0 1,0 1-1,1-1 0,0 1 0,0-1 1,1 1-1,5-13 0,-5 16 47,-1 0 0,1 0 0,1 0 0,-1 1 1,1-1-1,0 1 0,0 0 0,0 0 0,0 0 0,1 1 0,-1-1 0,1 1 0,0 0 0,0 1 0,1-1 0,10-3 0,-8 4 62,1 0 0,0 0-1,0 1 1,0 1 0,0-1 0,0 2-1,1-1 1,-1 1 0,0 0-1,-1 1 1,1 0 0,0 0-1,10 5 1,-9-3-15,-1 0-1,0 1 0,0 0 0,0 1 1,-1-1-1,0 2 0,0-1 1,0 1-1,-1 0 0,0 1 1,9 11-1,-13-14-68,-1-1 0,0 1 0,0-1 0,0 1 0,0-1 0,-1 1 0,2 9 0,-3-12-11,1 0 0,-1 0 0,0 0 0,0 0 0,0 0 0,0 0 0,0 0 0,0 0 0,-1 0 0,1 0 0,-1 0 0,1-1 0,-1 1 0,0 0 0,1 0 0,-1 0 0,0-1 0,0 1 0,0 0 0,-1-1 0,-1 3 0,1-3-2,1 0-1,0-1 1,0 1-1,-1-1 1,1 0 0,-1 1-1,1-1 1,0 0-1,-1 0 1,1 0-1,-1 0 1,1 0 0,-1 0-1,1 0 1,0 0-1,-1 0 1,1-1-1,-1 1 1,1-1 0,0 1-1,-1-1 1,1 1-1,0-1 1,0 0-1,0 0 1,-1 0 0,1 1-1,0-1 1,0 0-1,-1-2 1,-3-1-9,1-1 0,0 0 0,0 0 0,0 0 0,-5-9 0,3 4-20,1-2 0,1 1 1,0 0-1,0-1 0,1 0 1,1 0-1,0 0 0,0 0 0,1 0 1,1 0-1,0-1 0,1 1 1,2-12-1,-2 14 12,1 0-1,1 1 1,0-1 0,0 1 0,1 0-1,0-1 1,1 2 0,0-1-1,0 1 1,1-1 0,0 2 0,0-1-1,1 1 1,0-1 0,0 2 0,12-9-1,-14 11 24,1 1 0,-1 0 0,1 0 0,0 0 0,-1 1 0,1 0 0,0 0 0,0 1 0,1-1 0,-1 1 1,0 1-1,0-1 0,1 1 0,-1 0 0,0 1 0,10 1 0,-8 0 19,0 0 1,-1 0 0,1 1 0,-1 0 0,1 1 0,-1 0 0,0 0 0,0 0 0,-1 1-1,1 0 1,-1 0 0,9 10 0,2 7 31,0 0 0,24 45 0,-28-46-52,-11-17-7,0 0 0,1-1-1,0 0 1,-1 1 0,1-1-1,0 0 1,1-1 0,-1 1-1,6 3 1,-7-5-70,-1 0 0,0-1 0,0 1 0,0-1 0,0 1 0,1-1 0,-1 0 0,0 1 0,0-1 0,1 0 0,-1 0 0,0 0 0,1 0 0,-1 0 1,0 0-1,0 0 0,1-1 0,-1 1 0,0 0 0,0-1 0,1 1 0,-1-1 0,0 1 0,0-1 0,0 1 0,0-1 0,0 0 0,0 0 0,0 0 0,0 1 0,0-1 0,0 0 0,0 0 0,0 0 0,1-2 0,3-6-1246,-1-1 0,0 1 1,0-1-1,0 1 0,2-16 0,6-13 83,0 5 714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6:24.0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96 585 10666,'-4'2'710,"1"1"-1,-1 0 0,1 0 1,0 0-1,0 1 0,0-1 1,0 1-1,-3 5 0,-17 34 2344,18-32-2385,-1 1-32,0 1 1,1 0-1,0 0 1,1 0-1,1 1 0,-3 24 1,5-34-531,1 0 1,0 0-1,1 0 1,-1 0-1,1 0 0,0 0 1,0 0-1,0 0 1,0 0-1,0-1 1,5 8-1,-4-8-73,0-1 0,0 1 0,0-1 0,0 1 0,1-1-1,-1 0 1,1 0 0,0 0 0,0 0 0,0 0 0,0-1 0,0 1-1,0-1 1,0 0 0,0 0 0,5 1 0,-1-1-37,-1 0 1,1-1-1,0 0 1,0 0-1,0 0 1,-1-1-1,1 0 1,0 0-1,0-1 0,-1 0 1,1 0-1,-1 0 1,0-1-1,0 0 1,0 0-1,10-7 1,-3 0-80,0 0 0,-1 0 1,0-1-1,0-1 0,-2 0 1,11-14-1,-5 2-41,-1 0 0,-1-1 0,-2-1 0,0 0 0,-2-1-1,13-53 1,-14 38 17,-2 0 1,-2 0-1,0-84 0,-7 94-8,0 1 0,-3 0 1,0-1-1,-17-52 0,20 78 109,1 2 22,0 0 0,0 0 0,-1 0 0,1 0-1,-1 0 1,0 0 0,0 1 0,0-1 0,-1 1 0,1-1 0,-1 1 0,1 0-1,-5-3 1,6 5 7,1 1-1,-1 0 1,0-1 0,0 1-1,0 0 1,0 0 0,0 0-1,0 0 1,0 0-1,0-1 1,0 2 0,0-1-1,0 0 1,0 0-1,1 0 1,-1 0 0,0 1-1,0-1 1,0 0-1,0 1 1,0-1 0,0 0-1,1 1 1,-1 0-1,0-1 1,0 1 0,1-1-1,-1 1 1,0 0-1,1-1 1,-1 1 0,0 0-1,1 0 1,-1-1 0,0 3-1,-3 3 140,1 0-1,-1 1 1,-3 9 0,-2 8 172,1 0 0,1 0-1,1 1 1,2 0 0,0 0 0,2 1 0,0 45 0,4-40-89,2 1-1,0-1 0,2 0 0,2 0 0,21 56 0,-23-72-243,2 1 0,-1-2 0,15 21 0,-19-30-206,1 0-1,0 0 1,0-1-1,0 0 1,0 1 0,1-1-1,0-1 1,-1 1-1,1-1 1,1 0-1,-1 0 1,9 3-1,-13-5 62,0-1 0,-1 0-1,1 1 1,0-1-1,0 0 1,-1 0 0,1 0-1,0 0 1,0 0 0,0 0-1,-1 0 1,1 0-1,0 0 1,0 0 0,0 0-1,-1 0 1,1 0 0,0-1-1,0 1 1,1-1-1,-2 0-170,1 0 0,0 0-1,-1 0 1,1 0 0,0 0-1,-1 0 1,1 0 0,-1 0-1,0-1 1,1 1-1,-1 0 1,0 0 0,0-2-1,3-14-1316</inkml:trace>
</inkml:ink>
</file>

<file path=ppt/ink/ink1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3:48.3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120 147 16556,'0'-1'239,"1"0"0,-1 0 0,0 0 0,0 0 0,0 0 1,0 0-1,0 1 0,0-1 0,0 0 0,0 0 1,0 0-1,0 0 0,-1-1 0,1 2-131,0 0 1,-1 0-1,1-1 1,0 1-1,0 0 0,0 0 1,0 0-1,-1 0 0,1 0 1,0 0-1,0-1 0,0 1 1,-1 0-1,1 0 0,0 0 1,0 0-1,0 0 0,-1 0 1,1 0-1,0 0 1,0 0-1,-1 0 0,1 0 1,0 0-1,0 0 0,-1 0 1,1 0-1,0 0 0,0 0 1,0 0-1,-1 1 0,-1 0 284,-1 0 0,1 1 0,0-1 0,0 1-1,0 0 1,0-1 0,-3 5 0,-4 5 46,0 0-1,1 1 1,0 0 0,1 1 0,1 0 0,-9 24 0,6-9-175,2 1 0,-6 38 0,12-60-236,0 0-1,1 0 1,1 0 0,-1 0 0,1 0-1,2 9 1,-3-14-25,1 0-1,-1 0 1,1 0 0,0-1-1,0 1 1,-1 0-1,1-1 1,0 1 0,0-1-1,1 1 1,-1-1-1,0 0 1,2 2 0,-2-2-5,0-1 0,0 1 0,0-1 0,0 1 0,0-1 0,0 0 0,0 1 0,0-1 1,0 0-1,1 0 0,-1 0 0,0 0 0,0 0 0,0 0 0,0 0 0,0 0 0,0-1 0,1 1 0,-1 0 1,0-1-1,0 1 0,0 0 0,2-2 0,-1 1-15,0-1 0,1 0 1,-1 1-1,0-1 0,0 0 0,0 0 1,0-1-1,0 1 0,0 0 1,0-1-1,-1 1 0,1-1 0,0-2 1,2-4-78,0-1-1,3-12 1,-1-4-198,-1 1-1,2-40 0,-2 13-106,-5 52 393,0-1 0,0 1 0,0-1 0,0 1 0,0-1 1,0 0-1,0 1 0,1-1 0,-1 1 0,0-1 0,0 1 0,0-1 0,1 1 0,-1-1 1,0 1-1,1-1 0,0 0 0,-1 1 5,0 0 0,1 0 0,-1 0 0,0 0 0,0 0 0,1 0 0,-1 0-1,0 0 1,0 0 0,1 0 0,-1 0 0,0 0 0,0 1 0,1-1 0,-1 0 0,0 0 0,0 0 0,0 0 0,1 0 0,-1 0 0,0 1 0,0-1 0,0 0 0,1 0 0,-1 0 0,0 1-1,13 19-14,-11-16 11,1 1 31,0 0 1,1 0-1,-1-1 0,1 1 1,1-1-1,-1 1 0,1-1 1,-1-1-1,1 1 0,0-1 0,0 1 1,1-2-1,-1 1 0,1 0 1,-1-1-1,1 0 0,8 1 1,-9-2-14,0 0 0,0 0 1,0-1-1,0 0 1,1 0-1,-1-1 1,0 1-1,0-1 1,-1 0-1,1-1 1,0 1-1,0-1 0,0 0 1,-1 0-1,1 0 1,-1-1-1,0 1 1,1-1-1,-1 0 1,-1 0-1,6-6 1,-2 1-12,-1 0 1,0 0 0,-1 0-1,0-1 1,0 0 0,-1 0-1,0 0 1,0 0-1,-1-1 1,-1 0 0,3-17-1,0-9 13,-2-70 0,-3 101-11,3 9 135,0 0-1,0 0 1,0 0-1,0 0 1,1-1 0,0 1-1,6 4 1,7 6 198,19 11 1,-26-19-348,0 0-1,1-1 1,0-1 0,0 0 0,0 0-1,1-1 1,-1-1 0,1 0-1,0 0 1,13 0 0,-23-2-139,0 0-1,0 0 1,0 0 0,0-1-1,0 1 1,-1 0-1,1-1 1,0 1 0,0-1-1,0 0 1,-1 1 0,1-1-1,0 0 1,-1 0 0,1 0-1,-1 0 1,1-1 0,-1 1-1,1 0 1,-1-1-1,0 1 1,0-1 0,0 1-1,1-1 1,-2 1 0,1-1-1,0 0 1,0 1 0,0-1-1,-1 0 1,1 0 0,-1 0-1,1 1 1,-1-4-1,1-3-831,-1 1 0,0-1 0,-1-12 0,-4 1-191</inkml:trace>
</inkml:ink>
</file>

<file path=ppt/ink/ink1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3:49.1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35 127 13899,'-17'0'872,"6"0"656,4 0-623,9-3-185,-2-5-304,9-3-984,0-1-224,10 4 320</inkml:trace>
  <inkml:trace contextRef="#ctx0" brushRef="#br0" timeOffset="1">495 115 11482,'-4'0'263,"-18"4"3757,22-4-3932,-1 0 1,1 0 0,0 0-1,-1 0 1,1 1 0,0-1-1,-1 0 1,1 0 0,0 0-1,-1 0 1,1 1 0,0-1-1,0 0 1,-1 0 0,1 1-1,0-1 1,0 0 0,-1 0-1,1 1 1,0-1 0,0 0 0,0 0-1,0 1 1,-1-1 0,1 0-1,0 1 1,0-1 0,0 0-1,0 1 1,0-1 0,0 0-1,0 1 1,0-1 0,0 0-1,0 1 1,0-1 0,0 1-1,0-1 1,0 0 0,0 1-1,0-1 1,1 0 0,-1 0-1,0 1 1,0-1 0,0 0-1,0 1 1,1-1 0,-1 0-1,0 0 1,0 1 0,1-1-1,-1 0 1,0 1 0,66 64 4532,-42-35-3413,-2 0 0,33 59 1,-54-87-1180,2 3 58,0 0 0,0 0 0,6 9 0,-9-14-78,1 1 0,-1-1 0,1 1 1,-1-1-1,1 1 0,-1-1 0,1 1 1,-1-1-1,1 1 0,-1-1 1,1 0-1,-1 1 0,1-1 0,0 0 1,-1 0-1,1 1 0,-1-1 1,1 0-1,0 0 0,-1 0 0,1 0 1,0 0-1,-1 1 0,1-1 1,0-1-1,0 1 0,-1 0 0,1 0 1,0 0-1,-1 0 0,1 0 0,-1-1 1,1 1-1,0 0 0,-1 0 1,1-1-1,-1 1 0,1-1 0,0 1 1,0-1-1,1-2 3,0 0 0,0 1 0,0-1 1,-1 0-1,1 0 0,-1 0 0,0 0 0,0 0 0,0-1 0,1-3 1,4-37 34,-5 36-40,2-110 63,-4 77-57,7-52 0,-6 89 6,1 0-1,-1 1 1,1-1 0,0 1 0,0-1-1,1 1 1,2-7 0,-4 10-9,0-1 1,1 1-1,-1 0 1,0-1-1,1 1 1,-1 0-1,1-1 0,-1 1 1,1 0-1,-1-1 1,0 1-1,1 0 1,-1 0-1,1-1 1,-1 1-1,1 0 1,-1 0-1,1 0 1,0 0-1,-1 0 1,1 0-1,1 0 14,-1 0-1,0 0 1,1 1-1,-1-1 1,0 1 0,0-1-1,1 1 1,-1-1-1,0 1 1,0 0 0,0 0-1,1 1 1,59 55 707,-41-37-539,33 26-1,-46-41-464,0 0 0,0 0 0,1-1 1,0 0-1,0 0 0,0-1 0,0 0 0,17 4 0,-21-7-146,-1 1-1,1-1 0,-1 0 0,1 0 1,-1-1-1,0 1 0,1-1 1,-1 1-1,0-1 0,1 0 0,-1 0 1,0-1-1,4-1 0,20-12-1581</inkml:trace>
</inkml:ink>
</file>

<file path=ppt/ink/ink1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3:50.0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172 513 21221,'-2'-1'299,"0"-1"-1,0 1 1,1 0 0,-1-1 0,0 1 0,0 0 0,0 1 0,-1-1 0,1 0 0,0 0 0,0 1 0,0 0 0,-1-1 0,1 1 0,0 0 0,-4 0 0,2 1-51,1-1 1,-1 1-1,1 0 1,0 0-1,0 1 1,-1-1-1,1 0 0,0 1 1,-5 4-1,0 0-26,0 1 0,1 0 0,0 1 0,0 0 0,1 0 0,-8 11 0,9-10-165,0 1-1,0-1 1,1 1-1,0 0 1,0 0-1,1 0 1,1 1 0,0-1-1,-1 12 1,2-16-52,1-1 1,0 0-1,0 0 0,1 0 1,0 1-1,-1-1 1,2 0-1,-1 0 1,0 0-1,1 0 1,0-1-1,0 1 1,1 0-1,-1-1 1,1 1-1,0-1 0,0 0 1,1 0-1,-1 0 1,6 4-1,-2-3-1,0 0-1,0-1 0,1 0 1,0 0-1,-1-1 0,1 0 1,0 0-1,0-1 0,1 0 0,-1 0 1,0-1-1,12 1 0,-9-2 0,1 0-1,-1-1 1,1 0-1,-1-1 1,1 0-1,-1 0 1,0-1-1,17-8 1,-18 6-10,0-1 0,-1 0 1,1 0-1,-1-1 1,0-1-1,-1 0 0,1 0 1,-2 0-1,1-1 0,-1 0 1,0-1-1,-1 0 0,0 0 1,5-14-1,-2 4-33,-1 0-1,-2-1 0,0 0 1,-1 0-1,-1-1 0,3-35 1,-7 28-17,0 1 0,-2-1 0,-1 1 0,-7-30 0,-1 13-173,-29-76-1,29 95 101,-14-28 0,20 47 108,1-1 0,-1 1 0,0 0-1,-1 0 1,0 0 0,0 1 0,-12-10 0,16 14 26,0 1-1,0-1 1,0 1 0,-1 0 0,1 0 0,0 0 0,0 0 0,-1 0-1,1 1 1,0-1 0,-1 1 0,-3-1 0,4 1 6,1 0 0,-1 1-1,0-1 1,1 0 0,-1 1 0,1-1 0,-1 1 0,1-1 0,-1 1-1,1 0 1,-1 0 0,1-1 0,0 1 0,-1 0 0,0 2-1,-1 0 27,0 0 0,1 0 0,-1 1 0,1-1 0,0 1-1,0 0 1,1-1 0,-1 1 0,1 0 0,0 0 0,0 0-1,0 0 1,-1 8 0,2 5 104,0 0-1,1 0 1,0 0 0,1-1-1,1 1 1,1 0 0,8 23-1,4 1 256,34 67 0,-36-83-325,1-1 0,0 0 0,2-2 1,0 1-1,2-2 0,1 0 0,0-2 0,34 26 0,-51-43-70,0 0 0,0 0 0,0 0 0,0-1 0,0 1 0,1-1 0,-1 0 0,6 2 0,-8-3 0,0 0 0,0 0 0,0 0 0,1 0 0,-1 0 0,0 0 0,0-1 0,0 1 0,0 0 0,1-1 0,-1 1 0,0-1 0,0 1 0,0-1 0,0 1 0,0-1 0,0 0 0,0 1 0,0-1 0,0 0 0,0 0 0,-1 0 0,1 0 0,0 0 0,0 0 0,-1 0 0,1 0 0,0-1 0,2-4 0,-1 0 1,0 1-1,0-1 0,0 0 1,-1-1-1,2-10 0,-1-40-5,-2 39-1,0 3-2,0-12-70,1 0 1,1 0-1,9-46 0,-10 71 68,-1 0 1,1 0-1,-1 0 1,1 1-1,0-1 0,0 0 1,0 0-1,0 1 0,0-1 1,1 0-1,-1 1 1,0-1-1,1 1 0,-1 0 1,4-3-1,-4 4 6,0-1 0,1 0 0,0 1 0,-1-1 1,1 1-1,-1 0 0,1-1 0,0 1 0,-1 0 0,1 0 0,-1 0 0,1 0 0,0 0 0,-1 1 0,3 0 0,2 1 3,0 0-1,0 0 1,-1 1-1,1 0 0,-1 1 1,0-1-1,0 1 1,7 6-1,1 3 12,-1 1-1,0 1 1,-1 0 0,0 1-1,14 29 1,-11-19-132,23 30 0,-35-53 21,0 0 0,1 0 0,-1-1 1,1 1-1,0 0 0,0-1 1,0 0-1,0 0 0,0 0 1,1 0-1,-1 0 0,1 0 0,-1-1 1,5 1-1,-6-1-94,1-1 0,0 0-1,0 1 1,-1-1 0,1-1 0,0 1-1,-1 0 1,1-1 0,0 1 0,-1-1-1,1 0 1,-1 0 0,1 0 0,-1 0-1,1 0 1,-1 0 0,1-1 0,-1 1-1,0-1 1,3-2 0,20-25-2679,2-11 1110</inkml:trace>
</inkml:ink>
</file>

<file path=ppt/ink/ink1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3:50.7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124 605 14307,'-1'0'749,"-1"0"1,0 1-1,1-1 1,-1 0-1,0 0 1,1 1-1,-1-1 0,0 1 1,1 0-1,-2 0 1,-12 13 3185,11-8-3528,0 0-1,1 1 1,-5 12 0,0-2 465,5-10-719,-41 96 934,41-92-1066,-1 0 0,1 1 0,1 0 0,0-1 0,1 1 0,0 0 0,1 16 0,0-27-27,0 0 1,0 0-1,1 0 0,-1 0 1,0 0-1,0 0 0,1 1 1,-1-1-1,0 0 0,1 0 1,-1 0-1,1 0 0,0 0 1,-1 0-1,1-1 0,0 1 0,-1 0 1,1 0-1,0 0 0,1 0 1,-2-1-3,1 1 0,-1-1 1,0 0-1,1 0 0,-1 0 1,0 0-1,1 0 0,-1 0 1,1 0-1,-1 0 0,0 0 1,1 0-1,-1 0 0,0 0 1,1 0-1,-1 0 0,0 0 1,1-1-1,-1 1 0,1 0 1,-1 0-1,1-1 0,8-11-204,-5 0 19,0-1 1,-1 0-1,0 0 0,-1 0 0,-1 0 1,0-18-1,1 4-200,7-87-1188,-6 100 1418,-3 14 161,0 0 0,0 0-1,0 0 1,0-1-1,0 1 1,0 0-1,0 0 1,0 0 0,0 0-1,0 0 1,0 0-1,0-1 1,0 1 0,0 0-1,0 0 1,1 0-1,-1 0 1,0 0 0,0 0-1,0 0 1,0 0-1,0 0 1,0-1 0,0 1-1,0 0 1,1 0-1,-1 0 1,0 0-1,0 0 1,0 0 0,0 0-1,0 0 1,0 0-1,1 0 1,-1 0 0,0 0-1,0 0 1,0 0-1,0 0 1,11 16-37,-7-8 59,13 21 347,21 29 0,-31-49-190,-1-1 1,2 1-1,-1-2 0,1 1 1,0-1-1,1 0 0,14 9 1,-20-15-132,-1 1 0,1-1 0,-1 0 1,1 0-1,-1 0 0,1 0 0,0 0 1,-1-1-1,1 1 0,0-1 0,0 0 1,0 1-1,-1-1 0,1 0 0,0-1 0,0 1 1,0-1-1,-1 1 0,1-1 0,0 0 1,-1 0-1,1 0 0,3-2 0,-2 0-11,0 0-1,-1 0 1,1 0 0,-1-1-1,0 1 1,1-1-1,-2 0 1,1 0-1,0 0 1,-1-1 0,0 1-1,3-9 1,3-13-39,-1 0 1,-1-1 0,-2-1-1,0 1 1,-1-53 0,-3 80 3,-1-1 1,1 1-1,0-1 1,0 1-1,0-1 0,0 0 1,0 1-1,0-1 1,0 1-1,0-1 1,1 1-1,-1-1 1,0 0-1,0 1 0,0-1 1,1 1-1,-1-1 1,0 1-1,0-1 1,1 1-1,-1 0 0,1-1 1,-1 1-1,0-1 1,1 1-1,-1 0 1,1-1-1,-1 1 1,1 0-1,-1-1 0,1 1 1,-1 0-1,1 0 1,-1-1-1,1 1 1,-1 0-1,1 0 1,-1 0-1,1 0 0,0 0 1,-1 0-1,1 0 1,-1 0-1,1 0 1,-1 0-1,1 0 1,-1 0-1,2 1 0,2 0 19,0 0 0,0 1 0,0 0 0,8 5 0,-9-5-7,40 24 136,31 17 120,-64-38-244,0 0 0,1-1 0,0-1 0,0 1 0,17 1 0,-25-4-118,0-1 0,-1 0-1,1 0 1,-1 0 0,1 0 0,0-1 0,-1 1-1,1-1 1,-1 0 0,1 1 0,-1-1 0,1 0-1,-1 0 1,0-1 0,1 1 0,-1 0 0,0-1-1,0 0 1,0 1 0,0-1 0,2-2 0,-2 1-306,0 0 1,0 0 0,0 0 0,0 0 0,0 0 0,-1 0 0,0-1 0,0 1 0,0 0-1,0-1 1,0 1 0,0-1 0,-1 1 0,0-7 0,-1-15-1338</inkml:trace>
  <inkml:trace contextRef="#ctx0" brushRef="#br0" timeOffset="1">328 250 16283,'-15'14'1433,"4"-1"1039,8-2-1199,6-9-721,6-4-320,12-9-632,2-2-793,10-1-3952,0-1 3249</inkml:trace>
  <inkml:trace contextRef="#ctx0" brushRef="#br0" timeOffset="2">744 187 16812,'1'0'219,"0"0"0,0 0 0,0 0 1,0 0-1,0 0 0,0 0 0,0 0 1,0 0-1,0 0 0,0 0 0,0 0 1,0 1-1,0-1 0,0 0 0,0 1 1,0-1-1,0 1 0,0-1 0,0 1 1,0 0-1,0-1 0,0 2 0,1 0 27,-1 0 0,1 0 0,-1 0-1,0 0 1,0 0 0,0 0 0,0 1 0,0-1-1,0 4 1,1 5 224,0 1 0,-1-1-1,-1 15 1,0-23-306,0 27 353,-1-12-254,1 0 0,1 0 0,0 1 0,1-1 0,9 32 0,-11-49-246,0 0-1,0-1 1,0 1-1,0 0 1,1 0-1,-1-1 1,0 1-1,0-1 1,1 1 0,-1 0-1,1-1 1,-1 1-1,0-1 1,1 1-1,-1-1 1,1 1-1,-1-1 1,1 1-1,-1-1 1,1 1-1,0-1 1,-1 0 0,1 1-1,-1-1 1,1 0-1,0 1 1,-1-1-1,1 0 1,0 0-1,0 0 1,0 0-1,1 0 9,-1-1-1,0 0 0,1 1 0,-1-1 0,0 0 0,0 0 0,0 0 0,1 0 0,-1 0 0,0 0 0,0 0 1,-1-1-1,1 1 0,0 0 0,0 0 0,0-3 0,18-36 219,21-72-1,-10 26-160,-26 76-72,8-21 112,26-50 0,-34 74-70,0 0 0,0 1 0,1-1 0,-1 1 0,2 0 1,-1 0-1,1 1 0,-1-1 0,2 1 0,-1 1 1,0-1-1,15-6 0,-16 9-28,0 1 0,1-1 1,0 1-1,-1 0 0,1 1 0,-1 0 1,1-1-1,0 2 0,-1-1 0,1 1 1,0 0-1,-1 0 0,1 0 0,-1 1 1,1 0-1,-1 0 0,9 5 0,-3-1-116,0 0 0,-1 1 0,0 1-1,0 0 1,0 0 0,15 18 0,-16-15-389,-1 0 0,0 1 0,8 14 0,-13-19 24,0-1 0,0 0 0,-1 0 0,0 1 0,0 0 1,0-1-1,-1 1 0,1 12 0,-3-7-167,-1-1 1,-4 21 0</inkml:trace>
</inkml:ink>
</file>

<file path=ppt/ink/ink1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3:51.5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198 853 8954,'0'-12'3219,"4"-24"-1,13-36 1536,-11 50-3123,0-2-1,2-26 0,-8 48-1498,0 1 0,0-1 0,0 1 0,0-1 0,0 1 0,0-1 0,0 0 0,-1 1 0,1-1 0,0 1 0,-1-1 0,0-1 0,0 3-91,1-1 0,0 1-1,0 0 1,-1 0-1,1-1 1,0 1 0,0 0-1,-1 0 1,1 0-1,0-1 1,-1 1 0,1 0-1,0 0 1,-1 0-1,1 0 1,0 0 0,-1 0-1,1 0 1,0 0-1,-1 0 1,1 0-1,-1 0 1,1 0 0,0 0-1,-1 0 1,1 0-1,0 0 1,-1 0 0,1 0-1,0 1 1,-1-1-1,1 0 1,-4 2 105,1 1 0,0-1 1,0 1-1,0-1 0,0 1 0,0 0 0,1 0 0,-4 6 1,-127 210 1856,127-208-1964,-9 17 52,-12 31 1,24-52-84,1 0 0,0 1 0,0-1 0,0 1 1,1-1-1,0 1 0,0 0 0,1-1 1,1 15-1,-1-20-6,1 0 1,-1-1-1,0 1 1,1 0 0,0 0-1,-1 0 1,1-1-1,0 1 1,0 0-1,0 0 1,0-1-1,0 1 1,0-1-1,2 3 1,-2-4-2,0 1 0,0-1 0,0 1 1,0 0-1,0-1 0,0 0 0,0 1 0,0-1 0,1 0 0,-1 1 0,0-1 1,0 0-1,0 0 0,0 0 0,0 0 0,0 0 0,1 0 0,0-1 0,2 0-5,0 0 0,0-1 0,0 1 0,0-1 0,-1 0 0,1 0 0,-1-1 0,1 1 0,-1-1 0,6-5-1,-3 2-27,-1-1 0,0 0-1,0 0 1,0 0-1,-1 0 1,0-1-1,0 1 1,2-11-1,2-8-301,6-33 0,-1 2-503,-7 40 371,-6 17 453,0 0 0,0 0 0,1 0 0,-1 0 0,0-1 1,0 1-1,0 0 0,0 0 0,0 0 0,0 0 0,0-1 0,0 1 0,0 0 0,0 0 0,1 0 0,-1 0 0,0 0 0,0 0 0,0 0 0,0-1 0,0 1 0,1 0 0,-1 0 0,0 0 0,0 0 0,0 0 0,0 0 0,1 0 0,-1 0 0,0 0 0,0 0 1,0 0-1,0 0 0,1 0 0,-1 0 0,0 0 0,0 0 0,0 0 0,0 0 0,1 0 0,-1 0 0,0 0 0,0 0 0,0 0 0,0 0 0,1 0 0,-1 1 0,0-1 0,0 0 0,0 0 0,0 0 0,0 0 0,1 0 0,-1 0 0,0 1 0,0-1 0,0 0 0,0 0 1,0 0-1,0 0 0,0 1 0,0-1 0,0 0 0,0 0 0,0 0 0,4 10-179,-4-10 183,1 3-4,0 0 1,1 0-1,-1 0 1,1-1-1,-1 1 0,1-1 1,0 1-1,0-1 0,0 1 1,0-1-1,0 0 0,1 0 1,-1 0-1,1 0 1,-1-1-1,1 1 0,0 0 1,0-1-1,-1 0 0,1 0 1,0 0-1,0 0 0,0 0 1,0-1-1,0 1 1,6-1-1,1 1 21,0-1 0,0-1 0,0 1 0,0-2 1,-1 1-1,1-1 0,11-5 0,-8 2-4,0 0-1,0-2 1,-1 0-1,0 0 1,0-1-1,-1 0 1,0-1 0,0 0-1,-1-1 1,11-14-1,0-2 12,-2-1-1,-1 0 1,18-38-1,-23 40 19,-2 0 0,-1-1 0,10-35 0,-17 48-7,0-1 0,-1 0 0,0 0 0,-1 1 0,-1-1 0,0 0 0,-1 0 0,-4-21 0,-1 12 7,-1 0-1,-1 1 1,-1 0 0,-19-35 0,6 21-20,-45-58 0,61 86 0,-1-1 4,-1-1 0,-10-8 0,16 16 8,0 0 1,0 0 0,-1 1-1,1-1 1,0 0 0,-1 1-1,1 0 1,-1 0 0,1 0-1,-1 0 1,0 0 0,1 0-1,-1 1 1,-5-1 0,7 1 0,-1 0 1,1 0-1,0 1 1,-1-1-1,1 0 1,-1 1-1,1-1 1,0 1-1,-1 0 1,1-1-1,0 1 1,-1 0-1,1 0 1,0 0-1,0 0 1,0 0-1,0 0 1,0 0-1,0 0 1,0 1-1,0-1 1,1 0-1,-1 0 1,0 1-1,0 2 1,-2 2 80,1 1-1,1-1 1,-1 1 0,-1 11 0,3-6 1,0 0 0,0 0 0,1 0 0,1 0 1,0 0-1,0 0 0,1 0 0,1 0 0,6 15 1,0-5 64,1-1 0,0-1 0,28 38 1,-14-28-57,1-2 1,55 48 0,66 36-81,-125-96-127,-6-4-32,25 15-1,-36-25-37,-1 1 0,1-1-1,0 0 1,0 0 0,0-1 0,0 0-1,0 1 1,0-2 0,0 1 0,8 0 0,-12-1 50,0 0 1,0 0 0,0 0 0,0 0 0,-1-1 0,1 1 0,0 0 0,0 0 0,0-1 0,0 1 0,0 0 0,0-1 0,0 1 0,-1-1 0,1 1 0,0-1 0,0 1 0,0-1 0,0 0-1,-1 0-47,1 0-1,-1 1 0,0-1 1,0 0-1,1 1 0,-1-1 0,0 0 1,0 1-1,0-1 0,0 0 1,0 0-1,0 1 0,0-1 1,0 0-1,0 0 0,0 1 0,-1-1 1,1 0-1,-1 0 0,0-3-554,-1 0 0,-1 0 0,1 0-1,-1 0 1,1 1 0,-6-6 0,-14-13-1042</inkml:trace>
</inkml:ink>
</file>

<file path=ppt/ink/ink1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3:52.2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7 356 15347,'0'0'146,"-1"0"0,1 0 0,0 0 0,0 0 0,0 0-1,-1 0 1,1 0 0,0 0 0,0 0 0,0 0 0,-4-2 2771,4 2-2771,0 0-1,0 0 1,0-1 0,4-5 2159,17-9-1104,-17 12-611,125-82 3722,86-63-1308,-196 134-2851,54-37 140,-64 46-281,-1 1-1,0-1 0,1 2 0,0 0 1,0 0-1,0 0 0,13-1 0,-20 4-12,1-1 0,0 1-1,0 0 1,0 0-1,0 0 1,-1 1 0,1-1-1,0 1 1,0-1 0,0 1-1,-1 0 1,1 0 0,5 3-1,-7-3 1,1 1 0,-1-1-1,1 0 1,-1 1 0,1-1-1,-1 1 1,0 0 0,0-1-1,1 1 1,-1 0 0,-1 0-1,1-1 1,0 1 0,0 0-1,-1 0 1,1 0 0,-1 0 0,1 0-1,-1 4 1,1 58-40,-2-44 35,2 0 0,3 29 0,-4-47 8,1-1 0,-1 1 0,1 0 0,-1 0-1,1 0 1,0 0 0,0-1 0,-1 1 0,1 0-1,0-1 1,1 1 0,-1-1 0,0 1 0,0-1 0,1 1-1,-1-1 1,1 0 0,2 2 0,-2-2 0,1 0 0,-1 0 1,0 0-1,1 0 0,-1-1 1,1 1-1,-1-1 0,1 0 1,-1 0-1,1 0 0,0 0 0,3-1 1,1 0 1,0-1 0,1 0 1,-1 0-1,0 0 1,0-1-1,-1-1 0,1 1 1,9-7-1,-8 3 9,0 0 0,0 0 1,-1 0-1,1-1 0,10-16 0,-15 20 0,-1 0-1,1 0 1,-1 0 0,0 0-1,0 0 1,-1-1 0,1 1-1,-1 0 1,0-1 0,0 1-1,0-1 1,-1 0 0,0 1-1,0-1 1,-1-8 0,1 11-11,-1-1 0,0 0 0,0 1 1,0-1-1,0 1 0,0-1 0,-1 1 1,1 0-1,-1-1 0,1 1 0,-1 0 1,0 0-1,0 0 0,-3-2 0,1 1 2,0 1-1,0-1 0,0 1 1,-1 0-1,1 0 1,-1 0-1,-7-1 0,-2 1 2,1 0 0,-1 0 0,0 1 0,-24 3 0,2 1-223,1 1 1,0 2-1,-60 19 0,91-23-76,0-1 0,0 1 0,0-1 0,0 1 0,0 0 0,0 1 0,1-1 0,-6 5 0,9-7 230,0 0 0,0 0 0,0 0-1,0 0 1,0 0 0,-1 1 0,1-1 0,0 0-1,0 0 1,0 0 0,0 0 0,0 0 0,0 1-1,0-1 1,0 0 0,0 0 0,-1 0 0,1 0-1,0 1 1,0-1 0,0 0 0,0 0 0,0 0-1,0 0 1,0 1 0,0-1 0,0 0 0,0 0-1,0 0 1,0 0 0,1 1 0,-1-1 0,0 0-1,0 0 1,0 0 0,0 0 0,0 0 0,0 1-1,0-1 1,0 0 0,0 0 0,1 0 0,-1 0-1,0 0 1,0 0 0,0 1 0,0-1 0,0 0-1,1 0 1,-1 0 0,0 0 0,12 3-2148,21-1 333</inkml:trace>
</inkml:ink>
</file>

<file path=ppt/ink/ink1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3:53.2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0 726 16908,'1'2'608,"-1"-1"0,0 0 0,0 1 0,1-1 0,-1 0-1,0 0 1,1 1 0,-1-1 0,1 0 0,1 2 0,17 20 2048,-7-9-1529,10 19 192,-1 2 0,21 50 0,-36-71-1218,9 19 52,-7-13-78,18 28 0,-26-47-73,1 0 0,-1 0 0,1-1 0,0 1 0,-1 0 0,1 0 0,0-1 0,-1 1 0,1 0 0,0-1 0,2 2 0,-3-2 0,0 0-1,1 0 0,-1 0 1,0 0-1,1 0 0,-1 0 1,0 0-1,1 0 0,-1 0 1,1 0-1,-1 0 0,0 0 1,1 0-1,-1 0 0,0 0 1,1 0-1,-1 0 0,0 0 1,1-1-1,-1 1 0,0 0 1,1 0-1,-1-1 0,1 0 2,0 0 0,0-1 0,0 1 1,0 0-1,0-1 0,-1 1 0,1-1 0,0 1 0,-1-1 0,1 1 0,-1-1 0,0 0 0,1 1 0,-1-3 0,1-117 63,-1 19-55,1 85-9,1 0-1,0 1 1,2-1 0,5-16 0,-9 31 0,1 0 0,-1 1 0,1-1 0,0 1-1,-1-1 1,1 1 0,0-1 0,0 1 0,0-1 0,0 1 0,0 0 0,1 0 0,-1-1 0,0 1 0,1 0 0,-1 0 0,0 0-1,1 0 1,2 0 0,-3 0 5,1 1-1,-1 0 0,0 0 0,1 0 1,-1 0-1,0 0 0,1 0 0,-1 0 1,1 0-1,-1 1 0,0-1 0,0 1 1,1-1-1,-1 1 0,0-1 0,0 1 1,1 0-1,-1-1 0,0 1 0,0 0 1,0 0-1,0 0 0,0 0 0,1 1 1,2 3 40,0 1 1,0-1-1,0 1 1,-1-1 0,0 1-1,0 0 1,-1 0 0,4 13-1,8 56 154,-6-28-186,-6-34-14,-2-9-1,1 0 0,0 0 0,-1 0 0,1 0 0,1 0 0,-1 0 0,4 6 0,-5-9 0,0-1 0,0 0 0,0 0 0,0 0 0,1 0 0,-1 0 0,0 0 0,0 0 0,0 0 0,0 0 0,0 0 0,0 0 0,0 0 0,1 0 0,-1 0 0,0 0 0,0 0 0,0 0 0,0 0 0,0 0 0,0 0 0,0-1 0,1 1 0,-1 0 0,0 0 0,0 0 0,0 0 0,0 0 0,0 0 0,0 0 0,0 0 0,0 0 0,0 0 0,0 0 0,1-1 0,-1 1 0,0 0 0,0 0 0,0 0 0,0 0 0,0 0 0,0 0 0,0 0 0,0-1 0,0 1 0,0 0 0,0 0 0,0 0 0,0 0 0,0 0 0,0 0 0,0 0 0,0-1 0,0 1 0,0 0 0,2-10 0,6-65 0,-5 39 0,2 0 0,10-39 0,-5 40 0,2 2 0,28-57 0,-39 87 0,1 1 0,-1-1 0,1 1 0,-1 0 0,1-1 0,0 1 0,0 0 0,0 0 0,0 0 0,0 0 0,1 1 0,3-3 0,-5 3 0,1 1 0,-1-1 0,0 1 0,1 0 0,-1 0 0,0 0 0,0-1 0,1 1 0,-1 0 0,0 1 0,1-1 0,-1 0 0,0 0 0,1 1 0,-1-1 0,0 0 0,0 1 0,1-1 0,-1 1 0,0 0 0,0-1 0,0 1 0,0 0 0,0 0 0,0 0 0,0-1 0,0 1 0,0 0 0,0 0 0,1 3 0,2 2 0,1 1 0,-1 0 0,-1 0 0,4 9 0,-6-11 0,1 0 0,1 0 0,-1 0 0,1 0 0,-1-1 0,1 1 0,1-1 0,-1 0 0,1 1 0,-1-2 0,8 7 0,-9-9 0,-1 0 0,0-1 0,1 1 0,-1-1 0,1 1 0,-1-1 0,1 0 0,-1 1 0,1-1 0,-1 0 0,1 0 0,-1 0 0,1 0 0,-1 0 0,1-1 0,-1 1 0,1 0 0,-1-1 0,1 1 0,-1-1 0,0 1 0,1-1 0,-1 0 0,0 0 0,1 0 0,-1 1 0,0-1 0,2-2 0,3-3 0,0 0 0,0-1 0,8-12 0,-12 15 0,1-1 0,0 0 0,0 0 0,0 0 0,2-9 0,6-14 0,-11 28 0,0 0 0,0 0 0,0-1 0,0 1 0,0 0 0,0 0 0,0 0 0,1-1 0,-1 1 0,0 0 0,0 0 0,0 0 0,0 0 0,0 0 0,0-1 0,1 1 0,-1 0 0,0 0 0,0 0 0,0 0 0,0 0 0,1 0 0,-1 0 0,0 0 0,0 0 0,0 0 0,1 0 0,-1-1 0,0 1 0,0 0 0,0 0 0,1 0 0,-1 0 0,0 1 0,1-1 0,6 6 0,9 16 0,-12-14 0,0-3 0,0 0 0,1-1 0,-1 1 0,7 4 0,-9-7 0,0-1 0,0 1 0,0-1 0,1 0 0,-1 0 0,0 0 0,1 0 0,-1 0 0,1 0 0,0 0 0,-1-1 0,6 1 0,-7-1 0,1-1 0,0 1 0,-1-1 0,1 1 0,-1-1 0,1 1 0,-1-1 0,0 0 0,1 0 0,-1 0 0,0 0 0,1 0 0,-1 0 0,0 0 0,0 0 0,0-1 0,0 1 0,0 0 0,0-1 0,0 1 0,0 0 0,-1-1 0,1 1 0,0-1 0,0-2 0,1-3 0,0-1 0,0 1 0,-1 0 0,1-10 0,-1 9 0,-1-16 0,0 23 0,0 0 0,0 0 0,-1 0 0,1 0 0,0 0 0,-1 0 0,1 0 0,-1 0 0,1 0 0,-1 0 0,0 1 0,1-1 0,-1 0 0,0 0 0,0 1 0,1-1 0,-1 1 0,0-1 0,0 0 0,0 1 0,0 0 0,-1-1 0,2 1 0,0 0 0,0 0 0,-1-1 0,1 1 0,0 0 0,0 0 0,-1 0 0,1 0 0,0 0 0,0 0 0,-1 0 0,1-1 0,0 1 0,0 0 0,0 0 0,0 0 0,-1-1 0,1 1 0,0 0 0,0 0 0,0 0 0,0-1 0,0 1 0,-1 0 0,1 0 0,0-1 0,0 1 0,0 0 0,0 0 0,0-1 0,0 1 0,0 0 0,0 0 0,0-1 0,0 1 0,0 0 0,0 0 0,0-1 0,0 1 0,0 0 0,0 0 0,1-1 0,-1 1 0,0 0 0,0 0 0,0-1 0,0 1 0,0 0 0,1 0 0,-1 0 0,0-1 0,0 1 0,9-7 0,-9 7 0,6-4 0,0 0 0,-1 0 0,1-1 0,0 0 0,-1 0 0,0 0 0,-1-1 0,1 1 0,-1-1 0,0 0 0,0-1 0,-1 1 0,0-1 0,0 1 0,0-1 0,-1 0 0,0 0 0,-1 0 0,1 0 0,0-12 0,2-50 0,-1 17 0,17-92 0,-19 140 0,0-1 0,0 1 0,1 0 0,-1 0 0,1 0 0,3-4 0,-5 7 0,1 1 0,-1-1 0,1 0 0,-1 0 0,1 1 0,0-1 0,-1 1 0,1-1 0,-1 1 0,1-1 0,0 1 0,0-1 0,-1 1 0,1-1 0,0 1 0,0 0 0,0-1 0,-1 1 0,1 0 0,0 0 0,0 0 0,0 0 0,0 0 0,-1-1 0,1 2 0,0-1 0,0 0 0,0 0 0,0 0 0,-1 0 0,1 0 0,0 1 0,0-1 0,0 0 0,-1 1 0,3 0 0,1 2 0,0 0 0,0 1 0,-1-1 0,1 1 0,-1 0 0,1 0 0,-1 0 0,0 0 0,3 7 0,21 47 0,-20-41 0,-4-10 0,43 108 0,-42-101 0,0 0 0,-1 0 0,-1 0 0,0 0 0,-1 1 0,0 19 0,-1-31 0,0 1 0,-1-1 0,1 0 0,-1 0 0,0 0 0,0 0 0,0 0 0,0 0 0,-1 0 0,1 0 0,-1 0 0,1 0 0,-1-1 0,0 1 0,0-1 0,-4 5 0,2-5 0,1 1 0,-1-1 0,1 0 0,-1 0 0,0 0 0,1-1 0,-1 1 0,0-1 0,0 0 0,0 0 0,-7 0 0,2 0 0,1-1 0,-1 0 0,0 0 0,1-1 0,-1 0 0,1-1 0,-1 0 0,1 0 0,0-1 0,0 0 0,-14-8 0,15 7-50,0 0 1,1-1-1,0 0 1,0 0-1,0 0 1,-5-7-1,9 10 13,1 0 0,-1 0 0,1 0 0,-1-1 0,1 1 0,0 0 0,0 0 0,0-1-1,0 1 1,0-1 0,1 1 0,-1-1 0,1 1 0,0-1 0,-1 1 0,1-1 0,0 1 0,0-1 0,1 1 0,-1-1 0,0 1 0,1-1 0,1-2 0,-1 2-436,1 1 0,0-1 0,1 1 0,-1 0 0,0-1 0,1 1 0,-1 0 0,1 0 0,0 1 0,-1-1 0,1 0 0,0 1 0,0 0-1,0 0 1,4-1 0,20-8-1604</inkml:trace>
</inkml:ink>
</file>

<file path=ppt/ink/ink1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3:53.6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105 1 29070,'12'20'1336,"-13"4"481,-7 2-1273,-16-10-544,1-9 0,-1-16 0,2 4-1664,7-41 1192</inkml:trace>
</inkml:ink>
</file>

<file path=ppt/ink/ink1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4:08.0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 2424 6937,'-16'-7'2432,"15"7"-2190,1 0-1,-1-1 1,0 1-1,1 0 1,-1-1-1,0 1 1,1-1-1,-1 1 1,1-1-1,-1 1 1,0-1-1,1 1 1,0-1-1,-1 0 0,1 1 1,-1-1-1,1 0 1,0 1-1,-1-1 1,1-1-1,2 2 1386,1 1-1164,0-1-1,0 0 0,0 0 0,1 0 0,5-1 0,39-29 1036,316-216 1478,-9-21-1293,89-63 174,241-146 351,-39 56-673,-534 355-1382,250-155 394,-60 21-139,-279 184-401,4-1-35,-1-2 1,42-37-1,-66 53-7,0 1-32,-1 0 0,1-1 0,-1 1-1,1-1 1,-1 1 0,0-1 0,1 1 0,-1-1-1,0 0 1,0 0 0,0 0 0,-1 1 0,1-1-1,0 0 1,-1 0 0,1-3 0,-1 5 5,0-1 1,0 1-1,0-1 1,0 1-1,0-1 1,0 1-1,0-1 1,0 1-1,0-1 0,0 1 1,-1-1-1,1 1 1,0-1-1,0 1 1,-1 0-1,1-1 1,0 1-1,0-1 1,-1 1-1,1 0 1,0-1-1,-1 1 0,1 0 1,-1 0-1,1-1 1,0 1-1,-1 0 1,1 0-1,-1-1 1,1 1-1,-1 0 1,0 0-1,-18-2-1263,13 2 672,-5-1-399,1 1 0,-16 3-1,-41 11-900</inkml:trace>
</inkml:ink>
</file>

<file path=ppt/ink/ink1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4:08.5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2014 15059,'-1'0'114,"0"0"0,0 0 1,1 0-1,-1 0 0,0 0 0,0 0 0,0 0 0,1-1 0,-1 1 1,0 0-1,0 0 0,1-1 0,-1 1 0,0 0 0,1-1 0,-1 1 0,0-1 1,1 1-1,-1-1 0,1 1 0,-1-1 0,1 1 0,-1-2 0,0 1 6,1 0 0,0 0 0,0 0 0,0 0 0,0 0 0,0 0 0,0 0 0,0-1-1,0 1 1,0 0 0,0 0 0,1 0 0,-1 0 0,0 0 0,1 0 0,-1 0 0,1 0 0,-1 0 0,1 0-1,1-1 1,12-17 696,0 1-1,2 1 0,26-23 0,153-125 1787,16 8-1015,-79 60-847,309-242 1086,-156 119-950,508-365 570,-586 444-1346,-195 133-97,48-33 0,1 3 1,70-32-1,-72 45-3,-58 25 2,0-1 1,0 1-1,0 0 0,-1-1 1,1 1-1,0 0 0,0 0 0,0-1 1,0 1-1,0 0 0,0 0 1,0 0-1,0 0 0,0 0 1,0 0-1,-1 0 0,1 1 0,0-1 1,0 0-1,1 1 0,-2-1-12,0 1 0,0 0 0,0-1 0,0 1 0,0 0 0,0 0 0,0-1 0,0 1 0,-1 0 0,1-1 0,0 1-1,0-1 1,-1 1 0,1 0 0,0-1 0,-1 1 0,1-1 0,0 1 0,-1-1 0,1 1 0,-1-1 0,1 1 0,-2 0 0,-12 14-311,-1 0 1,0-1-1,-29 19 1,-38 15-101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6:24.4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0 343 13291,'3'-5'572,"-1"0"1,1 0-1,0 1 1,0 0-1,1 0 0,-1 0 1,1 0-1,0 0 1,0 1-1,0-1 1,1 1-1,-1 0 1,1 1-1,-1-1 0,1 1 1,7-3-1,-3 1-88,0 1 0,1 0 0,0 0 0,0 1 0,0 0 0,0 1 0,0 0 0,0 1 0,0 0 0,19 2 0,-18 0-328,-1 0-1,0 1 1,1 0 0,-1 1-1,-1 0 1,1 1 0,0 0-1,-1 0 1,0 1 0,11 8-1,-18-12-144,17 14 79,20 21 1,-34-32-106,-1 0 0,1 0 0,-1 0 0,-1 1-1,1 0 1,-1 0 0,0 0 0,0 0 0,3 11-1,-6-17 7,0 1 0,1-1-1,-1 0 1,0 0-1,0 1 1,0-1 0,0 0-1,0 1 1,0-1-1,0 0 1,0 1 0,0-1-1,0 1 1,0-1-1,0 0 1,0 1-1,0-1 1,0 0 0,0 1-1,0-1 1,0 0-1,0 1 1,-1-1 0,1 0-1,0 0 1,0 1-1,-1-1 1,1 0 0,-1 0 0,1 0 1,-1-1-1,1 1 0,0-1 1,-1 1-1,1 0 0,-1-1 0,1 1 1,0-1-1,-1 1 0,1-1 0,0 1 1,0-1-1,-1 1 0,1-1 0,0 0 1,0 0-1,-4-12 2,0 1-1,1-1 1,1 0 0,0 0 0,1 0-1,1 0 1,0 0 0,0 0 0,1-1-1,1 1 1,0 1 0,6-21 0,1 5-275,1 1 1,2-1-1,0 1 1,25-37-1,-34 58-186,0 1-1,1 0 1,-1 0-1,1 1 1,0-1 0,0 1-1,1 0 1,-1 0-1,1 0 1,0 0-1,0 1 1,0 0-1,1 0 1,-1 1-1,1-1 1,-1 1-1,9-2 1,14 0-1047</inkml:trace>
</inkml:ink>
</file>

<file path=ppt/ink/ink1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4:16.5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37 7290,'2'-17'4742,"-1"16"-4629,-1 0 0,0 1 0,0-1 0,0 1-1,0-1 1,0 1 0,1-1 0,-1 1 0,0-1 0,0 1 0,1-1 0,-1 1-1,0-1 1,1 1 0,-1-1 0,1 1 0,-1 0 0,0-1 0,1 1 0,-1 0-1,1-1 1,-1 1 0,1 0 0,-1 0 0,1-1 0,-1 1 0,2 0 0,1 14 2915,-1-13-2844,-1 1 0,1-1-1,0 1 1,0-1 0,0 0 0,0 0 0,0 1-1,1-2 1,-1 1 0,0 0 0,0 0-1,1-1 1,-1 1 0,0-1 0,1 0-1,-1 1 1,1-1 0,-1 0 0,0-1-1,4 1 1,4-3 254,0 1 0,0-1-1,16-8 1,-17 7-205,0 1 1,0 0-1,16-4 0,-13 7-162,0 0 0,1 0 1,-1 1-1,0 1 0,0 0 0,22 7 0,13 2 196,-14-6 80,0-2-1,0-1 1,37-3-1,99-15 842,-103 8-262,115 0-1,-172 9-826,0-1 0,0 2-1,0 0 1,0 0 0,15 6-1,-6 0 118,27 16 1,-39-21-190,-2 0-13,0 0 0,0-1 0,1 1 0,0-1 0,-1-1 0,1 1 0,0 0 0,7 0 0,-12-2-56,1 0-1,-1 0 1,1 0 0,0 0-1,-1-1 1,1 1 0,-1 0-1,1 0 1,-1-1 0,1 1 0,-1 0-1,1-1 1,-1 1 0,1-1-1,-1 1 1,0-1 0,1 1-1,-1 0 1,1-1 0,-1 0-1,0 1 1,0-1 0,1 1-1,-1-1 1,6-19-2124,-2 8 82,5-5 401</inkml:trace>
</inkml:ink>
</file>

<file path=ppt/ink/ink1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4:17.2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59 6785,'0'0'295,"0"-1"-1,0 1 0,0 0 1,0-1-1,0 1 0,1-1 1,-1 1-1,0-1 0,0 1 1,1 0-1,-1-1 0,1 0 589,-1 1-588,0 0-1,1-1 0,-1 1 1,1 0-1,-1 0 0,0-1 1,1 1-1,-1 0 0,1 0 1,-1 0-1,1 0 0,-1 0 1,0-1-1,1 1 0,-1 0 1,2 0-1,18 0 4593,-10 0-4087,119-23 4881,-93 14-5073,-1 3-1,1 1 0,55-1 0,-87 6-744,-1 0 1,1 1-1,-1-1 1,1 1-1,-1 0 0,0 0 1,1 0-1,-1 0 0,0 1 1,0-1-1,0 1 0,0 0 1,0 0-1,0 0 0,-1 0 1,1 0-1,-1 1 1,1-1-1,-1 1 0,0-1 1,0 1-1,0 0 0,3 6 1,11 18-1253</inkml:trace>
</inkml:ink>
</file>

<file path=ppt/ink/ink1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4:23.4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20 8314,'2'2'275,"0"0"-1,1 0 1,-1-1 0,0 1 0,1-1 0,-1 0-1,1 0 1,-1 0 0,1 0 0,-1 0 0,1 0 0,0-1-1,0 0 1,-1 1 0,1-1 0,0 0 0,0 0-1,-1 0 1,1-1 0,2 1 0,7-3 149,0 0 0,0-1 0,14-5 0,-10 2 5,-8 5-230,1 0 1,-1 0-1,0 0 0,1 1 0,-1 1 1,1-1-1,-1 1 0,1 1 0,-1-1 1,11 3-1,9 4 387,47 17 0,11 3-18,174 9 129,-114-20-604,38 5 400,105 17 375,209 15-245,-227-31-274,-192-11-154,108 29 1,-72-13 38,-97-24-167,0-1 0,0-1 0,0-1 0,28-3 0,136-31 109,-34 4-70,-8 8 556,239-6 1,-30 5-408,-28 0 632,-243 22-479,187-8 87,-112-5-418,150-11 874,-182 23-618,124 14 0,10 0-134,-197-12-168,-1-3 0,84-15-1,171-29 194,-232 41-144,157 7 0,-83 23-64,-22-2-8,-61-14 40,0-3 0,0-3-1,116-13 1,-2-13 699,-164 21-679,0-2-1,25-9 1,-10 3-38,-35 11-94,0-1-1,0 1 0,0 0 1,0-1-1,0 1 0,0 0 1,0 0-1,1 0 0,-1 0 1,0 0-1,0 0 0,0 0 1,0 0-1,1 1 0,-1-1 2,0 1-1,-1 0 0,1-1 0,-1 1 1,1-1-1,-1 1 0,1 0 1,-1 0-1,1-1 0,-1 1 1,0 0-1,1 0 0,-1 0 0,0-1 1,1 1-1,-1 0 0,0 0 1,0 1-1,2 18-487</inkml:trace>
</inkml:ink>
</file>

<file path=ppt/ink/ink1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4:25.7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27 12315,'0'0'-7,"5"-20"3959,-5 20-3852,0-1-1,0 1 1,0 0 0,1-1-1,-1 1 1,0 0-1,0 0 1,0-1-1,0 1 1,0 0-1,1-1 1,-1 1-1,0 0 1,0 0-1,0-1 1,1 1-1,-1 0 1,0 0-1,0 0 1,1-1-1,-1 1 1,0 0-1,1 0 1,-1 0-1,0 0 1,0 0-1,1 0 1,-1 0-1,0 0 1,1-1 0,-1 1-1,0 0 1,1 0-1,-1 0 1,0 0-1,1 1 1,-1-1-1,0 0 1,1 0-1,-1 0 1,0 0-1,0 0 1,1 0-1,-1 0 1,0 1-1,1-1 1,-1 0-1,0 0 1,0 0-1,1 0 1,-1 1-1,0-1 1,0 0-1,0 0 1,1 1-1,-1-1 1,0 0 0,0 1-1,0-1 1,0 0-1,0 0 1,1 1-1,13 24 3379,-12-21-3256,-1-1 0,1 0 0,0 1 0,0-1 1,0 0-1,0 0 0,1 0 0,-1 0 0,1-1 0,-1 1 0,1-1 0,0 1 0,0-1 0,0 0 1,0 0-1,5 2 0,-1-2-44,-1-1-1,0 1 1,0-1 0,1-1 0,6 1 0,-8-1-111,-1 0 1,1 1 0,0-1 0,0 1-1,-1 0 1,1 0 0,-1 1 0,1-1 0,-1 1-1,6 3 1,3 5 2,0 0 0,-1 1 0,-1 0 0,0 1 0,14 18 0,-14-15-39,1-1 1,0-1 0,26 21 0,-28-27-147,1 0 1,1-1-1,-1 0 1,1-1-1,0-1 1,21 6-1,-26-8-2091,1 1 0,0 0 0,12 8 0,-1 1 93</inkml:trace>
</inkml:ink>
</file>

<file path=ppt/ink/ink1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4:26.4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25 208 7674,'-8'9'2608,"-8"15"6562,17-26-8710,0 1 1,1 0-1,-1-1 0,1 1 0,-1 0 0,1 0 1,-1 0-1,4-2 0,3-2 233,77-58 2718,104-85-1865,-177 138-2432,-1 9 286</inkml:trace>
</inkml:ink>
</file>

<file path=ppt/ink/ink1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4:29.1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61 8234,'0'-5'1223,"0"-2"-4,0 0 0,1 0 1,-1-1-1,1 1 1,3-10-1,-4 17-1187,0 0-1,0 0 1,0-1 0,0 1 0,0 0-1,0 0 1,0 0 0,0 0-1,0 0 1,0 0 0,0 0 0,0 0-1,0 0 1,0-1 0,0 1 0,0 0-1,0 0 1,0 0 0,0 0 0,0 0-1,1 0 1,-1 0 0,0 0-1,0 0 1,0 0 0,0 0 0,0 0-1,0-1 1,0 1 0,0 0 0,0 0-1,0 0 1,0 0 0,0 0-1,1 0 1,-1 0 0,0 0 0,0 0-1,0 0 1,0 0 0,0 0 0,0 0-1,0 0 1,0 0 0,0 0-1,1 0 1,-1 0 0,0 0 0,0 0-1,0 0 1,0 0 0,0 0 0,0 0-1,0 0 1,0 0 0,0 0-1,0 1 1,0-1 0,1 0 0,-1 0-1,4 8 1239,1 13 261,8 28 262,-9-40-1666,-1 1 0,0 0 0,-1 0 1,0 0-1,-1 1 0,0 13 0,0 2-169,0-20-487,-1 0-1,0 0 1,0-1 0,-1 1-1,1 0 1,-2 6-1,1-19-4159</inkml:trace>
</inkml:ink>
</file>

<file path=ppt/ink/ink1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4:29.6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8650,'2'2'667,"0"-1"0,1 1-1,-1 0 1,0 0 0,0 0 0,0 0 0,0 0 0,0 0 0,-1 0 0,1 1-1,-1-1 1,1 0 0,-1 1 0,0 0 0,0-1 0,1 5 0,1 6 469,0-1 0,1 19 1,-3-18-575,0-6-545,-1 0-1,0 1 0,-1-1 0,0 0 0,-1 9 1,-6 15-2703,8-31 2623,0 0 0,0 0 0,0 1 0,0-1 0,0 0 0,0 0 1,0 0-1,0 0 0,0 0 0,0 0 0,0 1 0,0-1 0,0 0 0,0 0 0,0 0 0,0 0 0,-1 0 1,1 1-1,0-1 0,0 0 0,0 0 0,0 0 0,0 0 0,0 0 0,0 0 0,0 0 0,0 0 1,0 1-1,-1-1 0,1 0 0,0 0 0,0 0 0,0 0 0,0 0 0,0 0 0,0 0 0,-1 0 0,1 0 1,0 0-1,0 0 0,0 0 0,0 0 0,0 0 0,-1 0 0,1 0 0,0 0 0,0 0 0,0 0 0,0 0 1,0 0-1,-1 0 0,1 0 0,0 0 0,0 0 0,0 0 0,0 0 0,0 0 0,-1-1 0,1-6-1039</inkml:trace>
</inkml:ink>
</file>

<file path=ppt/ink/ink1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4:30.6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12267,'8'22'5703,"-6"-16"-5012,1 0 0,-1 1 0,0-1 0,-1 1 0,1-1 0,-1 1 0,0 8 0,-1-15-676,0 32 55,0-1 1,-3 0 0,-9 50 0,11-73-744,6-25-5587,-1 5 5347,5-13-434</inkml:trace>
  <inkml:trace contextRef="#ctx0" brushRef="#br0" timeOffset="1">138 6 11154,'2'16'1145,"2"8"1079,1 4-215,1 3-329,-3 0-152,1 0-576,3 0-191,1-5-433,-1-2-128,-1-4-144,-3-4-64,-3-6-192,0-9-160,-2 1-425,2-9-399,4-13-392,2-9-257,14-8 953</inkml:trace>
  <inkml:trace contextRef="#ctx0" brushRef="#br0" timeOffset="2">428 30 13003,'7'20'2120,"2"4"1265,-1 7-784,-6 2-609,3 0-1032,1-4-328,1-10-1000,13-10 2417,9-20-1601</inkml:trace>
</inkml:ink>
</file>

<file path=ppt/ink/ink1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4:31.6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34 628 9658,'-1'-1'248,"0"0"-1,1 1 1,-1-1-1,0 1 1,1-1-1,-1 1 1,0-1-1,0 1 1,0 0 0,1-1-1,-1 1 1,0 0-1,0-1 1,0 1-1,0 0 1,0 0-1,0 0 1,1 0-1,-1 0 1,0 0 0,0 0-1,0 0 1,0 0-1,0 1 1,0-1-1,1 0 1,-1 0-1,0 1 1,-1 0 0,1-1-95,1 1 1,-1-1 0,1 1-1,-1-1 1,1 1 0,-1-1-1,1 1 1,-1-1 0,1 1 0,0-1-1,-1 1 1,1-1 0,0 1-1,-1 0 1,1-1 0,0 1-1,0 0 1,0-1 0,-1 1 0,1 0-1,0-1 1,0 1 0,0 0-1,0-1 1,0 1 0,0 0 0,1-1-1,-1 1 1,0 0 0,0-1-1,0 1 1,1 0 0,-1-1-1,0 1 1,1-1 0,0 2 0,-1-2-34,1 1 1,-1-1 0,1 0 0,0 1-1,-1-1 1,1 0 0,0 0 0,-1 1-1,1-1 1,0 0 0,-1 0 0,1 0-1,0 0 1,0 0 0,-1 0 0,1 0 0,0 0-1,-1 0 1,1 0 0,0-1 0,-1 1-1,2 0 1,16-6 674,-17 5-655,24-11 213,0-1 0,-2-1 0,1-1 0,29-26 0,-18 14-101,255-213 1486,-126 99-862,-11 10-504,-149 128-318,1-2-288,-7 7-429,-16 11-1380,8-6 1023,5-4 123,-1 1 0,1-1-1,0 1 1,-8 8-1,-3 16-1272</inkml:trace>
</inkml:ink>
</file>

<file path=ppt/ink/ink1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4:32.4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1 12187,'-1'1'352,"1"0"0,-1 1 0,1-1 1,-1 0-1,1 1 0,-1-1 0,1 1 1,0-1-1,0 0 0,0 3 0,0-4-194,0 1-1,0-1 1,0 1-1,0-1 1,0 1-1,0-1 1,1 1-1,-1-1 1,0 1-1,0-1 1,1 0-1,-1 1 1,0-1-1,1 1 0,-1-1 1,0 0-1,1 1 1,-1-1-1,0 0 1,2 1-1,0 0 399,1 0 1,0 0-1,0-1 0,0 1 0,0-1 1,0 1-1,6-1 0,10 1 422,-3 4-472,0 0 0,0 0 0,0 2 0,-1 0 0,26 17 1,-13-8-54,172 110 1446,15 9-588,-168-111-933,95 55 512,-136-76-888,-1 0-1,0 0 1,1-1-1,10 4 1,-15-5-3,-1-1 0,1 0 0,0 0 0,-1 1-1,1-1 1,0 0 0,-1 0 0,1 0 0,0 0 0,-1 0 0,1 0 0,0 0-1,-1 0 1,1 0 0,0 0 0,0 0 0,-1 0 0,1-1 0,0 1 0,-1 0-1,1 0 1,0-1 0,-1 1 0,1 0 0,-1-1 0,1 1 0,-1-1-1,1 1 1,-1-1 0,1 1 0,-1-1 0,1 1 0,-1-1 0,1 0 0,-1 1-1,0-1 1,1 1 0,-1-1 0,0 0 0,0 1 0,0-1 0,1 0 0,-1 1-1,0-1 1,0 0 0,0 0 0,0 1 0,0-1 0,0 0 0,0 1 0,0-1-1,-1-1 1,-4-19-1074,4 19 545,0-1-1,0 0 1,0 0 0,0 1-1,1-1 1,-1-6 0,3-8-1293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6:24.6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43 1 13003,'-1'13'1577,"0"-1"1,-1 1-1,-1-1 1,0 1-1,-8 18 1,7-22-1106,1 1 0,0 0 0,0 0 1,1 1-1,0-1 0,1 0 0,0 16 1,1-24-451,0 0 1,0-1 0,1 1-1,-1 0 1,1-1-1,-1 1 1,1 0 0,0-1-1,-1 1 1,1-1 0,0 1-1,0-1 1,0 1 0,0-1-1,0 0 1,1 1-1,-1-1 1,0 0 0,0 0-1,1 0 1,-1 0 0,1 0-1,-1 0 1,1 0 0,-1-1-1,1 1 1,0 0 0,-1-1-1,1 0 1,0 1-1,0-1 1,-1 0 0,1 0-1,0 0 1,0 0 0,1 0-1,5 0-6,-1-1-1,1 0 1,-1-1-1,1 1 1,-1-1-1,0-1 1,8-3-1,-8 3 31,-1 0-1,0-1 0,0 1 1,0-1-1,-1-1 1,1 1-1,-1-1 1,0 0-1,0 0 1,-1 0-1,1-1 1,-1 1-1,4-10 0,-6 12-23,-1 0 0,0 0 0,0 0 0,0 0 0,0 0 0,-1 0-1,1 0 1,-1-1 0,0 1 0,0 0 0,0 0 0,0-1-1,0 1 1,-1 0 0,0 0 0,1 0 0,-1 0 0,0 0 0,-1 0-1,1 0 1,0 0 0,-1 0 0,0 0 0,1 0 0,-1 1 0,0-1-1,-1 1 1,1 0 0,0-1 0,-5-2 0,2 1-123,0 0 0,0 1 0,-1-1 1,1 1-1,-1 1 0,0-1 0,0 1 0,0 0 1,0 0-1,-7-1 0,1 1-834,0 1 1,0 0-1,0 1 0,-18 2 0,7 1-526</inkml:trace>
</inkml:ink>
</file>

<file path=ppt/ink/ink1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4:39.6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385 866 10266,'5'-13'1056,"-1"0"0,-1 0 1,2-14-1,-4 22-644,-1 0 0,1 1-1,-1-1 1,0 0 0,-1 1 0,1-1 0,-1 0 0,0 1 0,0-1 0,0 0 0,0 1 0,-3-6 0,2 9-306,1-1 0,0 0 0,-1 1 0,1 0 0,-1-1 0,1 1 0,-1 0 0,1 0 0,-1-1 0,0 1 0,0 1 0,0-1 1,1 0-1,-1 0 0,0 1 0,0-1 0,0 1 0,0-1 0,0 1 0,0 0 0,0 0 0,0 0 0,0 0 0,0 0 0,-1 1 1,1-1-1,-2 1 0,-4 1 70,0 0 1,0 1 0,0 0-1,1 0 1,-13 7 0,2 1-10,1 2 1,-1 0 0,2 1 0,0 1-1,1 0 1,-23 30 0,13-12-127,3 1 1,-30 60 0,48-86-39,-24 55 34,25-56-28,1 0 0,0 0 0,0 0 0,1 0 0,0 1 0,0-1 0,1 8 0,0-13-5,0 0 0,0 0 1,0 0-1,0 0 0,1 0 1,-1 0-1,1 0 0,-1 0 1,1 0-1,0 0 0,0 0 1,0 0-1,0-1 1,0 1-1,0 0 0,0-1 1,1 1-1,-1 0 0,0-1 1,1 0-1,-1 1 0,3 0 1,-2-1-2,1 0 0,0 0 1,-1 0-1,1-1 1,0 1-1,0-1 0,-1 1 1,1-1-1,0 0 1,0 0-1,-1-1 0,1 1 1,0 0-1,2-2 1,8-1 1,0-1 0,-1-1 0,0 0 0,0-1 0,15-10 0,-5 2-2,0-1 0,-2-1 1,0-1-1,0-1 0,-2 0 0,0-1 0,-2-1 0,0-1 0,-1-1 1,20-36-1,-18 20 15,-1-1 0,-2-1 1,-2 0-1,-2 0 0,-1-1 0,-2-1 1,-2 1-1,-2-1 0,-3-68 0,-1 96 29,0-1 0,-1 0 0,-6-18-1,8 29-16,-1 1-1,0-1 1,0 1-1,-1 0 1,1-1-1,-1 1 1,0 0-1,0 0 1,0 0-1,0 0 0,0 0 1,-1 1-1,1-1 1,-1 1-1,0-1 1,1 1-1,-1 0 1,0 0-1,-4-2 1,5 4 2,0-1 1,0 0-1,0 1 1,0 0-1,0-1 1,0 1-1,0 0 0,-1 0 1,1 0-1,0 1 1,0-1-1,0 0 1,0 1-1,0 0 1,-2 0-1,0 1 42,0 0 0,0 0-1,0 0 1,1 1-1,-1-1 1,-5 7 0,1-1 91,1 0 0,0 1 1,0 0-1,-10 18 0,11-13-68,-1 0 0,2 0 0,0 1-1,1-1 1,1 1 0,0 0 0,1 0-1,0 1 1,1-1 0,2 17 0,0-7-20,2-1 1,1 0-1,1 0 1,1 0 0,13 36-1,-14-48-57,0-1-1,1 1 1,0-1-1,1 0 1,0 0-1,0-1 1,12 12-1,-15-17-16,1-1-1,0 0 1,0 0 0,1 0-1,-1 0 1,1-1 0,0 0-1,-1 0 1,1-1 0,1 1-1,-1-1 1,0-1 0,0 1-1,1-1 1,-1 0 0,8 0-1,-6-1 2,-1-1-1,1 0 1,-1 0-1,0-1 1,0 0-1,1 0 1,-1-1-1,0 1 0,-1-2 1,1 1-1,-1-1 1,1 0-1,-1 0 1,0-1-1,0 0 0,8-9 1,-1 0 3,-1-1 1,0 0-1,-1-1 0,0 0 1,9-22-1,-15 29-20,-1 0-1,0 0 1,-1 0 0,0-1-1,0 1 1,1-11 0,-4 20 10,0 0 0,0 0-1,0 1 1,-1-1 0,1 0 0,0 0 0,0 0 0,0 0 0,0 0 0,0 0-1,0 0 1,0 0 0,0 0 0,0 0 0,0 0 0,0-1 0,0 1 0,0 0 0,0 0-1,0 0 1,0 0 0,-1 0 0,1 0 0,0 0 0,0 0 0,0 0 0,0 0-1,0 0 1,0 0 0,0 0 0,0 0 0,0 0 0,0 0 0,0 0 0,0 0 0,0 0-1,0 0 1,0 0 0,0 0 0,0 0 0,0-1 0,0 1 0,0 0 0,0 0-1,0 0 1,0 0 0,0 0 0,0 0 0,0 0 0,0 0 0,0 0 0,0 0 0,-3 6-71,-2 6 47,1 1 0,0 1 0,2-1-1,-1 0 1,2 1 0,-1-1 0,2 1 0,0-1 0,1 1-1,2 16 1,-2-27 26,0 1-1,0 0 1,1 0 0,-1 0-1,1-1 1,0 1-1,0-1 1,0 1 0,0-1-1,1 0 1,0 0-1,-1 0 1,1 0-1,0 0 1,4 2 0,-4-3 0,-1 0-1,1-1 1,0 0 0,0 0 0,-1 0 0,1 0 0,0 0 0,0 0 0,0-1 0,0 0 0,0 1 0,0-1 0,0 0 0,0 0-1,0-1 1,0 1 0,0-1 0,0 1 0,0-1 0,5-2 0,-1 0 1,-1 0 1,1-1-1,0 0 1,-1 0-1,0-1 1,0 1-1,0-1 0,-1-1 1,0 1-1,9-12 1,-12 14-1,0 0 0,0 0 1,0 0-1,0-1 0,-1 1 1,1 0-1,-1-1 1,0 0-1,0 1 0,0-1 1,0 0-1,-1 1 0,0-1 1,0 0-1,0 1 0,0-1 1,0 0-1,-1 0 0,1 1 1,-1-1-1,0 1 1,0-1-1,-3-6 0,0 4 3,1 0-1,-1 0 1,0 0 0,-1 1-1,1-1 1,-1 1-1,0 0 1,-1 0-1,-5-4 1,7 7 0,0-1 1,0 1-1,0 0 0,0 0 1,0 0-1,0 1 0,0 0 1,-1 0-1,1 0 0,0 0 0,-1 0 1,1 1-1,-1 0 0,1 0 1,-6 1-1,18-7 285,9-3-197,115-54 196,-103 51-158,0 2 0,50-12 1,-73 21-93,1 0 0,-1 0 0,1 0 0,-1 1 1,1 0-1,-1 0 0,1 1 0,6 1 0,-10-1-16,1 0 0,-1 0-1,0 1 1,1-1 0,-1 1-1,0 0 1,0 0 0,0 0-1,0 0 1,-1 0 0,1 1-1,-1-1 1,1 1 0,-1 0-1,4 5 1,0 2 14,-1 0-1,-1 0 1,1 1-1,-1-1 1,-1 1 0,0 0-1,2 20 1,-2-10 6,-2 1 0,-1-1 0,-2 24 0,1-40 0,0-12-31,1-18-14,11-108-84,-7 110 44,1 0 0,0-1 0,14-33 0,-18 54 39,1-1 0,-1 1 0,1 0 0,0 0 0,0 0 0,0 0 0,0 0 0,1 0 0,-1 1 0,4-4 0,-5 6 4,0-1 0,0 0 0,0 1 0,0-1 1,1 1-1,-1 0 0,0-1 0,0 1 0,0 0 0,0 0 0,0-1 0,1 1 1,-1 0-1,0 0 0,0 0 0,0 1 0,0-1 0,1 0 0,-1 0 0,0 0 1,0 1-1,0-1 0,0 1 0,0-1 0,0 1 0,0-1 0,0 1 0,0 0 1,0 0-1,0-1 0,0 1 0,1 2 0,9 8-1,-1 1 0,-1 0 0,10 16 0,-12-17 20,0-1 1,1 1-1,0-1 0,0 0 0,20 16 0,-26-24-15,1 0 0,0 0 0,0-1 0,0 1 0,0-1-1,0 0 1,0 1 0,1-1 0,-1-1 0,0 1 0,0 0-1,1-1 1,-1 0 0,1 1 0,-1-1 0,0-1 0,1 1-1,-1 0 1,0-1 0,1 0 0,-1 0 0,0 0 0,0 0 0,0 0-1,0 0 1,0-1 0,0 0 0,0 0 0,4-3 0,2-2 3,0-1 0,-1 0 1,0-1-1,-1 0 0,0 0 1,0 0-1,7-15 0,4-14 6,-1-1 0,-2 0 0,20-79 0,-40 142-43,2-9 21,0 0 0,1 0 0,0 24 0,2-35-5,1 1 0,-1 0 0,1-1 0,0 1 0,0-1 0,0 0 0,1 1 0,0-1 0,0 0 0,0 0 0,0 0 0,0 0 0,1 0 0,0 0 0,0-1 0,4 5 0,-5-6 5,-1-1 1,0 0 0,0 0-1,1 0 1,-1 0-1,1 0 1,-1 0 0,1 0-1,-1 0 1,1-1 0,0 1-1,-1-1 1,1 1-1,0-1 1,-1 0 0,1 1-1,0-1 1,0 0 0,-1 0-1,3 0 1,-2-1 4,1 0 1,-1 1-1,0-1 1,0 0-1,0 0 1,0-1-1,-1 1 1,1 0-1,0 0 1,0-1-1,-1 1 1,1-1-1,2-3 1,1-2 5,0-1 1,-1 0 0,1 0-1,-1 0 1,-1-1 0,4-11 0,-5 14-1,-1-1 1,1 1-1,-1-1 1,0 0-1,-1 0 1,0 0-1,0 1 1,0-1-1,-2-9 1,1 13-1,0 0 0,0 0 1,0 1-1,0-1 0,0 0 1,0 0-1,-1 0 0,0 1 0,1-1 1,-1 1-1,0 0 0,0-1 1,0 1-1,0 0 0,-1 0 1,1 0-1,-1 0 0,1 1 1,-1-1-1,0 1 0,1-1 1,-6-1-1,3 2-8,0-1 1,-1 1-1,1 0 0,0 1 1,-1-1-1,1 1 0,-1 0 1,1 0-1,0 1 1,-1 0-1,-7 2 0,4-1-86,1 1-1,-1 0 1,1 1 0,0 0-1,-16 10 1,23-13 34,-1 0 0,0 1 0,0-1 0,1 0 0,-1 0-1,1 1 1,-1-1 0,1 1 0,0-1 0,0 1 0,-1 0 0,1 0 0,0-1 0,0 1 0,1 0 0,-2 3 0,2-5 20,0 1 0,0-1 1,0 1-1,0-1 1,0 1-1,0-1 0,0 1 1,0-1-1,0 1 1,0-1-1,0 0 1,0 1-1,0-1 0,0 1 1,1-1-1,-1 1 1,0-1-1,0 1 0,1-1 1,-1 0-1,0 1 1,1-1-1,-1 0 0,0 1 1,1-1-1,-1 0 1,0 1-1,1-1 0,-1 0 1,1 0-1,-1 1 1,0-1-1,1 0 0,-1 0 1,1 0-1,-1 0 1,1 0-1,0 1 0,1-1-110,0 0-1,1 1 1,-1-1-1,1 0 1,-1 0-1,0-1 0,4 1 1,10-6-401,0 1-1,-1-2 1,1 0 0,-1-1 0,15-10 0,5-2 50,2-2 228,-24 14 332,0 0-1,1 0 1,0 2-1,0 0 1,27-8-1,-37 13 89,1 1 0,-1-1 0,0 1 0,1 0 0,-1 1 0,0-1 0,1 1-1,-1 0 1,0 0 0,0 0 0,0 0 0,0 1 0,0 0 0,0 0 0,0 0 0,0 0 0,-1 0-1,1 1 1,-1 0 0,1 0 0,-1 0 0,0 0 0,0 0 0,-1 0 0,5 7 0,-2-3 47,-1 1 0,0 0 1,0 0-1,0 1 0,-1-1 1,0 1-1,-1 0 0,0-1 1,0 1-1,-1 0 0,0 12 1,-1-21-190,0 0 0,0 0 1,0 0-1,0 0 0,0 1 1,0-1-1,0 0 0,0 0 1,0 0-1,0 0 0,0 0 1,0 0-1,0 1 0,-1-1 1,1 0-1,0 0 0,0 0 1,0 0-1,0 0 1,0 0-1,0 0 0,0 1 1,-1-1-1,1 0 0,0 0 1,0 0-1,0 0 0,0 0 1,0 0-1,-1 0 0,1 0 1,0 0-1,0 0 0,0 0 1,0 0-1,0 0 0,-1 0 1,1 0-1,0 0 0,0 0 1,0 0-1,0 0 0,-1 0 1,1 0-1,0 0 0,0 0 1,0 0-1,0 0 1,0-1-1,0 1 0,-1 0 1,1 0-1,0 0 0,0 0 1,0 0-1,0 0 0,0 0 1,0-1-1,0 1 0,0 0 1,-1 0-1,0-2 36,0-1 1,0 1-1,0-1 1,1 1-1,-1 0 1,0-1-1,1 1 0,0-1 1,-1 0-1,1 1 1,0-4-1,0-2 56,-1-7-11,1 1 1,0-1 0,1 1-1,1 0 1,0 0-1,1 0 1,1 0 0,0 0-1,1 0 1,0 1-1,1 0 1,0 0-1,1 0 1,9-11 0,-10 16-40,0 0 1,0 1 0,1 0 0,0 0 0,0 1-1,1 0 1,-1 0 0,1 0 0,1 1 0,-1 1-1,1-1 1,0 1 0,0 1 0,0 0-1,0 0 1,0 0 0,1 1 0,0 1 0,-1 0-1,1 0 1,16 1 0,-8 3-159,-14-2-83,0-1 1,1 1 0,-1-1-1,0 1 1,0-1 0,0 0-1,0-1 1,0 1 0,0-1 0,5-1-1,15-13-582</inkml:trace>
</inkml:ink>
</file>

<file path=ppt/ink/ink1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4:43.2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246 124 11010,'9'-14'1516,"-2"-1"0,0 0 0,0 0 0,-2 0 0,5-19 0,-9 33-1426,-1 0 1,0 1-1,0-1 1,0 0 0,0 1-1,0-1 1,0 0 0,0 0-1,0 1 1,0-1-1,0 0 1,0 1 0,-1-1-1,1 0 1,0 1 0,-1-2-1,1 2-48,0 0 1,-1 0-1,1-1 0,0 1 0,0 0 0,-1 0 1,1-1-1,0 1 0,-1 0 0,1 0 0,0 0 1,-1 0-1,1 0 0,0 0 0,-1 0 0,1-1 1,0 1-1,-1 0 0,1 0 0,0 0 0,-1 0 1,0 1-1,-2-1 92,0 1 1,1 0-1,-1 0 1,0 0-1,1 1 1,-5 2-1,-17 12 69,2 1-1,0 2 0,0 0 1,2 1-1,1 1 0,-20 27 1,27-32-154,1 1-1,1 0 1,0 0 0,1 1 0,1 1 0,0-1 0,2 1 0,-9 39 0,15-53-35,-1-1 1,1 1-1,0 0 1,0-1-1,0 1 0,0 0 1,1-1-1,1 7 1,-1-10-14,-1 0 0,1 1 0,-1-1 0,1 0 0,0 0 0,-1 0 0,1 0 0,0 0 0,0 0 0,0 0 0,0 0 0,0 0 0,0 0 0,0 0 0,0 0 0,0-1 0,0 1 0,1 0 0,-1-1 0,0 1 0,0-1 0,1 1 0,-1-1 0,0 0 0,1 0 0,-1 1 0,0-1 0,1 0 0,-1 0-1,0 0 1,1-1 0,1 1 0,4-2-12,1 1 0,-1-2-1,0 1 1,0-1-1,0 0 1,0 0 0,0-1-1,8-6 1,1-1-44,-1-1 1,16-16 0,-19 17 28,-1-1 1,-1 0-1,0-1 0,-1 0 0,14-26 0,-19 31 27,-1 0-1,1-1 0,-1 1 1,-1-1-1,0 0 0,0 1 1,-1-1-1,0 0 0,0 0 1,-1 0-1,-2-16 0,-2 13 32,4 12-24,0 0 1,0 0-1,0 0 0,0-1 0,0 1 0,0 0 0,0 0 0,-1 0 1,1 0-1,0 0 0,0 0 0,0 0 0,0 0 0,0 0 0,0-1 1,-1 1-1,1 0 0,0 0 0,0 0 0,0 0 0,0 0 1,-1 0-1,1 0 0,0 0 0,0 0 0,0 0 0,0 0 0,0 0 1,-1 0-1,1 0 0,0 0 0,0 0 0,0 0 0,-1 1 0,1-1 36,-1 1 0,1 0-1,-1-1 1,0 1 0,1 0-1,-1 0 1,1 0 0,0 0 0,-1-1-1,1 1 1,0 0 0,0 0-1,-1 0 1,1 0 0,0 0-1,0 0 1,0 0 0,0 1-1,0 1 54,0-1 0,1 0-1,-1 1 1,0-1 0,1 1-1,0-1 1,-1 1 0,1-1-1,0 0 1,0 0 0,1 1-1,-1-1 1,0 0 0,1 0-1,-1 0 1,4 2 0,-1 0 23,0-1 1,0 0-1,0 0 0,0 0 1,1 0-1,0-1 1,7 3-1,6 0 35,0 0 0,0-1-1,26 2 1,-37-5-186,81 6 148,-79-7-415,0 0-1,-1 0 0,0-1 1,1-1-1,-1 1 0,1-1 1,-1-1-1,10-4 0,3-8-2693,-8 4 861,8 0 438</inkml:trace>
</inkml:ink>
</file>

<file path=ppt/ink/ink1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4:43.9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57 25 12451,'0'-2'673,"0"0"132,0 0 0,0 0 0,0 0 0,0 0 1,0 0-1,0 0 0,0 1 0,-1-1 0,0-4 0,0 7-665,0-1-1,0 1 1,1-1-1,-1 1 1,0 0-1,1-1 1,-1 1-1,1 0 1,-1 0-1,1-1 1,-1 1-1,1 0 1,-1 0-1,1 0 1,0 0-1,-1-1 1,1 3-1,-2 1 300,-7 20 152,1 0-1,1 0 1,1 0 0,1 1-1,1 0 1,2 0 0,0 48-1,2-64-530,1 0-1,-1-1 0,2 1 1,-1 0-1,1-1 1,0 1-1,5 10 0,-5-16-67,-1 0 0,1 0 0,-1-1 0,1 1-1,0 0 1,0-1 0,0 1 0,1-1 0,-1 0-1,0 0 1,1 0 0,0 0 0,-1 0 0,1-1-1,0 1 1,0-1 0,0 1 0,0-1 0,0 0-1,0 0 1,0-1 0,6 2 0,0-2-159,-1 0 0,1 0 1,-1-1-1,1 0 0,-1 0 1,0-1-1,1 0 0,8-4 1,2-2-756,1 0 1,19-13 0,-21 9-405,1-1 0,-2 0-1,0-1 1,-1-1-1,0-1 1,22-28 0,-10 10 52</inkml:trace>
</inkml:ink>
</file>

<file path=ppt/ink/ink1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4:44.6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151 305 11811,'3'-4'551,"6"-16"2995,-9 19-3144,0 0 0,1 0 0,-1 0-1,0 0 1,1 0 0,-1 0-1,0 0 1,0 0 0,0 0-1,0 0 1,0 0 0,0 0 0,0 0-1,-1-3 1,1 4-283,0 0 0,-1 0-1,1-1 1,0 1 0,0 0 0,-1 0 0,1-1-1,0 1 1,-1 0 0,1 0 0,-1 0 0,1-1-1,0 1 1,-1 0 0,1 0 0,0 0 0,-1 0-1,1 0 1,-1 0 0,1 0 0,0 0-1,-1 0 1,1 0 0,-1 0 0,1 0 0,0 0-1,-1 0 1,1 0 0,0 1 0,-1-1 0,1 0-1,0 0 1,-1 1 0,-14 7 885,12-6-702,0 0-239,1-1-1,0 1 0,0 0 1,-1 0-1,1 0 1,0 1-1,1-1 0,-1 0 1,-2 3-1,4-4-60,0 0 0,-1 0 0,1-1 0,-1 1 0,1 0 0,0 0 0,0 0 0,-1 0 0,1 0 0,0-1 0,0 1 0,0 0 0,0 0 0,0 0 0,0 0 0,0 0 0,0 0 0,0-1 0,1 1 0,-1 0 0,0 0 0,0 0 0,1 0 0,-1-1 0,1 1 0,-1 0 0,1 0 0,-1-1 0,1 1 0,-1 0 0,1-1 0,-1 1 0,1 0 0,0-1 0,1 2 0,-1-2-1,-1 0 0,1-1-1,0 1 1,0 0 0,-1 0 0,1 0-1,0 0 1,-1 0 0,1-1-1,0 1 1,-1 0 0,1-1 0,0 1-1,-1 0 1,1-1 0,-1 1 0,1-1-1,0 1 1,-1-1 0,0 1-1,1-1 1,-1 0 0,1 1 0,-1-1-1,0 1 1,1-2 0,1 0 1,11-14 3,-4 6-28,-1 0 1,0 0 0,9-17 0,-17 27 23,1-1 0,-1 1 1,0-1-1,0 1 1,1 0-1,-1-1 0,0 1 1,0-1-1,0 1 1,0-1-1,0 1 0,1-1 1,-1 1-1,0-1 1,0 1-1,0-1 0,0 1 1,0-1-1,-1 1 1,1-1-1,0 1 0,0-1 1,0 1-1,0 0 1,0-1-1,-1 1 0,1-1 1,0 1-1,0-1 1,-1 1-1,1 0 0,0-1 1,-1 1-1,1 0 1,0-1-1,-1 1 0,1 0 1,-1-1-1,1 1 1,0 0-1,-1 0 0,1 0 1,-1-1-1,1 1 1,-1 0-1,1 0 0,-1 0 1,1 0-1,-1 0 1,1 0-1,0 0 0,-1 0 1,1 0-1,-2 0 1,0 0 83,-1 0 0,0 0 0,0 0 0,1 1 0,-1-1 0,0 1 0,1-1 0,-4 3 0,-7 10 334,10-9-351,-29 41 96,-44 62-170,72-101 4,1 0 1,-1 0-1,1 0 1,1 0-1,-1 1 0,1 0 1,0-1-1,0 1 1,1 0-1,0 0 1,0 0-1,1 0 1,0 0-1,1 10 1,-1-13 2,1 1 1,0 0 0,0 0 0,0-1 0,1 1-1,0-1 1,-1 1 0,2-1 0,3 7-1,-4-8 10,0-1 0,0 0 0,0 1 0,1-1 0,-1 0 0,1 0 0,-1 0 0,1 0 0,0-1 0,-1 1-1,1-1 1,0 1 0,0-1 0,0 0 0,4 1 0,-2-2 10,0 1-1,0-1 1,0 0-1,0-1 1,0 1-1,-1-1 1,1 0-1,0 0 1,0 0-1,-1-1 1,1 1 0,4-4-1,9-3 28,24-18 1,-41 26-49,34-26 4,-2 0-1,45-47 1,-62 58-19,5-7-19,-2-1 0,0-1 0,-1-1 0,-2 0 0,17-35 0,-29 52 34,0 0-1,-1-1 1,0 1 0,-1-1-1,2-10 1,-3 17 1,-1-1-1,0 1 1,0-1 0,0 1-1,0-1 1,0 1 0,-1 0-1,1-1 1,-1 1-1,1 0 1,-2-3 0,1 4 0,1 0-1,-1 0 1,0 0 0,0 0 0,1 0 0,-1 0 0,0 0 0,0 0-1,0 0 1,0 0 0,0 1 0,0-1 0,0 0 0,-1 1 0,1-1-1,0 1 1,0-1 0,0 1 0,-1 0 0,1 0 0,0-1 0,-2 1-1,1 0 1,-1 0-1,1 0 1,0 0 0,0 0-1,-1 0 1,1 1-1,0-1 1,-1 1-1,1-1 1,0 1 0,0 0-1,0 0 1,0 0-1,0 0 1,-3 2-1,2 0 2,-1 0-1,1 0 0,0 0 0,0 0 0,1 1 0,-1-1 0,-3 8 1,1-3 0,2 0 1,-1 1 0,1-1 0,0 1-1,1 0 1,0 0 0,-1 12-1,3-17-1,-1 1-1,1-1 0,0 1 1,1-1-1,-1 1 1,1-1-1,0 0 0,0 1 1,0-1-1,0 0 0,1 0 1,-1 0-1,1 1 0,1-2 1,-1 1-1,0 0 0,1 0 1,0-1-1,0 1 1,0-1-1,0 0 0,0 0 1,1 0-1,-1-1 0,1 1 1,0-1-1,0 0 0,0 0 1,0 0-1,0 0 1,0-1-1,0 1 0,1-1 1,-1 0-1,0-1 0,6 1 1,-2-1-1,0 0-1,0 0 1,0-1 0,0 0 0,0-1 0,0 0-1,-1 0 1,1 0 0,-1-1 0,1 0 0,-1-1-1,0 0 1,0 0 0,0 0 0,10-10 0,7-7 7,0-1 0,30-38 1,-50 56-10,15-22-3,-13 18 2,0 1 1,12-13-1,-18 20 3,1-1 0,-1 1 0,1-1 0,-1 1 1,1 0-1,-1-1 0,1 1 0,-1 0 0,1-1 0,-1 1 1,1 0-1,-1-1 0,1 1 0,0 0 0,-1 0 0,1 0 1,0 0-1,-1 0 0,1 0 0,0 0 0,-1 0 0,1 0 1,-1 0-1,1 0 0,0 0 0,-1 0 0,1 0 0,0 1 1,-1-1-1,1 0 0,-1 0 0,1 1 0,-1-1 0,1 0 1,-1 1-1,1-1 0,-1 1 0,1-1 0,-1 0 1,1 1-1,-1-1 0,1 1 0,-1-1 0,0 1 0,1 0 1,-1 0-1,3 5 4,0 0 1,0 0 0,3 12 0,-1-4 14,54 108 296,-39-83-164,0 1 0,18 59 1,-1 41-15,-88-292-140,-26-136-145,75 276 147,0-1 0,0 1 1,2 0-1,-1-1 0,3-23 0,-1 32 3,-1-1 0,1 1 0,0 0 0,1 0 0,-1-1 0,1 1 1,0 0-1,0 0 0,0 1 0,0-1 0,1 0 0,-1 1 0,1 0 0,0-1 0,0 1 0,0 0 0,1 0 1,-1 1-1,1-1 0,4-2 0,-2 2 6,0 1-1,1-1 1,-1 1 0,1 0 0,0 1-1,0-1 1,-1 1 0,1 1-1,0-1 1,0 1 0,0 1 0,8 0-1,-12-1 2,0 1 0,0-1 0,0 1 0,0 0-1,0 0 1,0 0 0,0 1 0,0-1 0,0 0-1,0 1 1,-1 0 0,1 0 0,-1 0 0,1 0 0,-1 0-1,0 0 1,0 1 0,0-1 0,0 1 0,0-1-1,0 1 1,-1 0 0,1 0 0,-1 0 0,0 0-1,0 0 1,0 0 0,1 5 0,-1-2 1,-1 0 0,0 0-1,0 1 1,0-1 0,-1 0 0,0 0-1,0 0 1,-1 0 0,1-1 0,-1 1 0,-1 0-1,1 0 1,-1-1 0,0 0 0,0 1-1,0-1 1,-1 0 0,0-1 0,0 1 0,-8 7-1,3-5-104,1 0-1,-1 0 1,-1-1 0,1-1-1,-1 1 1,0-1-1,0-1 1,0 0 0,-1-1-1,-20 5 1,29-8-29,-1 1-1,1-1 1,-1 0 0,1 0 0,-1 0 0,1 0 0,-1 0-1,1 0 1,-4-2 0,5 2 27,0 0 1,0-1-1,0 1 0,1-1 0,-1 1 1,0-1-1,1 0 0,-1 1 1,0-1-1,1 0 0,-1 1 1,0-1-1,1 0 0,0 0 0,-1 1 1,1-1-1,-1 0 0,1 0 1,0 0-1,-1 0 0,1 1 1,0-1-1,0 0 0,0 0 0,0 0 1,0 0-1,0 0 0,0 0 1,0 0-1,0-1 0,1-4-454,0 0 1,1-1-1,-1 1 0,1 1 0,0-1 0,1 0 1,-1 0-1,1 1 0,6-9 0,26-31-1193</inkml:trace>
</inkml:ink>
</file>

<file path=ppt/ink/ink1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4:45.0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14987,'0'1'1230,"0"9"6043,0 3-3331,0 12-2611,6 30-1,5-8-643,1 0 0,26 58 0,-20-56-596,23 90 0,-35-113-652,-6-25-738,-1-5-1244,-10-27-4786,2 10 4561</inkml:trace>
</inkml:ink>
</file>

<file path=ppt/ink/ink1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4:45.5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0 171 13235,'0'9'8106,"17"-11"-5258,10-14-759,4-5-97,12-6-480,-1 3-319,-9 4-601,0 4-264,-11 6-248,0 3-80,-6 7-432,-3 0-296,2-2-945,-4-1-495,5-5-1153,3-3-32,1-2 1769</inkml:trace>
</inkml:ink>
</file>

<file path=ppt/ink/ink1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4:46.0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116 499 16019,'-13'13'1483,"1"1"-1,0 1 0,1 0 0,1 0 0,-12 26 0,16-29-1120,0 1-1,1 0 1,1 1-1,0-1 1,1 1 0,0 0-1,-1 24 1,4-35-345,0 0 0,0 0 1,0 0-1,0-1 0,0 1 1,1 0-1,-1 0 0,1 0 0,0 0 1,0 0-1,0 0 0,0-1 1,1 1-1,-1-1 0,1 1 1,0-1-1,-1 1 0,1-1 1,0 0-1,0 0 0,1 0 1,3 4-1,-3-5-11,1 1 0,-1-1 0,0 0 0,1 0 0,-1 0 1,0 0-1,1-1 0,-1 1 0,1-1 0,-1 0 0,1 0 0,-1 0 1,1-1-1,-1 1 0,1-1 0,-1 0 0,1 0 0,5-2 0,-3 0 9,1 0-1,-1 0 1,0-1-1,0 0 0,0 0 1,0 0-1,0-1 1,-1 1-1,0-1 1,5-7-1,-8 10 12,-1 0 0,1 0 0,-1 0 0,0 0 0,0 0-1,0 0 1,0-1 0,0 1 0,0 0 0,0 0 0,-1-1 0,1 1 0,-1-1 0,0 1 0,0-1 0,0 1-1,0 0 1,0-1 0,0 1 0,-1-1 0,1 1 0,-1 0 0,1-1 0,-1 1 0,0 0 0,0-1-1,0 1 1,0 0 0,-1 0 0,1 0 0,-1 0 0,-2-2 0,-2-3 97,-1 0-1,-1 1 1,1 0 0,-1 1 0,-12-7-1,-44-18 541,64 30-662,0 0 0,0 0 0,0 0 0,0 0 0,0 0 0,0 0 0,0-1 0,0 1 0,-1 0 0,1 0 0,0 0 0,0 0 0,0 0 1,0 0-1,0 0 0,0 0 0,0-1 0,0 1 0,0 0 0,0 0 0,0 0 0,0 0 0,0 0 0,1 0 0,-1 0 0,0-1 0,0 1 0,0 0 0,0 0 0,0 0 0,0 0 0,0 0 0,0 0 0,0 0 0,0 0 0,0 0 0,0 0 1,0 0-1,0-1 0,1 1 0,-1 0 0,0 0 0,0 0 0,0 0 0,0 0 0,0 0 0,0 0 0,0 0 0,0 0 0,1 0 0,-1 0 0,0 0 0,0 0 0,0 0 0,13-3-5,0 0-1,0 1 1,22-2 0,-6 1-1,-5 1 209,47 0 0,-59 2-127,0 2 0,0-1 1,0 2-1,0-1 0,18 8 1,-27-9-65,-1 0 0,0 0 1,1 0-1,-1 0 0,0-1 0,1 1 1,-1-1-1,1 0 0,-1 0 0,1 0 1,-1 0-1,1 0 0,-1 0 0,1-1 1,-1 1-1,0-1 0,4-1 0,-3 0-8,0 0 1,-1 1-1,1-1 0,-1 0 0,1-1 1,-1 1-1,0 0 0,0-1 0,0 1 1,0-1-1,0 0 0,1-4 0,7-13 16,6-9 32,29-45-1,-1 10 296,47-90 0,-60 99-436,70-95 0,-100 148 102,1 0-271,-1 0-1,0 0 1,0 1-1,0-1 1,1 1-1,-1-1 1,1 1 0,0-1-1,-1 1 1,1 0-1,0 0 1,0 0-1,-1 0 1,1 0 0,0 0-1,3 0 1</inkml:trace>
  <inkml:trace contextRef="#ctx0" brushRef="#br0" timeOffset="1">1420 130 26054,'3'4'2000,"-6"1"1209,-8 1-1897,-13-4-1128,-4-2-176,1-11-312,5-11-232,18-21 288</inkml:trace>
</inkml:ink>
</file>

<file path=ppt/ink/ink1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4:55.1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6 7730,'0'0'62,"-1"0"1,1 0 0,0 0 0,0 0 0,0-1 0,0 1-1,0 0 1,0 0 0,0 0 0,0 0 0,0 0 0,0 0-1,0 0 1,0 0 0,-1-1 0,1 1 0,0 0 0,0 0-1,0 0 1,0 0 0,0 0 0,0 0 0,0-1 0,0 1-1,0 0 1,0 0 0,0 0 0,1 0 0,-1 0-1,0 0 1,0-1 0,0 1 0,0 0 0,0 0 0,0 0-1,0 0 1,0 0 0,0 0 0,0 0 0,0 0 0,0 0-1,0-1 1,1 1 0,-1 0 0,0 0 0,0 0 0,0 0-1,0 0 1,0 0 0,0 0 0,0 0 0,1 0 0,-1 0-1,0 0 1,10 2 1238,11 8-338,-21-10-902,25 12 2166,36 12 0,-33-14-511,-1-2-1293,0-1-1,1-2 1,0-1-1,40 1 1,-35-2-177,-2-1-50,302 21 1743,2-25-382,12-38-1189,-104 9-375,3 17 18,13 32 62,-4 23 223,-147-22-54,-22-8 9,0-3 0,124-5 1,171-32 673,-328 24-170,1 2 1,-1 3-1,91 11 1,-144-11-743,1 0 0,-1 0 1,0 0-1,1 0 0,-1 0 0,1 1 1,-1-1-1,1 0 0,-1 0 1,0-1-1,1 1 0,-1 0 1,1 0-1,-1 0 0,0 0 0,1 0 1,-1 0-1,0 0 0,1-1 1,-1 1-1,1 0 0,-1 0 1,0 0-1,0-1 0,1 1 0,-1-1-12,0 1 0,0 0 0,0-1 0,0 1 0,0 0 0,0-1 0,-1 1 0,1 0 0,0-1 0,0 1 0,0 0 0,-1 0-1,1-1 1,0 1 0,0 0 0,-1 0 0,1-1 0,0 1 0,0 0 0,-1 0 0,1 0 0,0 0 0,-1-1 0,1 1 0,0 0-1,-1 0 1,1 0 0,0 0 0,-1 0 0,-4-1-183,0 0 1,0 1-1,0-1 0,0 1 0,0 0 0,-1 1 1,1-1-1,0 1 0,0 0 0,0 0 1,0 1-1,-5 1 0,-24 9-733</inkml:trace>
</inkml:ink>
</file>

<file path=ppt/ink/ink1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4:59.2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1649 1513 8034,'17'-8'4123,"25"-30"-1907,-31 27-2127,0 1-1,0 0 0,24-15 0,22-5-241,-37 21 223,-2 0 1,1-2 0,29-22-1,-43 29 222,-1-1-1,0 0 1,0 0-1,0 0 1,-1 0 0,1 0-1,2-9 1,17-42 729,-15 32-1161,-6 18 144,0 0-1,0 1 0,-1-1 1,0 0-1,0 0 0,0 0 0,-1-10 1,0 13-2,-1 0 1,1 0-1,-1-1 1,0 1-1,0 0 1,0 0-1,0 0 1,0 0-1,-1 0 1,1 1-1,-1-1 1,0 0-1,0 1 1,0-1 0,0 1-1,-3-4 1,-1 1 24,0-1 1,1 0-1,0-1 1,0 1 0,0-1-1,1 0 1,-4-8-1,-2-8-4,-6-23 0,12 32-26,0 1 0,-1 0-1,-1 0 1,0 1 0,0 0-1,-1 0 1,-16-20 0,10 18-130,-1 1 1,-1 1-1,-1 0 1,1 1-1,-2 0 1,1 2-1,-2 0 0,1 0 1,-1 2-1,-29-9 1,-119-33 143,-116-40-1,226 67-5,0-2 1,-100-60-1,115 57 11,2 1-153,0 2 0,-2 1 0,-64-25 0,-97-8-284,39 13 347,131 33-240,0-2 0,1-1 0,-31-19 0,43 21-499,0-1 0,1-1 0,0-1 0,-31-32 0,25 15-187</inkml:trace>
</inkml:ink>
</file>

<file path=ppt/ink/ink1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5:01.3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1886 5810 8714,'-23'3'1631,"-27"8"-1,35-7-817,-1 0-1,0-1 1,1-1 0,-25 0-1,21-4 397,0 0 0,-22-7 0,28 6-937,-1 0 0,1 1 1,0 0-1,0 1 0,-1 1 0,-17 1 0,-35 11-194,44-7-65,0-2-1,-40 3 1,60-6-11,-1 0-1,1-1 1,-1 1 0,1-1 0,0 0-1,-1 1 1,1-1 0,0 0 0,-1 0-1,1-1 1,0 1 0,0 0-1,0-1 1,0 1 0,-2-3 0,-2-3 3,-1 0 0,-7-12 1,13 19-6,-17-29 1,-20-37 0,28 45-1,-1 1 0,-1 0-1,-1 1 1,-1 0-1,-22-24 1,19 28-9,-1 1-1,-1 0 1,0 2 0,0 0-1,-1 1 1,-25-10 0,-134-41-116,109 41 84,-138-52-180,7-18 86,-93-61 93,292 151 41,1 0 0,0 1 0,-1-1 0,1 0 0,0 0 0,-1-1 0,1 1 1,0 0-1,0 0 0,0-1 0,0 1 0,0 0 0,0-1 0,0 1 0,1-1 1,-1 1-1,1-1 0,-1 1 0,1-1 0,-1 0 0,1 1 0,0-1 0,0 0 1,-1 1-1,1-1 0,0 0 0,1 1 0,-1-1 0,0 1 0,0-1 1,2-2-1,1-6-8,0 1 0,1 0 0,0 0 0,7-11 1,-5 9 3,15-28 1,1 2 0,2 0 0,2 2-1,46-50 1,-46 60 9,0 1 0,2 1-1,0 1 1,2 1 0,0 2 0,34-16-1,266-96 205,-119 54 179,-146 50-124,72-42 0,-45 15-31,72-40-45,18-14-137,-142 80-39,-2-2 0,48-46 0,-74 63 54,0-1 0,0 0 1,-1-1-1,-1 0 0,-1-1 1,0 0-1,-1-1 0,-1 0 1,0 0-1,-1 0 0,-1-1 1,-1 0-1,0 0 0,-2 0 0,0 0 1,0 0-1,-3-29 0,-1 35-62,1 1-1,-2 0 0,1 0 1,-2 0-1,1 0 0,-2 0 1,1 1-1,-2-1 0,1 1 1,-1 1-1,-1-1 0,1 1 1,-2 0-1,1 0 0,-1 1 0,-15-12 1,3 5 4,1 1-1,-2 0 1,1 2 0,-2 0 0,0 2-1,-45-15 1,15 11-5,-1 2 0,-54-4 0,-47-9 7,130 19-9,0 0 1,0-2-1,1-1 0,-29-15 0,-149-107 2,166 107-12,-143-116 18,4 3 3,137 111-13,-99-75-19,118 85 16,0-1 0,0-1 0,2 0 0,-26-38 0,-6-22 0,-41-89 0,82 152 0,1 1 0,1-1 0,0 0 0,1 0-1,1-1 1,-3-25 0,6 33 0,0 0-1,0 1 1,1-1 0,0 0-1,0 0 1,1 0-1,0 0 1,0 1 0,1-1-1,0 1 1,0-1-1,0 1 1,1 0 0,10-12-1,0 2-8,2 1 0,0 1-1,1 0 1,22-14 0,-9 6 2,191-135-23,-159 121 18,118-53 0,24 15 7,57-25 16,-195 68-6,68-44-1,-109 59 47,0-1-1,-1-1 1,-1-1-1,-1-1 0,26-33 1,-24 25 11,-2-2 1,-1-1 0,25-52-1,-39 69-50,-1 1 0,-1-1 0,0 0 0,-1 0 0,0-1 0,-2 1 0,1-1 0,-2 0 0,0 1-1,-1-1 1,-2-19 0,-2 20 3,0 1-1,0 0 1,-2 1-1,1-1 1,-15-23 0,-2-6 3,-28-93-11,34 89-3,-27-60-1,30 82 2,0 1 0,-2 0 0,-1 1-1,-18-22 1,24 34 0,0 1-1,0 1 0,-1-1 1,0 2-1,-1-1 1,0 2-1,0-1 0,-1 2 1,-24-10-1,11 8 0,-1 1 0,1 2-1,-44-5 1,-84 4-5,96 5 2,-17-1-6,-20-2 14,-154 14-1,209-3-5,24-1-224,15-1-92,9 2-338,40 9-894,18 3 424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6:26.1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237 20 14507,'0'-1'129,"0"0"-1,0 1 1,1-1-1,-1 1 1,0-1-1,0 0 1,0 1 0,0-1-1,0 0 1,0 1-1,0-1 1,0 0-1,0 1 1,0-1 0,0 0-1,0 1 1,0-1-1,-1 1 1,1-1-1,0 0 1,0 1-1,-1-1 1,1 1 0,0-1-1,-1 1 1,0-2-1,0 2 24,0 0-1,0-1 0,1 1 1,-1 0-1,0 0 1,0 0-1,0 0 0,0 0 1,0 0-1,0 0 1,0 0-1,0 0 0,1 0 1,-1 0-1,0 0 1,-1 1-1,-5 2 292,1-1 1,0 1-1,0 1 1,-6 3-1,-16 13 332,1 2 0,1 0-1,-29 34 1,53-54-746,-4 5 26,0-1 0,1 1 0,0 0 0,-5 10 0,9-16-52,0 0 0,1 0 0,-1 0 0,1 0 0,-1 0 0,1 0 0,-1 0 1,1 1-1,0-1 0,-1 0 0,1 0 0,0 1 0,0-1 0,0 0 0,0 0 1,0 1-1,0-1 0,0 0 0,1 0 0,-1 1 0,0-1 0,1 0 1,-1 0-1,1 0 0,-1 0 0,1 0 0,0 1 0,-1-1 0,1 0 0,0 0 1,0-1-1,0 1 0,-1 0 0,1 0 0,0 0 0,0 0 0,0-1 0,2 2 1,6 2 11,0-1 0,0 1 0,0-2 0,16 4 0,41 3 89,-40-7-53,-6 1-13,-11-3 4,0 1 0,-1 0-1,1 1 1,0 0 0,-1 0 0,11 4 0,-19-5-36,1-1 0,0 0 0,-1 0 1,1 1-1,-1-1 0,1 1 0,-1-1 0,1 0 0,-1 1 0,1-1 0,-1 1 1,0-1-1,1 1 0,-1-1 0,0 1 0,1-1 0,-1 1 0,0-1 1,1 1-1,-1 0 0,0-1 0,0 1 0,0 0 0,0-1 0,0 1 0,0-1 1,0 1-1,0 0 0,0-1 0,0 1 0,0 0 0,0-1 0,0 1 0,0-1 1,0 1-1,-1 0 0,1 0 0,-1 1 2,-1 0 0,1 0 0,0 0 0,-1 0 0,1 0 0,-1-1 0,0 1 0,-2 2 0,-14 7-176,0 0 0,-1-1 0,0-1-1,0-1 1,-34 9 0,44-14-273,0 0-1,0-1 1,0-1 0,-12 1 0,18-1 357,1-1 0,0 0 0,-1 0 1,1 0-1,0-1 0,0 1 0,0 0 1,-1-1-1,1 0 0,0 1 0,0-1 1,0 0-1,0 0 0,0 0 0,0 0 1,0-1-1,0 1 0,0 0 0,1-1 1,-1 1-1,-2-4 0,-2-10-141</inkml:trace>
</inkml:ink>
</file>

<file path=ppt/ink/ink1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5:11.4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80 211 9498,'-1'-1'186,"0"0"1,0 0-1,1 0 0,-1 0 1,0 0-1,0 0 0,0 0 1,0 0-1,0 1 0,0-1 1,0 0-1,0 0 0,0 1 1,-1-1-1,1 1 1,0-1-1,-2 0 0,-25-2 2545,5 0 1805,22 3-4419,1-1 0,-1 1 1,1 0-1,0 0 0,-1-1 0,1 1 0,-1 0 1,1-1-1,-1 1 0,1 0 0,0-1 1,-1 1-1,1 0 0,0-1 0,-1 1 0,1-1 1,0 1-1,0-1 0,0 1 0,-1-1 1,1 1-1,0-1 0,0 1 0,0-1 0,0 0 1,2-16 1425,11-14-346,-5 19-994,1 1 0,0-1 1,0 2-1,1-1 0,1 1 1,-1 1-1,15-10 0,-21 16-117,2-1-24,0-1 0,0 2 0,0-1 0,1 1 0,-1 0 0,1 0 0,12-3 0,-17 5-55,-1 1 1,1-1-1,-1 1 1,1 0-1,0 0 1,-1 0-1,1 0 1,-1 0-1,1 0 1,-1 0-1,1 0 1,-1 1-1,1-1 1,-1 1-1,1-1 1,-1 1 0,1-1-1,-1 1 1,0 0-1,1 0 1,-1 0-1,0 0 1,0 0-1,1 0 1,-1 0-1,0 0 1,0 0-1,0 0 1,0 1-1,-1-1 1,1 0-1,0 1 1,0-1-1,-1 1 1,1-1-1,-1 1 1,1-1-1,-1 1 1,0-1 0,0 1-1,1-1 1,-1 4-1,0 2-3,0 0 1,0 1-1,-1-1 0,0 1 0,0-1 1,-1 0-1,0 0 0,-5 11 1,-28 58 47,24-54-48,-9 13-10,13-25 8,1 0 1,1 0-1,-6 14 1,12-20 19,6-4-11,14-7-9,-5 2 0,-4 2-3,0 1 0,1 1 0,-1 0 0,0 0 0,1 1 0,-1 1 0,1 0 0,15 4 0,-22-3 1,0-1 1,0 1-1,0 0 0,0 0 0,-1 1 0,1 0 1,-1 0-1,0 0 0,1 1 0,-2-1 0,1 1 0,0 0 1,-1 1-1,0-1 0,0 1 0,0 0 0,0 0 1,4 10-1,-6-12 11,-1 0 0,0 0 1,0 0-1,0 0 0,0 0 1,0 0-1,-1 1 0,1-1 1,-1 0-1,0 1 0,0-1 1,0 0-1,-1 0 0,1 1 1,-1-1-1,-1 5 1,0-3 34,0-1 1,-1 1 0,1-1 0,-1 1 0,0-1-1,0 0 1,-1 0 0,1 0 0,-7 5 0,-2 0 102,0 0 1,-1 0 0,1-2-1,-2 0 1,1 0 0,-19 5-1,31-11-144,-40 12 183,37-12-177,0-1 1,0 1 0,0 0-1,0-1 1,0 0 0,0 0-1,0 0 1,-6-1 0,9 0-71,0 1 1,1 0-1,-1 0 1,0-1-1,0 1 1,0 0 0,1-1-1,-1 1 1,0-1-1,1 1 1,-1-1 0,0 1-1,1-1 1,-1 1-1,1-1 1,-1 0-1,1 1 1,-1-1 0,1 0-1,-1 1 1,1-1-1,0 0 1,-1 0 0,1 0-1,0 1 1,0-1-1,-1 0 1,1 0-1,0 0 1,0 1 0,0-1-1,0 0 1,0 0-1,0 0 1,0 0 0,0 1-1,1-2 1,0-1-265,-1 0 0,1 1 0,0-1 0,0 1 0,1-1 0,-1 1 0,0 0 0,1-1 0,0 1 1,3-4-1,13-9-2463,8-2 877</inkml:trace>
</inkml:ink>
</file>

<file path=ppt/ink/ink1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5:11.7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69 19 13123,'-21'4'1936,"3"0"2113,5-1-1576,8-1-777,-3-2-448,5 0-688,3-2-264,3 0-288,5-1-368,-1 1-808,2-2-656,2-5-953,9 0 1361</inkml:trace>
</inkml:ink>
</file>

<file path=ppt/ink/ink1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5:12.2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65 13 15043,'0'0'220,"0"-1"1,-1 0-1,1 1 0,0-1 0,0 0 0,0 0 0,-1 1 0,1-1 1,0 0-1,-1 1 0,1-1 0,-1 0 0,1 1 0,-1-1 0,1 1 1,-1-1-1,1 1 0,-2-1 0,2 1-96,0 0 0,-1 0 1,1 0-1,0 0 0,-1 0 0,1 0 0,-1 0 0,1 0 1,0 0-1,-1 0 0,1 0 0,0 0 0,-1 0 1,1 0-1,0 0 0,-1 1 0,1-1 0,0 0 0,-1 0 1,1 0-1,0 1 0,-1-1 0,1 0 0,-1 1 0,-1 1 158,1 0-1,-1 1 0,0-1 0,1 1 0,-1-1 1,1 1-1,0 0 0,-1 3 0,-4 17 496,2 1 0,-2 45 1,1-14-172,3-35-421,-3 14 188,1 1 0,2 1 0,5 59 0,-2-85-331,1 0-1,0 0 1,0 0-1,1-1 1,0 1 0,1-1-1,0 0 1,1 0 0,-1 0-1,2 0 1,-1-1-1,1 0 1,1 0 0,-1-1-1,1 1 1,0-2 0,16 13-1,-6-9 98,0 0 0,26 10-1,-41-19-125,0 0 0,1-1 1,-1 1-1,0 0 0,1-1 0,-1 0 0,0 0 0,1 0 0,-1 0 0,1 0 0,-1 0 0,1-1 1,-1 1-1,0-1 0,1 1 0,-1-1 0,4-2 0,2-1 49,0-1 0,0 0-1,9-7 1,-3 2-5,0 0-1,-1 1-1,-1-2 0,21-21 1,-30 29-50,0 0 0,0 0 0,-1 0-1,0-1 1,1 0 0,-1 1 0,-1-1 0,1 0 0,0 0 0,-1 0 0,0 0 0,0 0 0,0 0-1,-1 0 1,1 0 0,-1 0 0,0 0 0,0 0 0,0-1 0,-2-6 0,1 9 1,0 0 0,1 1 0,-1 0 0,0-1 0,0 1 0,0-1 0,-1 1 0,1 0 0,0 0 0,0 0 0,-1 0-1,1 0 1,0 0 0,-1 0 0,1 0 0,-1 0 0,0 1 0,1-1 0,-1 0 0,1 1 0,-4-1 0,-4-1 39,-1 0-1,-14 0 1,21 2-36,-14-2 64,-1 1 1,1 1-1,-24 3 1,35-2-55,0 0 0,1 0 0,-1 1 0,0 0 0,1 0 1,0 0-1,-1 1 0,1 0 0,0 0 0,0 0 0,0 0 0,1 1 1,-1 0-1,-3 4 0,-1 2-108,1 0 1,1 0 0,0 1-1,0 0 1,1 0-1,-5 14 1,10-25 11,1 1 0,0 0 1,0 0-1,0-1 0,-1 1 1,1 0-1,0 0 0,0 0 1,0-1-1,1 1 0,-1 0 1,0 0-1,0-1 0,0 1 1,0 0-1,1 0 0,-1-1 1,0 1-1,1 0 0,-1-1 1,1 1-1,-1 0 0,0-1 1,1 1-1,0-1 0,-1 1 1,1-1-1,-1 1 0,1-1 1,0 1-1,-1-1 0,1 0 1,0 1-1,-1-1 0,1 0 1,0 1-1,-1-1 0,2 0 1,25 4-1063</inkml:trace>
</inkml:ink>
</file>

<file path=ppt/ink/ink1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5:13.6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270 83 9818,'-53'-16'8083,"52"16"-7859,-1 0-1,1 0 0,0 0 1,0 0-1,-1 1 0,1-1 1,0 0-1,0 1 0,0-1 1,-1 0-1,1 1 0,0-1 1,0 1-1,0 0 0,0-1 1,0 1-1,0 0 0,0 0 1,0 0-1,0 0 0,1 0 1,-1 0-1,0 0 1,0 1-1,-3 3 158,1 1 0,0 0 0,-3 8 0,5-10-53,-5 15 146,0 0 0,2 0 0,0 0-1,-1 29 1,5-41-400,0 0 1,0 0-1,1 0 1,0 0-1,0 0 1,1 0-1,0 0 1,0 0-1,0 0 1,7 12-1,-8-17-63,0 0 0,0 0 0,1-1 0,-1 1 0,0 0 0,1 0 0,-1-1 0,1 1 0,-1-1 0,1 0 0,0 1 0,-1-1 0,1 0 0,0 0 0,0 0 1,0 0-1,0 0 0,0-1 0,0 1 0,0 0 0,0-1 0,0 0 0,0 1 0,0-1 0,1 0 0,-1 0 0,0 0 0,0-1 0,0 1 0,0 0 0,0-1 0,0 1 0,0-1 0,0 0 0,0 0 0,0 0 0,0 0 0,0 0 0,3-2 0,-1 0 30,-1 0 0,1-1-1,-1 1 1,0 0 0,0-1 0,0 0-1,0 0 1,-1 0 0,0 0 0,1 0-1,-2-1 1,1 1 0,0 0-1,-1-1 1,0 0 0,1-8 0,0-1 114,0 1 1,-2-1 0,1 0-1,-4-23 1,1 25-64,0 1 0,0-1-1,-1 0 1,-1 1 0,0 0 0,-1-1-1,0 2 1,-9-16 0,11 22-61,0 1 1,0-1-1,0 0 0,0 1 0,0 0 1,-1 0-1,0 0 0,0 0 0,0 0 1,-6-2-1,6 3-16,1 1-1,-1 0 1,1 0 0,-1 0 0,0 1-1,1-1 1,-1 1 0,0 0 0,1 0-1,-1 0 1,0 0 0,1 1 0,-1 0-1,0-1 1,-3 3 0,0-1-8,0 2-1,0-1 1,0 1 0,0 0-1,1 0 1,-1 1 0,1 0 0,0 0-1,1 0 1,-1 1 0,1 0 0,0 0-1,0 0 1,1 1 0,-7 13 0,9-16-7,-1 1 0,1 0 1,1-1-1,-1 1 1,1 0-1,-1 0 1,1 1-1,1-1 0,-1 0 1,1 0-1,0 0 1,0 0-1,0 1 1,1-1-1,0 0 1,0 0-1,0 0 0,0 0 1,1 0-1,0 0 1,0 0-1,1-1 1,-1 1-1,6 7 0,-5-9 13,0 0-1,0 0 1,0 0-1,0 0 0,0 0 1,1 0-1,0-1 0,-1 0 1,1 0-1,0 0 0,0 0 1,0 0-1,0-1 0,0 0 1,9 2-1,-7-3 16,0 0-1,0 0 1,-1 0-1,1-1 1,0 1-1,0-2 0,0 1 1,-1-1-1,1 1 1,9-6-1,-6 3-5,0-1-1,-1-1 0,0 1 1,0-1-1,0-1 1,0 1-1,-1-1 0,0-1 1,-1 1-1,1-1 0,-2 0 1,1-1-1,6-13 0,-9 16-20,-1-1-1,0 1 1,0-1-1,-1 0 0,1 0 1,-2 0-1,1 0 0,-1 0 1,0 0-1,-1-11 1,0 14-1,1 0 0,-1 1 0,0-1 0,0 1 0,-1 0 0,1-1 0,-1 1 0,1 0 1,-1 0-1,0 0 0,0 0 0,0 0 0,-1 0 0,1 1 0,-1-1 0,1 1 0,-1 0 1,0-1-1,0 1 0,0 0 0,0 1 0,-5-3 0,0 2 0,1 0 0,0 0 0,0 1 0,-1 0 0,1 0 0,-1 1 0,1 0 0,0 1 0,-1-1 0,1 1 0,-1 1 0,-13 3 0,5 1 0,1 0 0,-1 0 0,1 1 0,-25 17 0,39-23 0,-25 18 10,24-17-14,0-1 0,1 1 0,-1 0 1,1 0-1,0-1 0,-1 1 1,1 0-1,0 0 0,0 0 0,0 0 1,0 0-1,0 3 0,1-4-13,0 0 0,0 0 0,0-1 0,0 1 0,0 0 0,0 0 0,0 0 0,0 0 0,0 0 0,0 0 0,0 0-1,1 0 1,-1-1 0,0 1 0,1 0 0,-1 0 0,0 0 0,1 0 0,-1-1 0,1 1 0,0 0 0,-1-1 0,1 1 0,0 0-1,-1-1 1,1 1 0,1 0 0,2 1-200,0 1 0,0-2 0,1 1 0,6 2 0,-9-4 143,12 4-779,1-1 0,15 2 1,61 2-819</inkml:trace>
</inkml:ink>
</file>

<file path=ppt/ink/ink1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5:14.7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840 921 10666,'4'2'332,"0"0"0,1 0 0,-1-1 0,0 1-1,1-1 1,-1 0 0,1-1 0,-1 1 0,1-1-1,-1 0 1,1 0 0,-1 0 0,1-1 0,-1 1 0,6-3-1,4-1-25,-1-2 0,0 0 0,0 0 0,-1-1 0,0-1 0,0 0 0,-1 0 0,0-1 0,0-1 0,-1 0-1,0 0 1,-1-1 0,0 0 0,-1-1 0,0 0 0,-1 0 0,11-25 0,-15 25-299,0 0-1,0 1 1,-2-1 0,1 0 0,-1 0-1,-1 0 1,0 0 0,-3-15-1,0 1-63,-2 0 0,-13-42 0,11 48-69,0 1-1,-1-1 0,-19-31 0,22 43 42,0 0 0,0 1 0,-1 0 0,-1 0 0,1 1 0,-1 0 0,0 0-1,0 0 1,-1 1 0,0 0 0,-9-4 0,-6-1-40,-1 1 0,-40-10 0,-53-4-54,25 5-99,41 6-111,1-3 1,1-3-1,1-1 1,0-2-1,-72-44 1,113 60 209,-18-10 63,0 1 0,-46-19 0,64 30-202,-1 1-1,1 0 1,0 0 0,-1 0 0,1 1 0,-1 0 0,1 1 0,-1 0 0,0 0 0,1 0 0,-1 1 0,1 0 0,-1 1 0,1-1 0,-12 6 0,1 3-1472</inkml:trace>
</inkml:ink>
</file>

<file path=ppt/ink/ink1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5:15.9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161 258 11034,'-2'-20'2580,"1"0"0,0 0 0,2 0 0,4-33 0,0 38-145,-5 24-1572,-2 26-614,1-28-178,1-1 0,0 0 0,0 0 1,0 1-1,1-1 0,0 0 1,0 0-1,3 9 0,-3-12-47,0-1 0,0 1 0,1-1 0,-1 0-1,1 0 1,-1 0 0,1 0 0,0 0 0,0 0 0,0 0-1,0 0 1,0-1 0,0 1 0,0-1 0,0 0 0,1 1-1,-1-1 1,0 0 0,1 0 0,-1-1 0,1 1 0,-1 0-1,5 0 1,-6-1-18,0 0 0,0 0 1,0 0-1,0 0 0,0 0 0,0 0 0,0 0 0,0 0 0,0-1 1,0 1-1,0 0 0,0 0 0,0-1 0,-1 1 0,1-1 1,0 1-1,0-1 0,0 1 0,0-1 0,-1 1 0,1-1 0,1-1 1,-1 0 13,0 0 0,0 1 1,0-1-1,0 0 1,0 0-1,0 0 0,0-1 1,-1 1-1,1-4 1,0-1 62,0 0 1,-1 0-1,0-1 1,0 1-1,-2-9 1,0 9-33,1 1 1,-1 0-1,0-1 1,0 1-1,-1 0 0,1 0 1,-2 0-1,1 0 1,-1 1-1,1-1 0,-1 1 1,-1 0-1,-4-4 1,6 6-26,-1 0 1,0 0-1,0 0 1,0 1-1,0 0 1,0 0-1,0 0 1,0 0-1,-1 1 1,1-1-1,-1 1 1,1 0-1,-1 1 1,1-1-1,-1 1 1,0 0-1,1 0 1,-1 0-1,-5 2 1,4-1 0,0 0 0,0 1 0,0 0 1,0 0-1,1 0 0,-1 1 1,1 0-1,-1 0 0,1 0 1,0 1-1,0-1 0,0 1 0,1 1 1,-1-1-1,1 1 0,-7 9 1,9-10-8,-1 1 1,0 0-1,1 0 1,0 0-1,0 0 0,1 0 1,-1 0-1,1 1 1,0-1-1,0 0 1,1 1-1,0-1 1,0 0-1,0 1 1,1-1-1,-1 1 1,1-1-1,0 0 1,3 8-1,-2-8 5,0 0 0,0 0-1,0 0 1,1-1 0,0 1 0,0-1-1,0 0 1,0 1 0,1-1 0,-1-1-1,1 1 1,0 0 0,0-1 0,1 0-1,-1 0 1,1 0 0,-1-1 0,1 1-1,0-1 1,0 0 0,0-1 0,0 1-1,0-1 1,1 0 0,-1 0-1,0 0 1,0-1 0,1 0 0,-1 0-1,0 0 1,1-1 0,-1 0 0,0 0-1,0 0 1,6-3 0,-1 0-15,0 0 0,-1-1-1,1 0 1,-1-1 0,0 0 0,-1 0-1,1-1 1,-1 0 0,-1-1 0,1 1 0,-1-2-1,-1 1 1,9-14 0,-12 17-5,0-2 1,0 1-1,0 0 0,-1 0 1,0-1-1,0 0 0,0 1 1,-1-1-1,1-12 0,-2 14-3,-1-1 0,1 1-1,-1 0 1,0 0-1,0-1 1,0 1-1,-1 0 1,0 0-1,0 1 1,0-1-1,-1 0 1,1 1-1,-7-9 1,5 9-2,0-1 0,0 1 0,-1 0 0,1 0 0,-1 0 0,0 1 0,0 0 0,0-1 0,0 2 0,-1-1 0,1 1 0,-1 0 0,1 0 0,-1 0 0,0 1 0,0 0 0,0 0 0,0 0 0,0 1 0,0 0 0,0 0 0,-11 2 0,8 0 0,0 0 0,1 0 0,-1 1 0,1 0 0,-1 0 0,1 1 0,0 0 0,1 1 0,-1-1 0,1 2 0,0-1 0,0 1 0,0 0 0,-10 13 0,14-16 0,0 1 0,1-1 0,-1 1 0,1 0 0,0 0 0,0 0 0,1 0 0,-1 0 0,1 0 0,0 0 0,0 0 0,0 1 0,1-1 0,-1 0 0,1 0 0,0 1 0,0-1 0,1 0 0,-1 1 0,1-1 0,0 0 0,0 0 0,0 1 0,1-1 0,-1 0 0,1 0 0,0-1 0,5 8 0,-2-5 0,0 0 0,0 0 0,1 0 0,-1-1 0,1 0 0,0 0 0,1 0 0,-1-1 0,1 0 0,0 0 0,0-1 0,0 0 0,0 0 0,1-1 0,11 3 0,-10-4 0,0 0 0,1-1 0,-1 0 0,1 0 0,-1-1 0,0 0 0,1 0 0,-1-1 0,0-1 0,0 1 0,0-1 0,-1-1 0,1 0 0,-1 0 0,11-7 0,-13 7 0,0 0 0,0-1 0,0 0 0,-1 0 0,1 0 0,-1-1 0,0 0 0,-1 0 0,1 0 0,-1 0 0,-1-1 0,1 0 0,-1 0 0,0 0 0,-1 0 0,1 0 0,-1 0 0,-1-1 0,2-9 0,-3 13 0,0 0 0,0 0 0,0 0 0,-1 0 0,1 0 0,-1 0 0,0 0 0,0 0 0,-1 0 0,-2-6 0,3 8 0,0 0 0,-1 0 0,1 0 0,0 1 0,-1-1 0,1 0 0,-1 1 0,0-1 0,0 1 0,1-1 0,-1 1 0,0 0 0,0 0 0,0 0 0,0 0 0,-1 0 0,1 0 0,0 1 0,0-1 0,-3 0 0,-1 1 0,0 0 0,0 0 0,0 1 0,1-1 0,-1 1 0,0 1 0,1-1 0,-1 1 0,1 0 0,-1 0 0,1 0 0,-5 4 0,-5 3 0,0 1 0,-23 19 0,29-22 0,1 1 0,0 0 0,1 1 0,0-1 0,-12 20 0,17-25 0,0 1 0,0 0 0,1 0 0,-1 0 0,1 1 0,0-1 0,0 0 0,0 6 0,1-8 0,0 1 0,0 0 0,0-1 0,0 1 0,1-1 0,0 1 0,-1-1 0,1 1 0,0-1 0,0 1 0,0-1 0,0 1 0,1-1 0,2 4 0,-3-4 0,1 0 0,0 0 0,0-1 0,0 1 0,0 0 0,0-1 0,1 1 0,-1-1 0,0 0 0,1 1 0,-1-1 0,1 0 0,4 1 0,-1-1 0,-1-1 0,0 1 0,1-1 0,-1 0 0,1 0 0,8-2 0,-4 0 0,0 0 0,1-1 0,-1 0 0,-1-1 0,1 0 0,15-9 0,-20 9 0,-1 1 0,1-1 0,-1 1 0,0-1 0,0 0 0,0-1 0,-1 1 0,0 0 0,0-1 0,5-9 0,-7 12 0,-1 1 0,1-1 0,-1 0 0,1 1 0,-1-1 0,1 0 0,-1 1 0,0-1 0,0 0 0,0 0 0,0 1 0,0-1 0,-1 0 0,1 1 0,0-1 0,-2-2 0,2 2 0,-1 1 0,-1-1 0,1 1 0,0-1 0,0 1 0,-1 0 0,1-1 0,0 1 0,-1 0 0,1 0 0,-1 0 0,0 0 0,1 0 0,-1 0 0,0 0 0,0 1 0,1-1 0,-3 0 0,-1 0-189,1 0 1,0 0-1,0 1 1,0-1-1,0 1 1,-1 0-1,1 0 0,0 1 1,0-1-1,0 1 1,-1 0-1,1 0 1,0 0-1,0 0 0,0 1 1,1 0-1,-1 0 1,0 0-1,-6 4 1,-22 17-1442</inkml:trace>
</inkml:ink>
</file>

<file path=ppt/ink/ink1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5:18.7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166 2743 9618,'-3'3'204,"-1"-1"0,0 0 0,0 0 1,0 0-1,0-1 0,0 1 0,-1-1 0,1 0 0,0-1 0,-1 1 1,-8 0-1,10-1-8,0-1-1,1 1 1,-1-1 0,0 0 0,0 1-1,0-1 1,1-1 0,-1 1 0,0 0 0,1-1-1,-1 1 1,1-1 0,-1 1 0,1-1-1,0 0 1,0 0 0,0-1 0,0 1 0,-2-3-1,-3-6 262,0-1 0,1 0-1,0 0 1,0-1-1,2 0 1,-1 0 0,2 0-1,0-1 1,0 1-1,0-14 1,1-6-262,1 1-1,2-1 1,5-35 0,26-142 305,0 5 60,-22 122-310,37-316 1361,-26-5-555,-23 245-992,1-106 53,5 196 81,3 0 1,3 0-1,3 1 1,33-102-1,-44 165-185,0-1 0,0 1 1,-1-1-1,0 0 0,0 0 0,0 1 0,-1-1 0,0 0 0,0 0 1,0 0-1,-1 1 0,0-1 0,-2-7 0,0-3 98,3 12-1,-1 0-1,1 0 0,-1 1 1,0-1-1,0 0 0,-3-6 1,4 9-94,-1 1 1,1-1 0,0 1 0,-1 0 0,1-1 0,0 1-1,-1-1 1,1 1 0,-1 0 0,1-1 0,-1 1 0,1 0 0,-1 0-1,1-1 1,-1 1 0,1 0 0,-1 0 0,1 0 0,-1 0 0,1-1-1,-2 1 1,1 0-3,0 1-1,-1-1 1,1 0-1,0 1 1,0-1-1,-1 0 1,1 1-1,0 0 1,0-1 0,0 1-1,0 0 1,-2 1-1,-3 3 5,0 1 1,0-1-1,1 1 0,0 1 1,0-1-1,-5 9 0,-22 44 23,4 7-20,-2 5-2,25-62-9,0 0 0,0-1-1,-1 1 1,0-1 0,-9 9 0,15-17-9,0 0 0,0 0 0,0 0 0,0 0-1,0 1 1,0-1 0,0 0 0,0 0 0,0 0 0,0 0 0,0 0 0,-1 0-1,1 0 1,0 0 0,0 0 0,0 0 0,0 0 0,0 1 0,0-1 0,0 0-1,0 0 1,0 0 0,0 0 0,0 0 0,0 0 0,-1 0 0,1 0-1,0 0 1,0 0 0,0 0 0,0 0 0,0 0 0,0 0 0,0 0 0,0 0-1,0 0 1,-1 0 0,1 0 0,0 0 0,0 0 0,0 0 0,0 0-1,0 0 1,0 0 0,0 0 0,0 0 0,0 0 0,0 0 0,-1 0 0,1 0-1,0-1 1,0 1 0,0 0 0,0 0 0,0 0 0,0 0 0,0 0-1,0 0 1,0 0 0,0 0 0,0 0 0,0 0 0,0 0 0,0-1 0,0 1-1,0 0 1,0-8 44,9-21 66,19-47 0,-10 32-65,1-6-4,50-118 456,-67 164-449,0 0-1,0 0 1,0 0-1,1 1 1,-1-1-1,1 1 1,5-7-1,-7 10-39,-1 0 0,0 0-1,1-1 1,-1 1 0,1 0 0,-1 0 0,0 0 0,1 0-1,-1 0 1,1-1 0,-1 1 0,1 0 0,-1 0-1,0 0 1,1 0 0,-1 0 0,1 0 0,-1 0-1,1 0 1,-1 1 0,0-1 0,1 0 0,-1 0 0,1 0-1,-1 0 1,0 1 0,1-1 0,0 0 0,0 2 8,0-1 1,0 1 0,1-1 0,-1 1-1,0-1 1,0 1 0,-1 0 0,1-1-1,0 1 1,0 3 0,28 99 670,-21-68-362,18 49-1,-21-74-360,0 0 0,0 0 0,1 0-1,0 0 1,1-1 0,1 0 0,-1-1 0,12 12 0,-15-18-391,-1 0-1,1 0 1,0 0 0,0 0 0,0-1-1,1 1 1,-1-1 0,0 0 0,1 0 0,-1-1-1,1 1 1,0-1 0,0 0 0,8 0-1,26-4-2437</inkml:trace>
</inkml:ink>
</file>

<file path=ppt/ink/ink1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5:21.4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1735 2907 10050,'62'-52'3513,"-42"36"-3018,24-23 1,-21 12-338,-1-1 0,-1-1-1,-1-1 1,18-38 0,-31 54-146,0-1 1,-2 0-1,1 0 0,-2-1 0,0 0 0,1-17 0,-2 1-11,-1 1-1,-2-36 1,-1 50 76,-1 0 0,-1 0 0,-1 0 0,0 1 0,-1-1 0,-1 1 0,0 0 0,-1 0 0,-15-24 1,3 11 336,-1 2 0,-1 1 0,-2 1 0,-25-23 0,29 31-262,-2 1 0,-37-22 0,-7-5 66,12 2-50,-45-31 818,83 63-740,0 0-1,-1 1 1,0 0 0,-32-9-1,30 13-131,-1 0 0,1 1 1,-1 1-1,-34 1 0,21 3 134,-61 11 0,80-10-153,-1 0 1,1-2-1,-1 0 0,1 0 1,-1-1-1,1-1 0,-1 0 0,-21-5 1,-36-10 4,-86-9 1,94 18-3,-120-28 1,139 23 121,0-3 0,0-1 0,-53-29 1,81 36-176,1-1 0,0 0 1,1-1-1,0 0 1,1-2-1,0 1 1,1-1-1,0-1 1,1 0-1,1-1 1,-10-19-1,-17-27-45,25 43 2,0 0 1,2 0-1,0-1 1,2 0-1,0-1 1,-6-24-1,-1-14-12,8 33 3,1 0 0,-3-27-1,8 43 5,1 0-1,0 0 1,0 0-1,1 0 1,0 0 0,1 0-1,0 0 1,0 1-1,7-17 1,-2 10-5,2 0 0,0 1 1,0 0-1,1 0 1,1 1-1,18-18 1,82-63 0,-63 59-2,1 2 0,94-45 0,116-35 22,-150 68-6,7 1 160,137-31-1,-247 73-154,36-11 280,0-3 0,-2-1-1,0-2 1,-1-2 0,-1-2-1,47-35 1,-64 42-13,-1-1 0,-1 0-1,0-1 1,22-30 0,-36 41-189,-5 7-103,-8 12-319,-5 15-231,-6 11 182</inkml:trace>
</inkml:ink>
</file>

<file path=ppt/ink/ink1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5:36.6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174 121 10826,'0'0'57,"0"0"0,0 0 0,0 0 0,0 0 0,0 1 0,0-1 0,0 0-1,0 0 1,0 0 0,0 0 0,0 1 0,0-1 0,0 0 0,0 0 0,0 0 0,0 0 0,0 1-1,0-1 1,1 0 0,-1 0 0,0 0 0,0 0 0,0 0 0,0 1 0,0-1 0,0 0-1,0 0 1,0 0 0,1 0 0,-1 0 0,0 0 0,0 0 0,0 1 0,0-1 0,0 0 0,1 0-1,-1 0 1,0 0 0,0 0 0,0 0 0,0 0 0,0 0 0,1 0 0,-1 0 0,0 0 0,0 0-1,0 0 1,0 0 0,1 0 0,-1 0 0,0 0 0,0 0 0,0 0 0,0 0 0,1 0-1,-1 0 1,0-1 0,0 1 0,0 0 0,0 0 0,0 0 0,0 0 0,1 0 0,-1-1 0,3-2 2591,-8 8-2417,1-1 1,-1 1-1,1 0 0,0 1 0,0-1 1,1 1-1,0-1 0,0 1 1,0 0-1,-2 9 0,-8 14 180,7-16-319,1 1-1,0-1 0,1 1 1,-4 22-1,-3 61 129,1-14 128,2-26-8,0 98 1,6-113-279,-13 68 1,9-70-35,-1 10-16,-24 202 50,29-214-44,2 0 0,1-1 0,7 39 0,1-4 46,-7-49 61,0-1 0,2 1 0,1-1 0,8 25 0,31 94 717,-21-64-764,2 25 5,-17-63-19,23 64-1,-24-84 70,0-1 0,2 0 0,0 0-1,1-1 1,20 26 0,-11-18 275,-13-17-254,0 0 0,0-1 0,13 12 0,-16-17-131,0 0 0,0 0 0,0 0 0,0 0-1,0-1 1,0 1 0,1-1 0,-1 0-1,0 0 1,1 0 0,-1 0 0,1-1-1,-1 1 1,5-1 0,4-1 37,0-1-1,0 0 1,-1 0 0,1-1 0,19-9-1,22-5 358,-27 9-394,-1 0-1,-1-2 1,1-1 0,-2-1 0,0-1 0,0-1 0,24-20-1,-29 20-15,-1-1-1,0-1 0,-1 0 1,-1-1-1,0-1 0,23-38 0,-11 11-12,90-142 20,-100 161-8,11-17 20,-17 28-25,0-1 0,-2-1 0,0 1-1,0-2 1,6-19 0,-2-2-1,10-54-1,-18 61 36,2-62-1,2-16 86,0 43-80,-2-1 0,-5-114 1,-3 170-36,-1-1-1,0 1 1,0-1 0,-8-20-1,-23-47 12,5 13-11,4 1 0,-5-15 3,-47-95-1,68 160-5,-1 1 0,-1-1 0,0 1 0,-1 1-1,-1 0 1,0 0 0,-1 2 0,0-1 0,-1 2 0,-1-1 0,1 2 0,-2 0 0,1 1 0,-1 1 0,-21-9 0,-2 4 5,14 5 2,0-1-1,-38-20 1,49 21-5,0 1 1,0 1 0,-1 0-1,1 1 1,-1 0-1,-23-3 1,28 6 13,0 1 0,-1 1-1,1 0 1,0 0 0,0 1 0,0 0 0,0 1 0,0 0-1,0 1 1,-18 7 0,10-2 43,0 0 0,1 1-1,1 1 1,-25 20 0,34-25-98,0 1 1,1 1-1,0-1 0,0 1 1,1 0-1,0 0 1,0 1-1,1-1 0,0 1 1,0 0-1,1 0 1,-4 13-1,2 9-1331,5-28 1133,0 0 0,0 0 1,0 0-1,1 0 1,-1 0-1,1 0 0,-1 1 1,1-1-1,-1-1 0,1 1 1,0 0-1,2 3 1,18 13-1141</inkml:trace>
</inkml:ink>
</file>

<file path=ppt/ink/ink1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5:38.4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48 37 7282,'0'-2'724,"1"-1"1,-1 1-1,0-1 1,0 1-1,0-1 1,-1 1 0,0-3-1,1 4-499,0 0 0,0 1 0,0-1 0,0 0 0,0 1 0,-1-1 0,1 1 0,0-1 0,0 0 0,-1 1 0,1-1 0,0 1 0,-1-1 0,1 1 0,-1-1 0,1 1 0,-1-1 0,1 1 0,-1-1 0,1 1 0,-1 0 0,1-1 0,-1 1 0,0 0 1,1 0-1,-1-1 0,1 1 0,-1 0 0,0 0 0,0 0 0,0 0-137,1 0 0,0 0 1,-1 0-1,1 0 1,-1 0-1,1 0 1,0 0-1,-1 0 1,1 0-1,0 1 0,-1-1 1,1 0-1,0 0 1,-1 0-1,1 1 1,0-1-1,-1 0 0,1 0 1,0 1-1,0-1 1,-1 0-1,1 1 1,0-1-1,0 0 0,0 1 1,-1-1-1,1 1 1,-2 14 977,8 13-211,4 3-131,-2-7-357,0 0 1,-2 1-1,4 30 0,-8 87 576,-1-24 53,-1-106-907,0-12-88,0 0 0,0 0-1,0 0 1,0 0 0,0 0 0,0 0 0,0 0 0,-1 0-1,1 0 1,0 0 0,0 0 0,0 0 0,0 0 0,0 0-1,0 0 1,0 0 0,0 0 0,0 0 0,0-1 0,0 1-1,0 0 1,0 0 0,0 0 0,0 0 0,0 0 0,0 0-1,0 0 1,0 0 0,0 0 0,-1 0 0,1 0 0,0 0-1,0 0 1,0 0 0,0 1 0,0-1 0,0 0 0,0 0-1,0 0 1,0 0 0,0 0 0,0 0 0,0 0 0,0 0-1,0 0 1,0 0 0,0 0 0,0 0 0,0 0 0,0 0-1,0 0 1,0 0 0,0 0 0,0 0 0,0 0 0,0 0-1,0 0 1,0 0 0,0 0 0,0 0 0,0 1 0,0-1-1,0 0 1,0 0 0,0 0 0,-9-21-107,-7-36-3099,-11-71 1,19 82 884,3 28 1331,3 8 396,0 1 0,-1-18 0,3 26 610,1 0 1,-1 0-1,0 0 1,0 1-1,1-1 0,-1 0 1,0 0-1,1 0 1,-1 0-1,1 0 1,-1 1-1,1-1 1,0 0-1,-1 0 1,1 1-1,0-1 0,-1 1 1,1-1-1,0 0 1,0 1-1,-1-1 1,1 1-1,0 0 1,0-1-1,0 1 1,0 0-1,0-1 1,0 1-1,1 0 0,6-2 449,-1 1 1,15-1-1,-9 1 122,4-1 283,-1 1 1,1 1 0,-1 0 0,28 4 0,-35-3-616,0 1-1,0 1 1,-1-1 0,1 2-1,-1-1 1,0 1-1,1 0 1,-2 1-1,1-1 1,8 8-1,13 16 12,-24-22-264,1 0 0,-1-1-1,1 0 1,0 0 0,1 0 0,-1 0 0,1-1-1,0 0 1,8 3 0,-14-7-76,0 1-1,0-1 1,0 0-1,0 1 1,0-1 0,0 0-1,0 0 1,0 0-1,-1 1 1,1-1 0,0 0-1,0 0 1,0-1-1,0 1 1,0 0 0,0 0-1,0 0 1,0-1-1,0 1 1,0 0 0,0-1-1,-1 1 1,1-1-1,0 1 1,0-1-1,0 1 1,-1-1 0,1 1-1,0-1 1,-1 0-1,1 0 1,0 1 0,-1-1-1,1 0 1,-1 0-1,1 0 1,-1 1 0,0-1-1,1 0 1,-1 0-1,0 0 1,1-2 0,0-2-546,-1-1 1,0 0-1,1 0 1,-2 1-1,1-1 1,-2-6 0,-5-22-760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6:26.4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55 17820,'11'-16'931,"11"-15"2395,-21 30-3198,-1 1 0,1-1 0,0 1 0,-1-1 0,1 0 0,0 1 1,-1-1-1,1 1 0,0 0 0,0-1 0,0 1 0,-1-1 0,2 1 1,-2 0-54,1 0 0,-1 0 0,1 0 0,-1 0 0,0 0 0,1 0 0,-1 0 0,0 0 0,1 0 0,-1 1 0,0-1 0,1 0 0,-1 0 0,0 0 0,1 0 0,-1 1 0,0-1 0,0 0 0,1 0 1,-1 1-1,0-1 0,1 1 0,0 1 254,1 1 0,0 0 0,-1 1 0,0-1 0,0 0 0,1 3 0,-2-5-302,9 38 1196,4 40-1,-7-37-782,12 41 0,5-6-153,20 84-107,-19-63-3284,-26-110-3826</inkml:trace>
</inkml:ink>
</file>

<file path=ppt/ink/ink1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5:38.9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14043,'3'7'5413,"7"9"-2987,6 20 714,-6-17-2210,-2 0 1,0 1 0,6 24 0,-9-13-658,0 1-1,-3-1 1,0 1 0,-2 0-1,-4 35 1,3-60-285,0 1-147,0 0 0,1 0 0,1 13 0,-1-21 130,0 0 0,0 0 0,0 0 0,0 1 0,0-1 0,0 0 0,0 0 1,0 0-1,0 0 0,0 0 0,0 0 0,0 0 0,0 0 0,0 1 0,0-1 0,0 0 0,0 0 0,0 0 0,0 0 0,0 0 0,0 0 0,0 0 1,0 0-1,0 0 0,0 0 0,0 1 0,0-1 0,0 0 0,0 0 0,1 0 0,-1 0 0,0 0 0,0 0 0,0 0 0,0 0 0,0 0 0,0 0 1,0 0-1,0 0 0,0 0 0,1 0 0,-1 0 0,0 0 0,0 0 0,0 0 0,0 0 0,0 0 0,0 0 0,0 0 0,0 0 0,1 0 1,-1 0-1,0 0 0,0 0 0,0 0 0,0 0 0,0 0 0,0 0 0,0 0 0,7-9-1570,8-16-927,-14 21 2180,19-32-1431</inkml:trace>
</inkml:ink>
</file>

<file path=ppt/ink/ink1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5:39.5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 0 9418,'-1'0'391,"0"0"0,0 0 0,0 0 1,1 0-1,-1 1 0,0-1 0,0 0 0,0 0 0,0 0 0,1 1 0,-1-1 1,0 1-1,0-1 0,1 0 0,-1 1 0,0-1 0,1 1 0,-1 0 0,0 0 1,0 0-21,0 0 0,0 1 0,1-1 0,-1 0 0,1 0 0,-1 1 0,1-1 0,-1 1 0,1-1 0,0 3 0,-1 3 211,2 0 0,-1 0 1,3 13-1,-2-12-263,30 270 3246,-22-135-3185,-7-135-1281,-1-14-576,0-23-2058,-1 18 2176,1-21-392</inkml:trace>
</inkml:ink>
</file>

<file path=ppt/ink/ink1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5:40.2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96 11282,'-6'3'4673,"6"-2"-4451,0-1 1,0 0-1,0 0 1,0 1-1,0-1 0,-1 1 1,0 12 2643,5 12-244,-3-21-2465,1-1 0,-1 0 1,1 0-1,0 1 1,0-1-1,0-1 0,0 1 1,1 0-1,-1-1 1,1 1-1,0-1 0,-1 1 1,1-1-1,0 0 1,0-1-1,1 1 0,-1 0 1,0-1-1,0 0 1,1 1-1,-1-1 1,1-1-1,-1 1 0,1 0 1,0-1-1,-1 0 1,1 0-1,-1 0 0,1 0 1,0-1-1,-1 1 1,1-1-1,-1 0 0,7-2 1,4-3 37,0 0 0,-1-1 0,0-1 0,0 0 1,19-16-1,53-56-165,-71 65-240,-12 14-770,-1-1 1,1 0-1,-1 0 1,0 0 0,0 0-1,0 0 1,1-4-1,1 1-554,1-4 112</inkml:trace>
</inkml:ink>
</file>

<file path=ppt/ink/ink1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5:40.8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27 8290,'-2'-3'929,"-9"-17"4727,7 17-2283,3 13-210,5 32-284,11 43-1,-3-25-1548,52 265 1724,-60-311-3620,-4-14 540,0 0-1,0 0 1,0 0-1,0 0 1,0-1 0,0 1-1,0 0 1,0 0-1,0 0 1,0 0 0,0 0-1,0 0 1,0 0-1,0 0 1,0 0 0,0 0-1,0 0 1,0 0-1,0 0 1,0 0 0,0 0-1,0 0 1,0 0-1,0 0 1,0 0 0,0-1-1,0 1 1,0 0-1,0 0 1,0 0 0,0 0-1,1 0 1,-1 0-1,0 0 1,0 0 0,0 0-1,0 0 1,0 0-1,0 0 1,0 0 0,0 0-1,0 0 1,0 0-1,0 0 1,0 0 0,0 0-1,0 0 1,0 0-1,0 0 1,0 0 0,0 0-1,1 0 1,-1 0-1,0 0 1,-2-24-2416,-4-20 691</inkml:trace>
</inkml:ink>
</file>

<file path=ppt/ink/ink1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5:41.8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22 11434,'0'0'1009,"2"-5"2663,3 5-2287,4 0-97,-1 1-384,3 3-104,0-2-191,-4 0-129,4 0-240,2-2-104,-2 0-80,3 0-144,-3-2-392,-3 0-305,-1-4-1047,-3 1 3000,9-8-1248</inkml:trace>
</inkml:ink>
</file>

<file path=ppt/ink/ink1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5:42.7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94 545 12171,'0'0'1040,"3"1"816,3 3-55,1 0-369,2 1-128,1-1-448,-1 1-183,-2 1-329,0-1-128,1 3-144,-1-1-48,-3 2-208,-2-1-240,-4-5-2185,-2-6 641,0-5 903</inkml:trace>
  <inkml:trace contextRef="#ctx0" brushRef="#br0" timeOffset="1">0 315 11034,'4'-3'1193,"0"-5"1047,3 1-263,6 3-305,-2-3-168,2 5-408,-2 2-183,-2 0-377,-2 0-152,0 6-216,1-3-64,-1 5-16,2-3-128,-5-3-408,-2-2-296,-2-7-3057,0-1 2817</inkml:trace>
  <inkml:trace contextRef="#ctx0" brushRef="#br0" timeOffset="2">99 119 12347,'6'0'1128,"3"2"704,-2 0-247,4 2-657,0-3-296,0-2-392,2-1-128,-6-4-64,1 4-280,-6 2-776,1 0-433</inkml:trace>
  <inkml:trace contextRef="#ctx0" brushRef="#br0" timeOffset="3">176 20 11170,'6'-3'1273,"1"3"935,6 1-223,2 3-793,1 2-320,6-6-1264,4-6 2928,-1-16-1991</inkml:trace>
</inkml:ink>
</file>

<file path=ppt/ink/ink1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5:43.5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106 13 9466,'-1'0'392,"0"0"0,0 0-1,0-1 1,0 1 0,0 0 0,0-1 0,0 1 0,0-1-1,0 1 1,0-1 0,1 1 0,-1-1 0,-1-1-1,1 2 43,1-1 0,-1 0-1,0 1 1,1-1-1,-1 1 1,0 0 0,0-1-1,1 1 1,-1-1 0,0 1-1,0 0 1,0 0-1,1-1 1,-1 1 0,-1 0-1,1 0-342,1 0-1,-1 1 1,0-1 0,1 0-1,-1 0 1,0 1 0,1-1-1,-1 0 1,0 1 0,1-1-1,-1 1 1,1-1 0,-1 1-1,1-1 1,-2 2 0,-4 6 60,-1 1 0,2 0 0,-1 0 0,1 0 0,0 1 1,1 0-1,-5 17 0,3-7-39,2 0 0,0 0-1,-1 21 1,4-29 106,1 0 0,0 0 0,1 0 0,4 21 0,-4-28-126,0 0 0,0 0 0,1-1-1,0 1 1,0-1 0,0 1 0,1-1 0,-1 0-1,1 0 1,0 0 0,0 0 0,0 0 0,1-1-1,4 4 1,-6-6-53,-1 1 0,1-1 1,-1-1-1,1 1 0,0 0 0,-1 0 0,1-1 0,0 1 0,0-1 1,0 1-1,0-1 0,-1 0 0,1 0 0,0 0 0,0 0 0,0 0 0,0 0 1,0 0-1,-1 0 0,1-1 0,0 1 0,0-1 0,0 0 0,2-1 0,3-2 57,-1 0 0,1 0 0,-1 0 0,9-10 0,-9 9-55,-1 0-178,15-13 514,18-20 0,-34 33-735,0 0 1,0 0 0,0 0-1,0-1 1,-1 1 0,0-1-1,0 0 1,-1 0 0,0 0-1,2-7 1,-3 10-2191,2 1 973</inkml:trace>
</inkml:ink>
</file>

<file path=ppt/ink/ink1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5:43.8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 1 9794,'-7'31'9678,"5"18"-7859,2-20-848,0 35-397,0-34-1428,-1-1-1,-4 31 0,4-52-916,4-4 594</inkml:trace>
</inkml:ink>
</file>

<file path=ppt/ink/ink1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5:44.1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0 10394,'4'2'9346,"-4"3"-7801,0 8-417,0 0-240,-2 5-376,0 1-168,1-3-232,-1 3-32,0-1-16,2-2-248,-2-1-688,2-4-976,0-2 911</inkml:trace>
</inkml:ink>
</file>

<file path=ppt/ink/ink1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5:44.6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 1 10250,'-6'5'2977,"6"-5"-2715,-1 1 1,0-1-1,1 1 1,-1-1-1,1 1 0,-1-1 1,0 1-1,1 0 0,-1-1 1,1 1-1,0 0 1,-1 0-1,1-1 0,0 1 1,-1 0-1,1 0 0,0 0 1,0-1-1,-1 2 1,-3 22 958,1 0 0,0 37 1,4-49-1173,-1-1 1,1 1 0,1-1 0,0 1 0,1-1-1,0 0 1,7 15 0,-9-23-22,1 1 0,0-1 0,0 0 0,0 0 0,1 0 0,-1 0 0,1 0 0,-1-1 0,1 1 0,0-1 0,0 1 0,0-1 0,0 0 0,0 0 0,7 2 0,-5-2 12,0-1 0,1 1 1,-1-1-1,1 0 0,-1 0 0,1-1 0,-1 0 1,1 0-1,-1 0 0,7-2 0,-6 2 59,0-1-1,0-1 0,0 1 1,0-1-1,-1 0 1,1-1-1,0 1 0,-1-1 1,0 0-1,0 0 1,0-1-1,0 0 0,0 1 1,-1-2-1,0 1 0,0 0 1,0-1-1,0 0 1,0 0-1,3-7 0,-4 4 50,0 1 0,-1-1 0,0 0 0,-1 0 0,1 0-1,-1 0 1,-1 0 0,0-10 0,0 15-127,0 0 0,0 0 0,-1 0 1,1 0-1,-1 0 0,0 0 0,0 0 0,0 0 1,0 0-1,0 1 0,-1-1 0,1 0 1,-1 1-1,0-1 0,0 1 0,0 0 0,0 0 1,0-1-1,0 1 0,-1 0 0,1 1 0,-1-1 1,1 0-1,-1 1 0,-3-2 0,1 1-7,0 1-1,-1 0 0,1-1 1,-1 2-1,0-1 1,1 1-1,-1 0 0,1 0 1,-1 0-1,0 1 1,1 0-1,-1 0 0,1 0 1,-1 1-1,-8 3 1,8-2-298,0 0 1,0 0-1,0 1 0,0 0 1,0 0-1,1 0 1,-1 1-1,1-1 1,0 1-1,1 1 1,-1-1-1,-3 7 1,1 1-1136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6:26.7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7 145 14571,'-7'-1'6465,"20"-8"-3664,5-2-424,13-9-817,4 0-472,6 1-624,-2 1-280,-1 4-568,-2 1-328,-8 3-1040,-3 2-665,-2 7 1545,3 2-248</inkml:trace>
</inkml:ink>
</file>

<file path=ppt/ink/ink1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5:59.8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91 6441,'-1'-1'357,"-1"-1"1,1 1-1,-1-1 0,1 1 0,0-1 0,-1 0 0,1 1 0,0-1 0,0 0 0,1 0 0,-1 0 0,0 0 0,0 0 0,1 0 0,0 0 0,-1 0 1,1 0-1,0-3 0,-1-6 1086,0 1 1,2-13 0,1 14 972,1 14-303,1 16-425,40 230 2346,56 117-3533,-73-284-2680,-27-84 2131,1 0 0,-1 0 0,0 0 0,0 0 1,0 1-1,0-1 0,0 0 0,0 0 0,0 0 0,0 0 1,0 0-1,0 0 0,0 0 0,0 0 0,0 1 1,0-1-1,0 0 0,0 0 0,0 0 0,0 0 1,0 0-1,0 0 0,0 0 0,0 1 0,0-1 0,0 0 1,0 0-1,0 0 0,0 0 0,0 0 0,0 0 1,0 0-1,0 1 0,0-1 0,0 0 0,0 0 1,0 0-1,0 0 0,0 0 0,0 0 0,0 0 0,-1 0 1,1 0-1,0 0 0,0 0 0,0 1 0,0-1 1,0 0-1,0 0 0,0 0 0,0 0 0,-1 0 1,-3-3-1400,-4-13-627,2-2 643</inkml:trace>
</inkml:ink>
</file>

<file path=ppt/ink/ink1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6:00.0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1 281 11034,'16'-15'2025,"4"-3"2512,6-2-1617,7-2-599,4 0-385,-1 4-823,3-3-353,-8 7-456,0-1-136,-1 0-232,-1 1-176,-3-5-736,-8 1-433,-7-2-1223,-6 0-265,-1 11 1585</inkml:trace>
</inkml:ink>
</file>

<file path=ppt/ink/ink1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6:00.4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12123,'-1'7'5438,"1"34"-2155,5-14-2163,0 0 0,2-1 0,0 1 0,13 26 1,52 99 1183,5 13-1876,-67-135-1453,-2 0 1,6 39-1,-10-52-827,-4-14 1037,0-2 538,0 0-1,0-1 1,0 1-1,0-1 1,0 1-1,1 0 1,-1-1-1,0 1 1,0-1-1,0 1 1,1-1-1,-1 1 1,0-1-1,1 1 1,-1-1-1,1 2 1,5 1-1318</inkml:trace>
</inkml:ink>
</file>

<file path=ppt/ink/ink1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6:00.6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15 14387,'0'5'1960,"2"1"1745,2-4-1696,-1-1-377,1-1-760,1-3-456,-1-1-792,0-3-360,-2 3-1504,-2-1-385,9-1 1321</inkml:trace>
</inkml:ink>
</file>

<file path=ppt/ink/ink1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6:01.2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17772,'38'146'9138,"10"-4"-6388,23 83-1874,-65-199-937,-1 0 0,-1 1-1,-1-1 1,-2 0 0,-1 28 0,-1-46-511,0-9-117,0-14-186,9-113-2095,-5 97 2510,2 1-1,9-34 1,-11 54 445,1 0 0,0 0 0,1 1 0,-1 0 0,2 0 0,-1 0 0,1 1 0,1-1 0,-1 2 0,1-1 0,12-9 1,-16 14 116,1 0 0,-1 0 0,1 1 0,0-1 0,0 1 0,0 0 0,1 0 0,-1 1 0,0-1 0,1 1 0,-1 0 0,1 0 0,-1 0 0,1 1 0,0-1 1,-1 1-1,1 0 0,-1 1 0,1-1 0,0 1 0,-1 0 0,1 0 0,-1 0 0,0 1 0,1-1 0,-1 1 0,5 3 0,-4-2 47,0 1-1,0 0 0,-1-1 0,0 2 1,1-1-1,-2 0 0,1 1 1,0 0-1,-1-1 0,0 2 0,0-1 1,0 0-1,-1 0 0,0 1 1,0-1-1,0 1 0,-1 0 0,0 0 1,0 0-1,0 7 0,0 0-55,-1-1-1,0 1 1,-1-1 0,-1 0-1,0 0 1,0 1 0,-2-1-1,-7 20 1,5-17-53,-1-1 1,0 0 0,-1-1 0,0 0-1,-1 0 1,-14 16 0,19-26-53,1 1 1,-1-1 0,0 0 0,1-1 0,-1 1 0,-1-1 0,1 1 0,0-1-1,0 0 1,-9 2 0,9-3-35,0-1 0,1 0 1,-1 1-1,1-1 0,-1-1 0,0 1 0,1 0 0,-1-1 0,1 0 0,-1 0 1,1 0-1,-1 0 0,1 0 0,0-1 0,-1 0 0,-2-2 0,2 2-169,1-1 0,-1 1 0,1-1 0,0-1 0,0 1 0,0 0 0,0-1 0,1 1 0,-1-1 0,1 0 0,0 0 0,0 0 0,0 0 0,1 0 0,0 0 0,-1 0 0,1 0 0,1-1 0,-2-5 0,2-1-611,-1 0 1,2 0 0,-1 1 0,1-1 0,1 0 0,5-19 0,12-21-857</inkml:trace>
</inkml:ink>
</file>

<file path=ppt/ink/ink1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6:01.8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37 196 17508,'1'1'255,"0"1"1,0-1 0,-1 0-1,1 1 1,0-1 0,-1 0-1,1 1 1,-1-1 0,1 1-1,-1-1 1,0 1 0,0-1 0,0 1-1,0-1 1,0 1 0,0 0-1,0 2 1,-7 26 1267,6-28-1366,-6 24 811,0-3-354,0 1 0,2 0 1,-4 44-1,8-58-581,1 20 2,0-29-35,0 0 0,1 0 0,-1 0 0,0 0 0,0 1 0,1-1 0,-1 0 0,0-1 0,1 1 0,-1 0 0,1 0 0,-1 0 0,1 0 0,0 0 0,-1 0 0,1-1 0,0 1 0,0 0 0,-1 0 0,1-1 0,0 1 0,1 0 0,-1-1-2,-1 0 0,0 0 0,1 1 0,-1-1 0,1 0 0,-1 0 0,1 0 0,-1 0-1,1 0 1,-1 0 0,0 0 0,1 0 0,-1 0 0,1-1 0,-1 1 0,1 0 0,-1 0 0,0 0 0,1 0 0,-1-1-1,1 1 1,-1 0 0,0 0 0,1-1 0,-1 1 0,0 0 0,1-1 0,-1 1 0,0 0 0,1-1 0,-1 1 0,0 0-1,0-1 1,0 1 0,1-1 0,-1 1 0,0-1 0,4-18-88,-3-27 2,-2 26 1,4-30-1,-3 44 85,1 0 1,1 0-1,-1 0 0,1 1 1,0-1-1,1 0 0,-1 1 1,1-1-1,4-6 0,-4 9 89,0 0 0,0 0 0,0 1-1,0-1 1,1 1 0,-1-1 0,1 1-1,-1 0 1,1 0 0,0 1 0,0-1-1,0 1 1,0 0 0,6-1 0,9-1 804,34-2 1,-41 5-657,-7-1-157,-3 1-29,1 0 1,0 0-1,0 0 0,0 0 1,0 0-1,3 2 0,-5-2-41,0 0 0,0 1 0,0-1 0,0 1 0,-1-1 0,1 1 0,0-1 0,-1 1 0,1 0 0,0-1 0,-1 1 0,1 0 0,-1-1 0,1 1 0,-1 0 0,1 0 0,-1 0 0,1-1 0,-1 1 0,0 0 0,1 0 0,-1 0 0,0 0 0,0 1 0,3 40 58,-3-32-60,1-1 0,-1 1-1,4 11 1,-1-15-1,0-6-3,5-12-5,-6 9 3,20-40 11,21-58 0,-27 58-28,37-67 0,-51 106 15,1 0 1,-1 1-1,1-1 1,0 1-1,0-1 0,0 1 1,0 0-1,0 1 1,6-5-1,-8 6 3,1 1-1,-1-1 1,0 0 0,1 1 0,-1 0 0,1-1-1,-1 1 1,0 0 0,1 0 0,-1-1-1,1 1 1,-1 1 0,1-1 0,-1 0-1,1 0 1,-1 0 0,0 1 0,1-1 0,-1 1-1,1-1 1,-1 1 0,0-1 0,0 1-1,1 0 1,-1 0 0,0-1 0,0 1-1,0 0 1,0 0 0,0 0 0,2 2 0,4 6 10,-1 0 1,1 1-1,-2-1 1,1 1 0,7 20-1,-9-19-180,1 0-1,1 0 1,-1-1 0,2 0-1,9 13 1,-15-22 2,0 0 1,0 0 0,-1-1-1,1 1 1,0 0 0,0 0-1,0-1 1,0 1 0,0-1-1,0 1 1,0-1 0,0 1 0,0-1-1,1 0 1,-1 1 0,0-1-1,0 0 1,0 0 0,0 0-1,0 0 1,1 0 0,-1 0-1,0 0 1,0 0 0,2-1-1,1-1-634,0 0 0,0 1 0,0-2 0,0 1 0,4-4-1,-2 2-71,16-9-860</inkml:trace>
</inkml:ink>
</file>

<file path=ppt/ink/ink1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6:02.4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166 269 16075,'-1'-7'659,"0"1"0,0-1-1,0 1 1,-1 0-1,-3-9 1,5 15-581,-1-1 1,1 1-1,0-1 1,-1 0-1,1 1 0,0-1 1,-1 1-1,1-1 1,-1 1-1,1-1 0,-1 1 1,1 0-1,-1-1 1,1 1-1,-1-1 0,1 1 1,-1 0-1,0 0 1,1-1-1,-1 1 0,1 0 1,-1 0-1,0 0 1,1-1-1,-1 1 0,0 0 1,1 0-1,-1 0 1,0 0-1,1 0 0,-1 1 1,0-1-1,1 0 1,-1 0-1,0 0 0,1 0 1,-1 1-1,1-1 1,-1 0-1,1 1 0,-1-1 1,-1 1-1,-1 2 172,-1 0 0,0 0 0,1 1 1,-1-1-1,-3 6 0,-6 8 149,0 1 0,1 1 0,1 0 0,1 0 0,-9 25 0,13-28-356,1-1-1,1 1 1,0 0-1,1 0 1,1 0 0,0 1-1,2 26 1,0-38-40,1-1 0,-1 1-1,1-1 1,0 1 0,1-1 0,-1 0 0,1 1 0,0-1-1,0 0 1,3 5 0,-4-7-3,0-1 1,1 1-1,-1-1 1,0 0-1,0 1 1,1-1-1,-1 0 1,1 0-1,-1 0 1,1 0-1,-1 0 1,1-1-1,0 1 0,-1 0 1,1-1-1,0 1 1,0-1-1,-1 1 1,1-1-1,0 0 1,0 0-1,0 0 1,-1 0-1,1 0 1,0 0-1,0-1 0,2 0 1,0 0-1,0-1 1,0 0-1,0 0 1,0 0-1,-1 0 1,1-1-1,-1 0 0,0 1 1,1-1-1,-1 0 1,-1-1-1,1 1 1,0 0-1,3-7 1,2-4 2,0 0 1,8-24-1,-7 13 5,-1 1 0,-1-1-1,-2-1 1,0 1-1,-2-1 1,0-30 0,-3 20 6,-2 0 1,-1 0 0,-15-66-1,17 97-8,-11-33 23,11 36-10,1 0 0,-1 0 0,-1 0 0,1 0 0,0 0 0,0 0 0,-1 1 0,1-1 0,-1 0 0,0 1 0,1-1 0,-1 1 0,0-1 0,-3-1 0,4 3-1,1-1-1,-1 1 1,0 0-1,1 0 1,-1-1-1,0 1 0,0 0 1,1 0-1,-1 0 1,0 0-1,1 0 1,-1 0-1,0 0 0,0 0 1,1 0-1,-1 0 1,0 1-1,1-1 1,-1 0-1,0 0 1,1 1-1,-1-1 0,0 0 1,0 1-1,0 0 12,0 0 0,-1 1 0,1-1 0,0 0 0,0 1 0,0-1-1,0 1 1,0-1 0,1 1 0,-2 1 0,0 4 63,0 1 1,0-1-1,-2 13 0,1 6 27,2-1 1,0 0-1,1 1 0,2-1 0,1 0 0,0 0 1,9 29-1,-10-48-88,0 0-1,1 1 1,0-1 0,0 0 0,0 0 0,1-1-1,0 1 1,0-1 0,9 10 0,-11-13-25,1 1 1,0-1-1,0 0 0,0 0 0,0 0 1,0 0-1,1-1 0,-1 1 0,0-1 1,1 0-1,-1 0 0,1 0 1,-1 0-1,1-1 0,-1 1 0,1-1 1,0 0-1,-1 0 0,1 0 1,4-2-1,6-2 0,0-1 1,-1 0-1,0-1 0,0 0 1,0-1-1,21-17 0,-17 12 7,1 1-1,30-14 1,-43 23 2,1 0 0,0 0 1,-1 0-1,1 1 1,0 0-1,0 0 0,0 0 1,0 1-1,0 0 1,0 0-1,-1 1 0,1-1 1,9 3-1,-14-3 14,1 1 0,-1-1 0,0 0 0,1 1 0,-1-1 0,1 1-1,-1 0 1,0-1 0,1 1 0,-1 0 0,0 0 0,0 0 0,0 0 0,0 0-1,0 0 1,0 0 0,0 0 0,0 0 0,0 0 0,0 1 0,0-1 0,-1 0 0,1 1-1,-1-1 1,1 0 0,-1 1 0,1 1 0,-1-1 8,0 1-1,0 0 1,-1-1 0,1 1-1,-1-1 1,1 0 0,-1 1-1,0-1 1,0 1 0,0-1-1,0 0 1,-1 0 0,1 1 0,-4 2-1,-14 17 59,-1-1 0,-1-1 0,-41 30 0,7-6-91,50-40-45,-16 15-766,-41 27-1,51-42-186,11-4 918,-1 0 0,1 0 0,0 0 0,0 0 0,0 0 1,-1 0-1,1 0 0,0 0 0,0 0 0,0-1 0,-1 1 1,1 0-1,0 0 0,0 0 0,0 0 0,-1 0 0,1 0 0,0 0 1,0-1-1,0 1 0,0 0 0,-1 0 0,1 0 0,0 0 1,0-1-1,0 1 0,0 0 0,0 0 0,-1-2-186,1 0-1,0 1 1,0-1-1,1 0 1,-1 1-1,0-1 1,0 1 0,1-1-1,-1 0 1,1 1-1,-1-1 1,1 1-1,1-3 1,19-38-1269</inkml:trace>
</inkml:ink>
</file>

<file path=ppt/ink/ink1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6:02.7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1 24893,'2'22'1689,"-4"-2"855,0 0-1272,-3-12-1223,-6-12-498,36-18 241</inkml:trace>
</inkml:ink>
</file>

<file path=ppt/ink/ink1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6:23.6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305 1 12555,'-14'0'964,"1"0"1,0 1 0,-25 6 0,30-5-710,1 1 1,-1-1-1,0 2 0,1-1 1,0 1-1,0 0 1,-9 7-1,-5 6 161,1 1 0,1 1 1,1 0-1,0 1 0,1 1 0,-13 23 0,27-40-349,1 0 1,0 0-1,0 0 1,0 0-1,0 0 0,0 6 1,2-10-51,-1 1 1,1 0-1,0 0 0,0 0 1,0 0-1,0 0 1,0 0-1,0 0 1,1 0-1,-1 0 0,0-1 1,0 1-1,1 0 1,-1 0-1,0 0 0,1 0 1,-1-1-1,1 1 1,-1 0-1,1 0 1,-1-1-1,1 1 0,0 0 1,-1-1-1,1 1 1,0-1-1,0 1 0,-1-1 1,1 1-1,0-1 1,0 1-1,0-1 1,0 0-1,-1 1 0,3-1 1,12 3 75,-1 0-1,1-1 1,1 0 0,21-2 0,-18 1-35,0-1-1,27 6 1,-40-5-18,0 1 0,-1-1 0,1 1 0,-1 0 0,0 1 0,0-1 0,0 1 0,0 0 0,0 0 0,0 1 0,-1-1 0,6 6 0,-7-5 24,0 0 0,0 0-1,-1 1 1,1-1 0,-1 0-1,0 1 1,0-1-1,0 1 1,-1 0 0,0 0-1,0 0 1,0-1 0,0 1-1,-1 0 1,0 0 0,0 0-1,0 0 1,0 0 0,-1 0-1,0 0 1,-2 7-1,-2 4 115,0-1 0,-1 0-1,-1 0 1,0 0 0,-13 17-1,3-3-91,-2-1 0,-1 0-1,-42 42 1,60-68-108,1 0-38,-1 0 0,1-1 0,-1 1 0,0-1 0,0 1 0,0-1 0,0 0 0,0 1 0,0-1 0,0 0 0,0 0 0,0-1 0,0 1 0,-1 0 0,1-1 0,-4 1 0,6-1 12,-1 0 0,1 0-1,-1 0 1,1 0-1,0 0 1,-1 0-1,1 0 1,-1 0-1,1-1 1,0 1-1,-1 0 1,1 0 0,0 0-1,-1 0 1,1-1-1,0 1 1,-1 0-1,1-1 1,0 1-1,0 0 1,-1 0-1,1-1 1,0 1 0,0 0-1,-1-1 1,1 1-1,0 0 1,0-1-1,0 1 1,0-1-1,0 1 1,0 0-1,0-1 1,-1 0 0,4-15-1489,-3 15 1391,1-4-313,1-1-1,0 1 1,0 0-1,4-7 1,23-32-959</inkml:trace>
</inkml:ink>
</file>

<file path=ppt/ink/ink1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6:23.9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17852,'17'24'1720,"-4"11"1081,3 7-433,-3 11-551,0 6-545,0-2-640,-1 1-184,-1-10-320,0-2-72,0-11-128,2-8-256,-2-8-504,2-12-448,-2-13-561,-2-8-999,8-23 1639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6:27.2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217 676 16740,'-55'33'7221,"42"-25"-6424,1 1 1,0 1-1,0 0 1,-11 13 0,18-18-671,-47 57 672,48-56-774,0 0-1,0 0 0,1 0 1,-1 0-1,2 1 0,-1 0 1,1 0-1,-4 12 0,6-17-38,0-1 0,0 0-1,0 0 1,0 0 0,0 0-1,0 0 1,0 0-1,0 0 1,0 0 0,0 0-1,0 0 1,1 0 0,-1 0-1,0 0 1,1 0 0,-1 0-1,1 0 1,-1 0 0,1 0-1,0 1 1,0-2-25,0 1 0,0-1 1,0 1-1,-1-1 0,1 1 0,0-1 0,0 0 0,0 1 0,0-1 1,0 0-1,0 0 0,0 0 0,0 0 0,-1 0 0,1 0 0,0 0 1,0 0-1,1 0 0,2-1-120,0 0 0,-1 0 1,1-1-1,-1 1 0,1-1 0,-1 1 0,0-1 1,1 0-1,4-5 0,1-2-417,-1-1 0,0 0 0,0-1 0,-1 0 0,10-22 0,-10 20-220,-1 0 0,2 1-1,0 0 1,12-14-1,-19 25 704,0-1 0,0 1 0,0 0 0,0 0 0,0 0-1,1 1 1,-1-1 0,0 0 0,0 0 0,1 1 0,-1-1-1,3 0 1,1 4-357,-2 9 440,-3-8 7,0 1 135,0 1-1,1-1 1,0 0-1,-1 0 1,2 0-1,1 5 0,-2-8-57,0 0-1,-1-1 1,2 1-1,-1-1 0,0 1 1,0-1-1,0 1 0,1-1 1,-1 0-1,0 0 1,1 0-1,-1 0 0,1 0 1,0 0-1,-1 0 0,1 0 1,0-1-1,0 1 0,-1 0 1,1-1-1,2 1 1,3 0 25,0-1 0,0 1 1,0-1-1,0 0 0,0-1 0,0 0 1,-1 0-1,1 0 0,0-1 1,0 0-1,-1 0 0,1-1 1,-1 1-1,0-1 0,0-1 1,0 1-1,7-7 0,-1 0-41,1 0 0,-2-1 0,1-1 0,-2 0 0,0 0 0,13-20 0,-10 11-32,-1 0 0,-1-1-1,-1-1 1,-1 1 0,-1-1-1,0-1 1,6-42 0,-5-6-28,-4 0 0,-4-85 0,-1 142 62,0 0-1,-2 0 0,0 0 1,0 0-1,-1 1 0,-1-1 0,-1 1 1,-7-16-1,12 28-2,-1 0-1,0 1 1,0-1-1,0 1 1,0-1 0,0 1-1,-1 0 1,1-1 0,0 1-1,-1 0 1,1 0 0,-1 0-1,-1-1 1,2 1 3,0 1 1,0 0-1,0-1 1,0 1 0,0 0-1,0 0 1,0 0-1,0 0 1,-1 0-1,1 0 1,0 0-1,0 0 1,0 0-1,0 0 1,0 1-1,0-1 1,-1 1-1,-1 1 72,0 0-1,0 0 0,0 0 0,1 0 0,-1 1 0,1-1 0,-1 1 1,1-1-1,0 1 0,0 0 0,0 0 0,-2 6 0,-2 5 130,0 0 0,1 0 0,1 1 0,0-1 0,-2 24 0,2-3 172,2 46 1,3-59-392,0 0-1,2 0 1,0-1 0,1 1-1,2-1 1,0 0 0,1-1-1,1 1 1,1-1 0,1-1-1,0 0 1,2 0 0,0-1-1,21 24 1,-17-24-733,1-1 0,1 0 0,1-2 0,30 20 0,-46-34-167,4 6-3495,-8-4 2585</inkml:trace>
</inkml:ink>
</file>

<file path=ppt/ink/ink1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6:24.2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13307,'4'57'9042,"7"-1"-4730,22 55-2522,-20-69-1049,2 0-863,34 69 1,-43-102-1125,-4-13-1518,-5-19-761,-3-9 912,-2-9 1104</inkml:trace>
</inkml:ink>
</file>

<file path=ppt/ink/ink1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6:24.4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10874,'0'7'392,"5"0"8,4 1-207,8-5-81,3-1-48,-4-4-553,1 0-1999,-4 4 1592</inkml:trace>
</inkml:ink>
</file>

<file path=ppt/ink/ink1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6:24.9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2 200 14531,'-1'-3'281,"1"1"0,0-1 0,-1 1 0,1 0 0,0-1 0,0 1 0,1-1 0,-1 1 1,0-1-1,1 1 0,0-1 0,-1 1 0,1 0 0,0-1 0,0 1 0,0 0 0,1 0 0,-1 0 0,0 0 0,1 0 0,2-3 0,5-4 367,0 0 0,20-15-1,-28 23-535,18-13 473,-1 1 0,2 2 1,0 0-1,29-12 0,-32 16-315,-1 2-1,0 0 1,1 1-1,0 1 1,0 0-1,27 0 1,-37 3-205,0 0-1,-1 0 1,1 1 0,0 0-1,11 4 1,-15-4-49,0 0 0,-1 0 0,1 0 0,-1 1 0,1-1 0,-1 1 0,0-1-1,0 1 1,0 0 0,0 0 0,0 0 0,0 0 0,0 0 0,0 1 0,-1-1 0,3 5 0,-2-2-1,-1 0 0,1 0-1,-1 1 1,0-1 0,-1 0 0,0 0 0,1 0 0,-1 1 0,-1-1 0,1 0 0,-1 0 0,0 0-1,0 0 1,-4 10 0,-2 4 13,-1-1 0,-16 27-1,-5 5-101,-38 48 0,48-73-618,-2-1-1,0-1 1,-37 31-1,55-52 423,0 0-1,0 1 0,0-1 0,0-1 0,0 1 0,0 0 1,-4 1-1,6-3 172,0 0 0,1 0 0,-1 0 0,0 0 0,0 0 0,1 0 0,-1 0 1,0 0-1,1 0 0,-1 0 0,0 0 0,0 0 0,1-1 0,-1 1 0,0 0 0,1 0 0,-1-1 0,1 1 1,-1-1-1,0 1 0,1 0 0,-1-1 0,1 1 0,-1-1 0,1 1 0,-1-1 0,1 1 0,-1-1 0,1 0 0,0 1 1,-1-1-1,1 0 0,0 1 0,0-1 0,-1 0 0,1 1 0,0-2 0,-5-20-1337</inkml:trace>
</inkml:ink>
</file>

<file path=ppt/ink/ink1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6:25.2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 0 17428,'-7'19'1760,"1"12"1649,1 9-1161,-1 15-799,1 2-249,-1-4-576,5-3-160,2-10-320,5-5-48,1-8-168,-1-6-192,1-9-576,0-4-560,-1-10-633,-1-5-767,-5-14 39,6-2 1329</inkml:trace>
</inkml:ink>
</file>

<file path=ppt/ink/ink1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6:25.8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0 259 16476,'9'-12'1600,"8"-7"1168,7-5-287,16-14-489,6-2-223,3 3-553,-1 4-328,-17 11-592,-5 7-136,-15 4-608,-9 9-600,-1-3-1457,-6 14-2536</inkml:trace>
  <inkml:trace contextRef="#ctx0" brushRef="#br0" timeOffset="1">64 401 13523,'0'11'1896,"4"-2"1665,18-15-1681,9-10-335,19-15-385,5-10-240,-8 5-376,-5 1-704,-20 13-1712,-7 3-609,-13 8 969</inkml:trace>
</inkml:ink>
</file>

<file path=ppt/ink/ink1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6:26.3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1 228 20796,'2'11'1513,"7"-8"815,5-6-591,12-17-761,7-6-288,11-13-408,9-1-392,0 0-1176,8 1-1537,-12 4 1529</inkml:trace>
</inkml:ink>
</file>

<file path=ppt/ink/ink1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6:26.7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306 442 15763,'0'-2'287,"0"-1"-1,0 1 0,-1-1 0,1 1 1,-1 0-1,1-1 0,-1 1 0,0 0 1,0-1-1,-2-2 0,2 4-180,0 1-1,1-1 1,-1 0-1,0 1 1,0-1-1,0 1 1,0-1-1,0 1 1,0-1-1,0 1 1,0 0-1,0-1 1,0 1-1,0 0 1,0 0-1,0 0 1,0 0-1,0 0 1,0 0-1,0 0 1,0 0-1,0 0 1,0 0-1,0 0 1,-2 1-1,-4 2 188,0 0-1,0 0 0,0 0 0,1 1 0,0 0 1,-1 0-1,1 0 0,-7 8 0,6-7-93,-12 12 43,1 0-1,0 1 1,2 0 0,0 2 0,1 0 0,0 1-1,2 0 1,1 1 0,0 0 0,2 1 0,1 0-1,-9 33 1,16-48-212,0 0 0,1 0-1,0 1 1,1-1 0,-1 0-1,2 1 1,-1-1 0,1 0-1,1 0 1,3 15 0,-4-19-24,1 0 0,0 0 1,0 0-1,0 0 1,1-1-1,-1 1 1,1-1-1,0 1 1,0-1-1,0 0 0,0 0 1,0 0-1,1-1 1,-1 1-1,1-1 1,0 0-1,0 0 1,0 0-1,0 0 0,0-1 1,7 2-1,-4-1-22,0-1 1,0 0-1,0 0 0,0-1 0,0 0 0,0 0 0,0-1 0,0 0 0,-1 0 0,13-3 0,-8 0-61,0-1 1,-1 1-1,1-2 0,-1 1 0,17-14 1,-2-2-228,-1 0 0,-2-2 0,35-43 0,-36 39 87,-2-1 0,0-1 0,-2-1-1,-1 0 1,-2-1 0,0-1 0,-3 0-1,14-59 1,-20 64 186,0 0 0,-3-1 0,0 1 0,-1-1 0,-2 1 0,-1-1 0,-1 1 0,-1 0 0,-2 0 0,-1 0 0,-12-31 0,17 52 91,0 0 0,-1 1 0,0-1 0,0 1 0,0-1 0,-8-7 0,11 12-30,-1 0 1,0 1-1,0-1 1,1 0 0,-1 1-1,0-1 1,0 1 0,0-1-1,0 1 1,0-1 0,0 1-1,0 0 1,0-1 0,0 1-1,0 0 1,0 0 0,0 0-1,-1 0 1,0 0 16,1 0 1,0 1-1,-1-1 1,1 1-1,0 0 1,0-1-1,0 1 0,0 0 1,-1 0-1,1-1 1,0 1-1,0 0 1,0 0-1,1 0 0,-1 0 1,0 0-1,0 1 1,0 0-1,-5 8 153,1-1 0,1 2 0,-1-1 0,2 0 0,-1 1 0,1 0 0,-1 11 0,-8 83 905,11-88-905,-2 21 406,3 1-1,5 62 1,-1-78-452,0 0 0,1-1 0,1 1 0,1-2 0,16 37-1,-20-52-151,0-1 0,0 0-1,1 1 1,-1-2-1,1 1 1,0 0-1,1-1 1,-1 0 0,9 7-1,-10-9-2,-1-1 0,1 1 0,0-1 0,0 1 0,0-1-1,0 0 1,0 0 0,0 0 0,1-1 0,-1 1 0,0-1 0,0 0 0,1 0-1,-1 0 1,0 0 0,0 0 0,0-1 0,1 1 0,4-3 0,-1 1 4,-1-1 0,1-1 1,-1 1-1,0-1 0,0 0 1,0 0-1,-1-1 0,9-9 1,39-49 36,-25 27-21,-22 28-15,58-61 12,-59 64-15,1 0 0,0 0 0,0 0 1,0 1-1,1 0 0,0 0 0,-1 0 1,1 1-1,13-4 0,-19 7 1,1 0 0,0 0 1,0 0-1,-1 0 0,1 0 0,0 0 0,0 0 0,0 1 1,-1-1-1,1 1 0,0-1 0,-1 1 0,1 0 0,0-1 1,-1 1-1,1 0 0,-1 0 0,1 0 0,-1 0 0,0 1 1,1-1-1,-1 0 0,0 0 0,0 1 0,0-1 0,0 1 1,0-1-1,1 3 0,2 4-22,0 1 1,0-1-1,5 18 0,-8-22 0,-1-3 21,3 9-299,0 0 0,0 0-1,1-1 1,0 1 0,10 13 0,-13-21 103,1 0 1,-1 0 0,0-1 0,1 1-1,0 0 1,-1-1 0,1 0 0,0 1-1,0-1 1,-1 0 0,1 0 0,0 0 0,0 0-1,0 0 1,1-1 0,-1 1 0,0-1-1,0 1 1,0-1 0,0 0 0,1 1-1,-1-1 1,0-1 0,0 1 0,0 0-1,0 0 1,1-1 0,-1 1 0,0-1 0,0 0-1,0 1 1,0-1 0,3-2 0,38-23-3441,-17 9 2143,21-11 95</inkml:trace>
</inkml:ink>
</file>

<file path=ppt/ink/ink1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6:27.2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283 378 11739,'4'-16'1508,"-1"0"0,1-28 0,-4 42-1270,0 1 0,0-1 0,0 0 0,0 1 0,-1-1 0,1 0-1,0 0 1,-1 1 0,0-1 0,1 0 0,-1 1 0,0-1 0,1 1-1,-1-1 1,-2-2 0,2 4-124,0-1 1,0 1-1,0-1 0,0 1 1,0-1-1,0 1 1,0 0-1,0-1 0,0 1 1,0 0-1,0 0 0,0 0 1,0 0-1,0 0 0,0 0 1,-1 0-1,1 0 0,0 1 1,0-1-1,0 0 0,0 0 1,0 1-1,0-1 1,0 1-1,0-1 0,0 1 1,1 0-1,-1-1 0,-1 2 1,-8 4 397,1 1 1,0 0 0,0 1 0,-12 13-1,-29 41 789,41-50-1100,-1 0-1,-60 83 956,60-79-1010,1 0 0,0 0 0,1 1 1,-7 23-1,13-36-132,1-1 0,0 1 0,1-1 0,-1 1 0,1 0 0,0-1 0,-1 1 0,2 0 0,0 6 0,-1-8-14,1-1 0,-1 1-1,1-1 1,-1 1 0,1-1 0,0 1 0,0-1 0,0 0-1,0 0 1,0 1 0,0-1 0,0 0 0,0 0 0,0 0-1,1 0 1,-1 0 0,0 0 0,1 0 0,-1-1 0,1 1 0,-1 0-1,1-1 1,-1 1 0,1-1 0,1 1 0,3-1-10,0 1-1,0-1 1,0 0 0,0 0 0,0 0 0,0-1 0,-1 0-1,1-1 1,0 1 0,0-1 0,-1 0 0,1 0 0,-1-1-1,1 0 1,-1 0 0,9-7 0,-2 2-27,-1-1 1,0-1-1,-1 0 1,0 0 0,0-1-1,8-12 1,-10 10-11,-1-1 0,8-17 1,-10 18 12,1 1 0,0 1 1,9-15-1,-14 30 35,0-1-1,0 1 1,0-1 0,0 0 0,0 0 0,1 1-1,-1-1 1,1 0 0,3 5 0,-1-5-9,0 1-1,-1-1 1,1 0 0,1 0 0,-1 0-1,0-1 1,1 1 0,-1-1-1,1 0 1,0 0 0,0-1 0,0 0-1,0 1 1,0-2 0,0 1-1,5 0 1,-6-1-18,1 0 0,-1 0 0,0-1-1,0 1 1,0-1 0,1 0 0,-1 0-1,0 0 1,0-1 0,0 0 0,-1 1-1,1-1 1,0-1 0,-1 1 0,1 0-1,-1-1 1,0 0 0,1 0 0,3-4-1,0-4 26,0 0 0,-1 0-1,0-1 1,-1 1-1,0-1 1,-1-1-1,5-19 1,-5 14 21,2 1 0,11-25-1,-17 41-15,0 1 0,0 0 0,0-1 0,0 1 0,0 0 0,0-1 0,1 1 0,-1 0 0,0-1 0,0 1 0,1 0 0,-1-1-1,0 1 1,0 0 0,1 0 0,-1-1 0,0 1 0,1 0 0,-1 0 0,0 0 0,1-1 0,-1 1 0,0 0 0,1 0 0,-1 0-1,0 0 1,1 0 0,-1 0 0,0 0 0,1 0 0,-1 0 0,1 0 0,-1 0 0,0 0 0,1 0 0,-1 0 0,0 0 0,1 0-1,-1 0 1,1 0 0,-1 0 0,0 1 0,1-1 0,-1 0 0,0 0 0,1 0 0,-1 1 0,0-1 0,14 17 273,-11-12-233,29 43 391,17 23-53,-43-64-382,0 0 0,0 0 0,1-1 0,-1 0 0,1-1-1,1 1 1,8 4 0,-14-9-55,-1 0 0,1 0 0,-1-1 0,1 1 0,-1-1 0,1 1 0,-1-1 0,1 0 0,-1 1 0,1-1 0,-1 0 0,1 0 0,1 0 0,-2-1-39,0 1-1,0 0 1,0 0 0,0-1 0,0 1-1,0-1 1,-1 1 0,1-1 0,0 1-1,0-1 1,-1 1 0,1-1 0,0 0-1,-1 1 1,1-1 0,0-1 0,2-3-439,-1 1 1,-1-1-1,1 1 0,0-1 1,-1 0-1,1-8 0,0 0-295,9-31-759,-1-13 574</inkml:trace>
  <inkml:trace contextRef="#ctx0" brushRef="#br0" timeOffset="1">549 0 15875,'-27'24'1777,"6"-2"1519,18 0-2143,6-6-569,12-6-840,3-5-448,3-7-1033,1-3-199,-2-1 928</inkml:trace>
</inkml:ink>
</file>

<file path=ppt/ink/ink1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6:27.7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2 165 13491,'0'2'808,"-1"0"0,1 1 0,-1-1-1,1 0 1,0 1 0,0-1 0,0 0 0,1 4 0,10 34 2560,-4-18-2333,-4-8-627,0 1 133,11 28 0,-13-39-503,1 0-1,-1 0 1,1-1 0,0 0-1,1 1 1,-1-1 0,0 0-1,1 0 1,0 0-1,0 0 1,0 0 0,5 3-1,-7-5-24,0-1-1,0 1 0,0-1 0,0 1 0,0-1 0,0 0 0,0 0 0,0 1 0,0-1 0,0 0 0,0 0 0,0 0 0,0 0 0,0 0 0,0 0 0,0 0 0,0 0 1,0-1-1,0 1 0,0 0 0,0-1 0,0 1 0,0 0 0,0-1 0,0 0 0,0 1 0,0-1 0,0 1 0,0-1 0,-1 0 0,1 0 0,0 1 0,0-1 0,-1 0 1,2-1-1,2-4 65,0-1 1,-1 1 0,1-1 0,2-8 0,-1 3 16,11-23 110,1 2 0,1 0 0,34-44 0,-43 66-145,0 0 0,1 0 1,0 2-1,0-1 0,1 1 0,0 0 0,1 1 1,0 1-1,0 0 0,1 0 0,0 1 0,21-6 1,-21 8 82,1 1 0,-1 1 0,1 0 0,-1 1 1,1 0-1,16 2 0,-24-1-75,-1 1-1,1 0 1,-1 1 0,0-1 0,0 1-1,0 0 1,1 0 0,3 3-1,-6-3-28,0 0-1,0 0 0,0 0 0,-1 0 0,1 1 0,-1-1 0,0 1 0,0 0 0,0 0 0,0 0 0,0 0 1,0 0-1,1 5 0,0 2 13,0 0 1,-1 0-1,-1 0 1,0 0 0,0 0-1,-1 0 1,0 0-1,0 0 1,-3 11 0,-2 9 56,-16 50 1,14-60-92,0 0-1,-10 20 1,14-35-111,1 0 1,-1 0-1,-1 0 1,1 0-1,-1 0 0,0-1 1,0 0-1,0 1 1,0-2-1,-1 1 1,1 0-1,-7 3 0,10-7 30,0 1 0,0-1 1,0 1-1,0-1 0,0 1 0,-1-1 0,1 0 0,0 1 0,0-1 0,0 0 0,-1 0 0,1 0 0,0 0 0,0 0 0,-1 0 0,1 0 0,0 0 0,0-1 0,-2 0 0,0-1-38,0 0-1,0-1 1,0 1-1,1-1 1,-1 1-1,1-1 1,-3-4-1</inkml:trace>
</inkml:ink>
</file>

<file path=ppt/ink/ink1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6:29.7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1072 0 11899,'2'0'5306,"-1"0"-5160,0 1 0,-1-1-1,1 0 1,-1 0 0,1 0-1,-1 0 1,1 0 0,-1 0-1,1 1 1,-1-1 0,1 0-1,-1 0 1,1 1 0,-1-1 0,0 0-1,1 1 1,-1-1 0,1 1-1,-1 0 1,4 7 193,-2 1 0,1 0 1,-1 1-1,0-1 0,-1 0 1,0 0-1,-1 15 0,0-12-86,2 40 294,-4 1 0,-1-1 0,-3 0 0,-19 83 1,-17 49 51,-21 80-273,-57 224-90,-29-2 5,-9 10-184,93-284-144,-97 251-444,142-408 471,-3-1 0,-2-2 0,-64 99 0,69-123 86,14-17-4,-1-1 1,-1 0-1,0 0 0,0-1 1,-10 9-1,10-9 79,7-8-101,1-1-1,-1 1 1,1 0-1,-1-1 1,1 1-1,-1 0 1,1-1 0,-1 1-1,1-1 1,-1 1-1,0-1 1,1 1-1,-1-1 1,0 0 0,0 1-1,1-1 1,-1 0-1,0 1 1,0-1-1,1 0 1,-1 0-1,0 0 1,0 0 0,0 0-1,0 0 1,1 0-1,-1 0 1,0 0-1,0 0 1,0 0 0,1-1-1,-1 1 1,0 0-1,0 0 1,0-1-1,-1 0-163,-1 0-1,1 0 1,0 0-1,0 0 1,0 0-1,1 0 0,-1 0 1,0-1-1,0 1 1,1-1-1,-1 1 1,-1-4-1,1 2-778,0 0-1,1 0 0,-1-1 1,1 1-1,0 0 1,0-1-1,-1-5 1,0-10-299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6:27.5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0 107 14747,'10'-9'754,"1"0"0,-1 1 0,2 0 0,-1 0 0,1 1 0,15-6 0,-2 2 418,1 2 0,28-7 0,-45 13-780,0 1 0,-1 1 0,1-1 0,0 2 0,17-1 0,-22 2-282,0-1 0,-1 1 0,1 0-1,0 0 1,-1 0 0,1 0 0,-1 1-1,0 0 1,1-1 0,-1 1 0,0 1-1,0-1 1,0 0 0,0 1 0,0-1 0,3 6-1,1 2 193,0 0 0,-1 1-1,0 0 1,0 0 0,5 18 0,-5-13 8,14 24 0,-19-37-363,1-1 0,-1 1 0,1-1 0,0 0 0,0 0 0,0 0 0,1 0 0,-1 0 0,0 0 0,1-1 0,-1 1 0,1-1 0,-1 1 0,1-1 0,4 1 0,-6-2-79,0 0 0,0 1 0,0-1 0,0 0 0,0 0 0,0 0 0,0 0 0,0 0 0,0 0 0,0-1 0,0 1 0,0 0 0,0 0 0,0-1-1,0 1 1,0-1 0,2 0 0,-2 0-149,0 0-1,0 0 0,0 0 1,0 0-1,0-1 0,-1 1 1,1 0-1,0 0 0,-1-1 1,1 1-1,0 0 0,-1-1 0,0 1 1,1 0-1,-1-1 0,0-1 1,1-16-1604</inkml:trace>
</inkml:ink>
</file>

<file path=ppt/ink/ink1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6:30.1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164 20 9210,'-4'-9'899,"-3"-2"3855,7 11-4665,-1 0-1,1 0 0,0 0 1,-1 0-1,1 0 1,-1 0-1,1 0 0,-1 0 1,1 0-1,-1 0 0,1 0 1,0 1-1,-1-1 0,1 0 1,-1 0-1,1 0 0,0 0 1,-1 1-1,1-1 1,0 0-1,-1 0 0,1 1 1,0-1-1,-1 0 0,1 1 1,0-1-1,-1 0 0,1 1 1,0-1-1,-1 1 0,-3 5 231,0 0-1,1 1 1,-1 0-1,1-1 1,1 1-1,-1 0 0,1 0 1,0 0-1,-1 11 1,-7 23 468,0-18-137,-1 0 1,-25 40-1,-3 5 506,35-58-594,5-6-69,13-9 197,2-1-532,30-1 390,-35 6-308,-1 0 0,0-1 0,-1 0 0,17-5 1,-17 3-16,0 0 1,-1-1 0,1 0 0,-1 0-1,0-1 1,-1 0 0,11-11-1,0-2 441,23-33-1,-39 49-625,1 0 0,0-1 0,0 1 0,0 0 0,4-2 0,-7 4-40,1 1 0,-1 0 0,1-1 0,-1 1 0,1 0 0,-1 0 0,1-1-1,-1 1 1,1 0 0,0 0 0,-1 0 0,1 0 0,-1 0 0,1 0 0,-1 0 0,1 0 0,0 0 0,-1 0 0,1 0-1,0 0-13,-1 1 0,1-1 0,-1 1 0,1-1 0,-1 0 0,1 1 0,-1-1 0,0 1 0,1-1 0,-1 1 0,0 0 0,0-1 0,1 1 0,-1-1 0,0 1 0,0-1 0,0 1 0,0 0 0,0-1 0,0 1 0,0 0 0,0 0 0,1 4-323,-1 8-1031</inkml:trace>
</inkml:ink>
</file>

<file path=ppt/ink/ink1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7:00.0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25 454 11114,'-15'1'2832,"15"-1"-2647,-1 0 1,1 0 0,0 0 0,-1 0 0,1 1 0,-1-1 0,1 0-1,-1 0 1,1 0 0,0 0 0,-1 1 0,1-1 0,0 0-1,-1 0 1,1 1 0,0-1 0,-1 0 0,1 0 0,0 1 0,-1-1-1,1 0 1,0 1 0,0-1 0,-1 1 0,1-1 0,0 0 0,0 2 1156,10 5 1489,-7-3-2539,1-1-1,0 1 1,-1 0 0,0 1-1,0-1 1,0 0 0,0 1 0,-1 0-1,3 6 1,0 4 562,5 27 0,-6-22-290,-3-19-507,5 20 488,-6-21-533,1 0 0,-1 1 1,0-1-1,0 1 0,0-1 1,0 0-1,1 1 1,-1-1-1,0 0 0,0 1 1,1-1-1,-1 0 0,0 1 1,1-1-1,-1 0 0,0 0 1,1 1-1,-1-1 0,1 0 1,-1 0-1,0 0 0,1 1 1,-1-1-1,0 0 0,1 0 1,-1 0-1,1 0 0,-1 0 1,1 0-1,-1 0 0,0 0 1,1 0-1,-1 0 0,1 0 1,-1 0-1,1 0 0,-1 0 1,0-1-1,1 1 0,-1 0 1,1 0-1,-1 0 0,0 0 1,1-1-1,-1 1 0,1-1 1,6-6 69,0 0 1,-1-1-1,0 0 1,0 0-1,0-1 1,7-16-1,7-10 74,275-367-791,-283 387-107,0 1 0,2 0 0,-1 0 0,2 1 0,26-17-1,-37 28 500,0 0 0,0 0-1,0 1 1,1-1-1,-1 1 1,9-1 0,-13 2 222</inkml:trace>
</inkml:ink>
</file>

<file path=ppt/ink/ink1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7:00.6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108 534 12835,'0'-1'132,"-1"1"1,1-1-1,-1 0 1,1 1-1,-1-1 1,1 0-1,-1 1 1,1-1-1,-1 1 1,1-1-1,-1 1 1,0-1-1,1 1 1,-1-1-1,0 1 1,0 0-1,1-1 1,-1 1-1,0 0 1,0 0-1,1-1 1,-1 1-1,0 0 0,0 0 1,0 0-1,1 0 1,-1 0-1,0 0 1,0 0-1,1 0 1,-1 1-1,0-1 1,0 0-1,0 0 1,1 1-1,-1-1 1,0 0-1,1 1 1,-1-1-1,0 1 1,1-1-1,-1 1 1,0-1-1,1 1 1,-1-1-1,0 2 1,-2 2 216,-1 1 1,1-1-1,1 1 1,-1 0 0,-3 9-1,0 1 43,1 1 0,1 0 0,0 0 0,-1 18 0,-2 67 1000,3-18-96,-16 54 1515,38-168-990,40-99-745,-30 62-821,127-274 386,-46 154-524,-85 151-264,2 1 1,56-60-1,-67 82 67,1 0 1,24-15-1,-39 29 78</inkml:trace>
</inkml:ink>
</file>

<file path=ppt/ink/ink1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7:16.4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84 175 9242,'-13'0'763,"-23"-1"1841,34 1-2329,0 0 0,0-1 0,-1 1 0,1-1 0,0 0 0,0 0-1,0 0 1,0 0 0,0 0 0,0 0 0,0 0 0,-3-3 0,5 3-186,-1 1 0,1-1-1,0 1 1,-1 0-1,1-1 1,0 1 0,-1-1-1,1 1 1,0-1-1,0 1 1,0-1-1,-1 1 1,1-1 0,0 1-1,0-1 1,0 0-1,0 1 1,0-1 0,0 1-1,0-1 1,0 1-1,0-1 1,0 1-1,0-1 1,1 1 0,-1-1-1,0 1 1,0-1-1,0 0 1,1 1-1,-1 0 1,0-1 0,1 0-1,15-15 1181,-8 9-905,8-9 166,45-42 837,-54 52-1260,0 0-1,1 1 1,-1 0 0,2 0-1,-1 1 1,14-6 0,-19 9-104,0 0 1,0 0-1,0 0 1,0 1 0,0 0-1,0-1 1,0 1-1,0 0 1,0 0 0,0 1-1,0-1 1,0 1-1,0-1 1,-1 1 0,1 0-1,0 0 1,0 0-1,0 0 1,-1 1 0,1-1-1,0 1 1,-1 0 0,0 0-1,1 0 1,-1 0-1,0 0 1,0 0 0,0 0-1,0 1 1,0-1-1,-1 1 1,1-1 0,0 4-1,4 5 33,-2 0-1,1 1 1,-2 0 0,1-1-1,-2 1 1,3 23 0,-4-14 9,-1 0 0,0 0 0,-2 0 0,0 0 0,-2 0 1,0 0-1,-1-1 0,-1 1 0,-17 37 0,-1-10 18,-1-2 1,-56 76-1,65-100 124,-34 34 0,44-49 400,7-5-116,14-4 137,-3-1-421,37 3 176,-34 1-334,-1-1 0,1-1-1,26-5 1,-1-3-1,0 2 0,1 2 1,54-1-1,-91 6-44,15 1-1643,0-2 0,0 0 0,35-7 0,-30 1 60</inkml:trace>
</inkml:ink>
</file>

<file path=ppt/ink/ink1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7:17.0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281 4 9618,'-5'-1'542,"0"0"0,1 0 0,-1 1-1,0 0 1,0 0 0,0 0 0,0 0 0,0 1 0,1 0-1,-1 0 1,0 0 0,1 1 0,-1-1 0,1 1 0,-1 0 0,-6 4-1,-6 5-38,2 0 0,-28 26 0,17-15 182,4-4-413,9-9-93,1 2-1,-1 0 1,-16 20 0,28-30-176,1-1 0,0 0 1,-1 1-1,1-1 0,0 1 0,0-1 0,-1 0 1,1 1-1,0-1 0,0 1 0,0-1 0,0 0 0,0 1 1,-1-1-1,1 1 0,0-1 0,0 1 0,0-1 1,0 1-1,0-1 0,0 1 0,0-1 0,1 0 0,-1 1 1,0-1-1,0 1 0,0-1 0,0 1 0,0-1 1,1 0-1,-1 1 0,0-1 0,0 1 0,1-1 1,-1 0-1,0 1 0,1-1 0,-1 0 0,0 1 0,1-1 1,-1 0-1,1 0 0,-1 1 0,0-1 0,1 0 1,-1 0-1,1 0 0,-1 0 0,1 1 0,27 4 40,-23-4-22,13 1 30,14 3 165,50 12 1,-74-15-99,1 1 1,-1 0 0,0 0-1,0 1 1,0 0 0,0 0 0,-1 1-1,0 0 1,0 1 0,12 10-1,-17-13-56,0-1 0,0 1 0,-1-1-1,1 1 1,0 0 0,-1-1-1,0 1 1,1 0 0,-1 0-1,-1 0 1,1 0 0,0 0 0,-1 0-1,1 1 1,-1-1 0,0 4-1,0-3 13,-1 0 0,0 1 0,0-1 0,0 0 0,0 0-1,-1 0 1,0 0 0,0 0 0,0 0 0,0 0 0,-4 4 0,-3 3 45,0 0 0,0-1 1,-1 0-1,-1-1 1,0 0-1,0-1 1,-17 10-1,22-14-124,-1-1-1,0 0 1,0 0 0,-1-1-1,1 0 1,-13 2-1,16-3-53,-1-1 0,1 0 0,-1 0-1,1 0 1,-1-1 0,1 1 0,0-1-1,-1 0 1,1 0 0,0-1 0,-9-3-1,11 4-155,-1-1 0,0 1-1,1-1 1,-1 0 0,1 0-1,0 0 1,0 0 0,0 0 0,0 0-1,0 0 1,0-1 0,0 1-1,1-1 1,-1 1 0,1-1 0,0 0-1,-1 0 1,1 1 0,1-1-1,-1 0 1,0 0 0,1 0-1,-1 0 1,1 0 0,0 0 0,0 0-1,0 0 1,1 0 0,-1 0-1,1 0 1,1-5 0,14-20-1224</inkml:trace>
</inkml:ink>
</file>

<file path=ppt/ink/ink1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7:17.2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19 15651,'0'-1'147,"0"1"0,0-1 1,0 1-1,0-1 0,0 0 0,0 1 0,0-1 0,0 1 0,0-1 0,0 0 0,0 1 0,0-1 0,0 1 0,0-1 0,1 0 0,-1 1 1,0-1-1,0 1 0,1-1 0,-1 1 0,0-1 0,1 1 0,-1-1 0,1 1 0,-1 0 0,0-1 0,1 1 0,-1-1 0,1 1 0,-1 0 1,1-1-1,0 1 0,-1 0 0,1 0 0,-1-1 0,1 1 0,-1 0 0,1 0 0,0 0 0,-1 0 0,1 0 0,-1 0 0,1 0 1,0 0-1,-1 0 0,1 0 0,-1 0 0,1 0 0,1 1 0,1 0 121,0 0 0,0 1 1,1 0-1,-1-1 0,0 1 0,-1 0 0,1 0 1,3 4-1,2 1-128,-1 1 0,0 1 1,-1-1-1,0 1 0,0 1 1,-1-1-1,0 1 0,-1 0 1,0 0-1,0 0 0,2 11 0,1 15 37,5 71 0,-1-5-370,-7-75-147,-1 0-1164,1-8-2733,-2-14 2611</inkml:trace>
</inkml:ink>
</file>

<file path=ppt/ink/ink1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7:17.6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0 331 15419,'2'-5'579,"0"1"-1,1 0 1,-1 0-1,1 0 1,0 0-1,0 0 1,0 1 0,0 0-1,1-1 1,4-3-1,-4 4-172,19-18 1208,1 2 0,33-21-1,-46 33-1369,0 1-1,1 0 1,0 1 0,0 0-1,0 1 1,0 0-1,0 1 1,20-3-1,-25 6-220,1 0 0,-1 1 0,1-1 0,-1 2 0,1-1 0,-1 1 1,0 0-1,0 0 0,0 1 0,0 0 0,0 1 0,0-1 0,-1 1 0,0 0 0,1 1 0,-2-1 0,1 1 0,0 1 0,-1-1 0,0 1 0,-1 0 0,1 0 0,-1 0 0,0 1 0,0-1 0,-1 1 0,0 0 0,4 13 0,-5-15 5,1-6-11,-1-8 6,-6-41 33,2 37-55,1 0 0,0 0 0,2-15 0,-1 23-7,1 1-1,0-1 1,0 1-1,0-1 1,1 1-1,-1 0 0,1 0 1,0-1-1,0 1 1,1 1-1,-1-1 1,1 0-1,3-4 0,3 0-167,-1 0-1,1 1 0,1 0 0,-1 0 1,1 1-1,0 1 0,0-1 1,1 1-1,13-4 0,2 2-1718,0 0 0,50-6-1,-55 11 2088</inkml:trace>
</inkml:ink>
</file>

<file path=ppt/ink/ink1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7:18.0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154 3 12843,'-1'-1'485,"0"1"0,0-1 0,0 1 0,0 0 1,0 0-1,0-1 0,0 1 0,0 0 0,0 0 1,0 0-1,0 0 0,0 0 0,-1 1 0,-14 5 2260,10-2-2329,1 0 0,0 0 0,-6 7 0,0 1 60,0 0 1,1 1-1,0 0 1,-10 21 0,14-24-368,1 0 1,1 0 0,0 0 0,0 1-1,1 0 1,0-1 0,-1 17 0,4-25-100,0 0 1,0 1 0,0-1 0,0 0 0,0 0 0,0 0 0,1 0 0,-1 1 0,1-1 0,0 0 0,-1 0 0,3 4 0,-2-6-10,0 1-1,-1 0 1,1 0-1,0-1 1,-1 1-1,1-1 1,0 1 0,0 0-1,0-1 1,0 0-1,-1 1 1,1-1-1,0 1 1,0-1 0,0 0-1,0 0 1,0 1-1,0-1 1,0 0-1,0 0 1,0 0-1,0 0 1,0 0 0,0-1-1,0 1 1,0 0-1,0 0 1,0 0-1,0-1 1,1 0 0,1 0 3,1-1 0,-1 1 0,0-1 0,1 0 1,-1 0-1,0 0 0,0-1 0,-1 1 1,1-1-1,0 1 0,-1-1 0,0 0 0,1 0 1,1-5-1,2-3 25,-1 0 0,8-24 0,-1 2 1,-12 33-26,0 0 1,1 0-1,-1 0 1,0 0-1,0-1 1,1 1-1,-1 0 1,0 0-1,0 0 1,1 0-1,-1 0 1,0 0-1,0 0 1,1 0 0,-1 0-1,0 0 1,0 0-1,1 0 1,-1 0-1,0 0 1,0 1-1,1-1 1,-1 0-1,0 0 1,0 0-1,1 0 1,-1 0-1,0 0 1,0 1-1,0-1 1,1 0 0,11 9 56,-5-5-29,-2-2-145,0 0-1,1-1 0,-1 0 1,0 0-1,1 0 1,0 0-1,-1-1 0,1 0 1,-1 0-1,1 0 1,-1-1-1,9-2 0,4-1-1796,0-2 0,23-9 0,-11 3 390</inkml:trace>
</inkml:ink>
</file>

<file path=ppt/ink/ink1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7:18.4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174 184 13051,'1'-1'361,"-1"-1"0,0 1 0,0-1 0,0 1 0,0-1 0,-1 0 0,1 1 0,0-1 0,-1 1 0,1-1 0,-1 1 1,1 0-1,-1-1 0,0 1 0,0 0 0,-1-3 0,1 3-202,0 1 1,0 0-1,0-1 0,0 1 0,0 0 1,-1-1-1,1 1 0,0 0 1,0 0-1,0 0 0,0 0 1,0 0-1,0 0 0,-1 1 1,1-1-1,0 0 0,0 0 0,0 1 1,0-1-1,0 1 0,0-1 1,0 1-1,0-1 0,-1 2 1,-8 3-51,0 1 0,1 1 0,0-1 1,0 2-1,0-1 0,1 1 1,0 0-1,1 1 0,0 0 1,0 0-1,1 0 0,0 1 0,0 0 1,1 0-1,1 1 0,0-1 1,0 1-1,1 0 0,-3 22 0,5-29-103,1-1 0,0 1-1,0-1 1,0 1-1,0-1 1,0 1-1,1-1 1,0 0-1,0 1 1,0-1 0,0 0-1,2 5 1,-2-6-4,0-1 1,0 1-1,1-1 0,-1 1 1,0-1-1,1 0 1,-1 1-1,1-1 1,0 0-1,-1 0 0,1 0 1,0 0-1,-1 0 1,1 0-1,0-1 1,0 1-1,0-1 0,0 1 1,0-1-1,-1 0 1,1 0-1,0 1 1,3-2-1,0 1 4,1-1-1,-1 0 1,1 0 0,-1 0-1,1-1 1,-1 0-1,0 0 1,0 0 0,0-1-1,0 1 1,0-1-1,-1-1 1,1 1 0,-1 0-1,0-1 1,0 0-1,5-6 1,-1 1-4,-1-1 0,0 0-1,-1 0 1,1-1 0,-2 0-1,0 0 1,4-12 0,-3 1-81,-1 0 0,-1-1-1,-1 1 1,-2-1 0,0 1 0,-1-1 0,-1 1 0,-7-39 0,8 55 78,-1 1 1,-1 0-1,1 0 1,-1 0-1,-3-8 1,5 13 8,0-1 0,0 1 1,0 0-1,-1 0 0,1-1 0,0 1 0,0 0 0,0 0 1,0-1-1,-1 1 0,1 0 0,0 0 0,0 0 0,-1-1 1,1 1-1,0 0 0,0 0 0,-1 0 0,1 0 0,0 0 1,0 0-1,-1-1 0,1 1 0,0 0 0,-1 0 0,1 0 1,0 0-1,0 0 0,-1 0 0,1 0 0,0 0 1,-1 0-1,1 0 0,0 0 0,0 1 0,-1-1 0,1 0 1,0 0-1,-1 0 0,1 0 0,0 0 0,0 0 0,0 1 1,-1-1-1,1 0 0,0 0 0,0 0 0,-1 1 0,1-1 1,0 0-1,0 0 0,0 1 0,0-1 0,0 0 1,-1 0-1,1 1 0,0-1 0,-7 17 375,4-5-149,0 1-1,1 0 0,1 0 0,0-1 0,1 1 0,2 23 0,-1-27-112,0 0-1,1-1 1,0 1 0,0-1-1,1 1 1,0-1 0,1 0 0,0 0-1,0 0 1,10 13 0,-10-17-98,0 0 0,0 0 0,1 0 0,0 0 0,0 0 0,0-1 1,0 0-1,0 0 0,0-1 0,1 1 0,8 2 0,-2-2-212,0-1 0,-1 0 0,1 0 0,21-1 0,-28-1-384,-1 0 0,0-1 1,-1 0-1,1 0 1,0 0-1,0 0 0,0 0 1,0-1-1,-1 0 1,1 0-1,-1 0 0,1 0 1,3-4-1,-5 3-971</inkml:trace>
</inkml:ink>
</file>

<file path=ppt/ink/ink1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7:19.9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38 512 10722,'-1'0'161,"1"0"-1,-1-1 0,0 1 0,1 0 1,-1 0-1,0 0 0,1 0 0,-1 0 1,0-1-1,1 1 0,-1 0 0,1-1 1,-1 1-1,0 0 0,1-1 0,-1 1 1,1-1-1,-1 1 0,1-1 0,-1 1 0,1-1 1,0 1-1,-1-1 0,1 0 0,0 2 390,1 1-1,-1-1 1,1 1-1,-1-1 1,1 1-1,-1 0 1,0-1-1,0 1 1,0-1-1,0 1 1,0-1-1,0 1 1,0 0-1,0-1 0,-1 2 1,-11 24 980,10-22-1491,0-1 0,-1 1 0,1 0 0,-2 10 0,7-31-1005,13-77 885,-15 73 619,-1 1 0,-3-27 0,1 40 1083,1 13-935,0 13-196,11 220 1481,-10-240-1967,0 1 0,0 0 0,0 0 0,0 0 0,0-1 0,0 1 0,0 0-1,0 0 1,1-1 0,-1 1 0,0 0 0,0 0 0,1-1 0,-1 1 0,0 0 0,1-1 0,-1 1 0,1-1 0,-1 1 0,1 0 0,-1-1 0,2 2 0,-1-2 3,0-1 1,-1 1 0,1 0-1,-1 0 1,1 0 0,0 0-1,-1-1 1,1 1 0,-1 0-1,1-1 1,-1 1 0,1 0-1,-1-1 1,1 1 0,-1-1-1,1 1 1,-1-1 0,0 1-1,1-1 1,0 0 0,4-7 85,0 0 0,5-12 0,-9 18-85,9-20 120,40-78 113,-41 85-232,0 1 0,1 0 0,1 0-1,16-17 1,-23 28 3,-1 0 1,1 0-1,0 0 0,-1 0 1,1 1-1,0 0 0,1 0 1,-1 0-1,0 0 0,9-2 1,-11 4 2,0-1 0,1 1 0,-1 0 0,0 0 0,0 0 1,0 0-1,0 0 0,1 1 0,-1-1 0,0 1 0,0-1 0,0 1 1,0 0-1,0 0 0,0 0 0,0 0 0,0 0 0,-1 0 1,1 1-1,0-1 0,-1 0 0,1 1 0,-1 0 0,1-1 0,1 3 1,2 5 12,-1-1 1,1 1-1,-2 0 1,1 0 0,-1 0-1,2 14 1,-2-11-59,1 1 0,0-2 0,6 14 0,-9-22-126,1 0 1,-1 0 0,1 0-1,0-1 1,0 1 0,0 0-1,0-1 1,0 0 0,1 0-1,-1 1 1,1-1 0,-1-1-1,1 1 1,0 0 0,0-1-1,5 3 1,-6-4-127,1 1 0,0-1-1,0 0 1,0 0 0,0 0 0,0 0 0,0 0 0,0-1-1,0 1 1,0-1 0,0 0 0,0 0 0,0 0 0,-1 0-1,1 0 1,0-1 0,-1 1 0,4-4 0,15-10-2112,0-1 0,-1-1 0,26-28 0,44-68-1513,-81 100 4281,0-1 1,-2 0-1,11-25 0,8-43 5435,-25 81-5735,-1 1 1,0 0-1,0 0 1,0-1 0,0 1-1,0 0 1,0-1-1,0 1 1,0 0 0,0-1-1,0 1 1,0 0-1,0 0 1,0-1 0,0 1-1,0 0 1,0-1 0,-1 1-1,1 0 1,0 0-1,0-1 1,0 1 0,0 0-1,-1 0 1,1-1-1,0 1 1,0 0 0,0 0-1,-1-1 1,1 1 0,0 0-1,0 0 1,-1 0-1,1 0 1,0 0 0,0-1-1,-1 1 1,1 0-1,0 0 1,-1 0 0,1 0-1,0 0 1,-1 0-1,1 0 1,0 0 0,0 0-1,-1 0 1,1 0 0,0 0-1,-1 0 1,1 0-1,0 0 1,0 0 0,-1 0-1,1 1 1,0-1-1,-1 0 1,-3 4 256,0 0-1,0 0 1,0 0-1,1 1 0,0-1 1,0 1-1,-5 8 1,5-7-97,-23 41 1116,-36 91 1,59-132-1337,2 0 1,-1 0 0,1 0-1,-1 0 1,2 0 0,-1 0-1,1 0 1,0 0 0,0 0 0,1 7-1,-1-11-15,1 0-1,-1 0 0,1 0 1,-1-1-1,1 1 0,0 0 1,0 0-1,0-1 0,0 1 1,0-1-1,0 1 1,0 0-1,0-1 0,1 0 1,-1 1-1,0-1 0,1 0 1,-1 0-1,1 0 1,0 0-1,-1 0 0,1 0 1,0 0-1,0 0 0,-1-1 1,1 1-1,0-1 0,0 1 1,0-1-1,0 0 1,0 0-1,0 0 0,0 0 1,-1 0-1,3-1 0,0 1 1,1-1-1,-1 0 0,-1 0 0,1-1 0,0 1 1,0-1-1,0 0 0,-1 0 0,1 0 0,-1 0 1,0-1-1,1 1 0,-1-1 0,0 0 0,3-4 1,3-3 13,-1-1 1,-1 0 0,10-18 0,-8 11-10,-1 0-1,-1-1 1,-1 0-1,0-1 1,-2 1-1,0-1 1,-1 0-1,0-31 1,-2 15-2,-3 0 0,-1 0 1,-14-65-1,16 99 9,1-1 0,-1 0 0,0 0-1,0 1 1,0-1 0,0 0 0,0 1 0,-1-1 0,-2-3 0,4 5-8,-1 1 1,1 0-1,0 0 0,0 0 1,0 0-1,-1 0 1,1-1-1,0 1 1,0 0-1,-1 0 1,1 0-1,0 0 0,0 0 1,0 0-1,-1 0 1,1 0-1,0 0 1,0 0-1,-1 0 1,1 0-1,0 0 1,0 0-1,-1 0 0,1 0 1,0 0-1,0 0 1,-1 0-1,1 0 1,0 0-1,0 1 1,0-1-1,-1 0 0,1 0 1,0 0-1,-1 1 1,0 0 5,0 0 0,0 1 1,0-1-1,1 1 0,-1-1 0,0 1 1,1-1-1,-1 1 0,0 2 0,-3 10 81,1 0 0,1 1 0,0-1 0,1 17 0,3 61 336,-1-72-279,1 0 0,0 1 1,2-1-1,12 38 0,-13-50-90,0 0 0,1 0 0,0 0 0,0 0-1,1-1 1,0 0 0,1 0 0,-1 0-1,1-1 1,0 0 0,1 0 0,0 0 0,0-1-1,8 5 1,-9-7-40,-1 0 0,1-1-1,-1 0 1,1-1 0,0 1 0,0-1-1,0 0 1,0-1 0,0 1 0,0-1-1,0 0 1,0 0 0,0-1 0,-1 0-1,1 0 1,0-1 0,0 1 0,9-5-1,-7 3-428,-1 0 0,-1-1 0,1 0-1,0 0 1,-1 0 0,0-1-1,0 0 1,-1 0 0,1 0 0,-1-1-1,0 0 1,0 0 0,-1 0 0,4-8-1,5-12-2418,0-1 1055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6:28.1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 0 18540,'-12'7'1352,"4"-2"473,5 1-673,9-3-960,8 1-392,12-4-616,10-4-681,7-1 217,6 1 376</inkml:trace>
  <inkml:trace contextRef="#ctx0" brushRef="#br0" timeOffset="1">513 12 16820,'-42'47'1696,"1"7"1377,-2 4-201,12-6-599,13-2-313,19-16-680,17-6-391,22-15-489,2-9-144,13-16-184,4-9-56,5-9-288,3-8-320,-3-8-1273,0-1-559,-10-3 1207</inkml:trace>
</inkml:ink>
</file>

<file path=ppt/ink/ink1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7:20.1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29 1 20172,'-5'31'2161,"-1"-7"1464,5-2-993,-1-9-1328,0-6-583,0-3-2266,-9-6 1201</inkml:trace>
</inkml:ink>
</file>

<file path=ppt/ink/ink1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7:22.2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61 12787,'3'-10'668,"-2"4"96,1 0 0,0 0 0,5-10 0,-6 14-599,-1 1 1,1 0 0,-1 0 0,1 1-1,0-1 1,0 0 0,-1 0-1,1 0 1,0 0 0,0 1-1,0-1 1,0 0 0,0 1-1,0-1 1,0 0 0,0 1 0,0 0-1,0-1 1,0 1 0,0 0-1,0-1 1,1 1 0,-1 0-1,0 0 1,0 0 0,2 0-1,-1 0-9,0 1-1,0 0 1,0-1-1,-1 1 1,1 0-1,0 0 1,0 0-1,-1 0 1,1 0-1,-1 1 0,1-1 1,-1 0-1,0 1 1,1-1-1,-1 1 1,2 2-1,16 32 1036,-17-32-1006,19 46 1206,20 69 1,5 56-575,-35-132-719,27 136 53,-32-146-159,-5-25-33,0-5-46,-1 0 0,1-1 0,-1 1 0,1 0 0,0 0 0,3 5 0,-1-23-2261,-3 5 1636,-1 0 1,0 0-1,-1 0 1,0 1 0,0-1-1,-7-15 1,1 1 479,-14-37-342</inkml:trace>
</inkml:ink>
</file>

<file path=ppt/ink/ink1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7:22.4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145 0 16428,'-1'2'1434,"-11"15"114,1 0-1,1 1 0,-12 30 0,-17 61-1040,35-97-268,-7 18 50,2 2-1,1-1 1,2 1-1,1 0 1,1 1-1,1 41 0,3-72-265,0 3 55,1 1 0,-1-1 0,1 1 0,0-1 0,2 6 0,-2-10-59,-1-1 0,0 1 0,0 0 0,1 0 0,-1-1 0,1 1 0,-1 0 0,1 0 0,-1-1 0,1 1 0,-1 0 0,1-1 0,0 1 0,-1-1 0,1 1 0,0-1 0,-1 1 0,1-1 0,0 0 0,0 1-1,-1-1 1,1 0 0,0 1 0,0-1 0,0 0 0,0 0 0,-1 0 0,1 0 0,0 0 0,0 0 0,0 0 0,0 0 0,0 0 0,-1 0 0,1 0 0,0-1 0,0 1 0,0 0 0,1-1 0,18-9 129,-1 0-1,1-2 1,26-21 0,-8 6-119,116-66-1430,-47 36-3140,-60 35 1967,2 8 984</inkml:trace>
</inkml:ink>
</file>

<file path=ppt/ink/ink1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7:22.7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0 123 15283,'10'-5'5689,"-1"-6"-3440,4 2-665,7-8-768,2 1-407,3-6-994,3-2-1119,7 6 992</inkml:trace>
</inkml:ink>
</file>

<file path=ppt/ink/ink1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7:23.0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275 45 16516,'2'-3'451,"-1"-1"0,0 1 0,0-1 0,0 0 0,0 1-1,0-8 1,-1 10-363,0 1 0,0-1-1,0 0 1,0 1 0,0-1-1,-1 1 1,1-1 0,0 1-1,0-1 1,0 1 0,-1-1-1,1 1 1,0 0 0,-1-1-1,1 1 1,0-1 0,-1 1-1,1 0 1,-1-1 0,1 1-1,-1-1 1,-1 1-2,1-1-1,0 1 1,0 0 0,-1-1 0,1 1-1,0 0 1,-1 0 0,1 0 0,0 0-1,-1 0 1,1 0 0,-3 1 0,-5 2 73,0-1 1,0 2 0,0-1 0,0 1-1,1 1 1,0-1 0,0 1 0,0 1-1,-9 8 1,0 1-10,1 0-1,-26 34 0,40-48-139,-34 51 160,32-47-160,2-1-1,-1 2 1,1-1-1,-1 0 1,1 0-1,1 1 1,-1-1-1,-1 11 1,3-16-9,0 1 0,0 0-1,0 0 1,0 0 0,0 0 0,1 0 0,-1 0 0,0 0 0,0 0 0,1 0 0,-1 0 0,1-1 0,-1 1 0,1 0 0,-1 0 0,1 0 0,-1-1 0,1 1 0,-1 0 0,1-1-1,0 1 1,0 0 0,-1-1 0,1 1 0,0-1 0,0 1 0,0-1 0,-1 0 0,1 1 0,0-1 0,0 0 0,0 1 0,0-1 0,0 0 0,0 0 0,0 0 0,1 0-1,5 0 1,1 1 0,0-2 0,14-1 0,-5 0 8,-10 1-10,0 1 0,0 0 0,0 1 0,-1 0 1,1 0-1,0 0 0,0 1 0,11 4 1,-15-5 29,0 1 0,1 0 1,-1-1-1,-1 1 0,1 1 1,0-1-1,0 0 0,-1 1 1,1-1-1,-1 1 1,0 0-1,0 0 0,0 0 1,0 0-1,0 0 0,-1 0 1,1 0-1,-1 1 0,1 3 1,0 1 97,-1 0 0,0 0 0,-1 1 1,0-1-1,0 0 0,0 0 0,-1 1 1,-1-1-1,1 0 0,-1 0 0,-1 0 0,1-1 1,-1 1-1,-1 0 0,-7 13 0,0-5-45,1 0-1,-2 0 0,0-1 0,-1 0 1,-25 21-1,28-28-189,1 0 0,-12 6 0,17-12-66,1 0 0,-1 0 1,0 0-1,1-1 0,-1 1 0,0-1 1,0 0-1,0 0 0,0-1 1,-5 1-1,8-1 64,0 0 0,0 0 0,0 0 0,0 0-1,1 0 1,-1 0 0,0 0 0,0 0 0,0 0 0,0-1 0,0 1 0,0 0 0,1-1 0,-1 1 0,0 0-1,0-1 1,1 1 0,-1-1 0,0 1 0,0-1 0,1 0 0,-1 1 0,1-1 0,-1 0 0,0 1 0,1-1-1,0 0 1,-1 0 0,1 1 0,-1-1 0,1 0 0,0 0 0,-1 0 0,1 0 0,0 0 0,0 1 0,0-1-1,0 0 1,0-2 0,3-18-1569</inkml:trace>
</inkml:ink>
</file>

<file path=ppt/ink/ink1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7:23.4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36 16684,'0'-7'473,"0"-17"3201,0 24-3592,0 0 1,0 0-1,0-1 1,1 1-1,-1 0 1,0 0-1,0 0 1,0-1-1,0 1 1,0 0-1,0 0 1,0 0-1,0 0 1,0-1-1,0 1 1,0 0-1,1 0 1,-1 0-1,0 0 1,0 0-1,0-1 1,0 1-1,0 0 1,1 0-1,-1 0 1,0 0-1,0 0 1,0 0-1,0 0 1,1 0-1,-1 0 1,8 7 2724,1 8-2017,0 1 1,-1 0 0,11 31 0,12 54-72,-22-59-712,-1 1 0,4 75 0,-12-31-2618,-1-69 264,0-14-655,-5-7 937</inkml:trace>
</inkml:ink>
</file>

<file path=ppt/ink/ink1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7:23.7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0 209 16924,'2'-3'392,"0"0"1,0 0 0,0 0-1,0 0 1,0 1-1,1-1 1,0 0 0,-1 1-1,1 0 1,0 0 0,0 0-1,0 0 1,0 0 0,0 1-1,1-1 1,-1 1-1,0 0 1,1 0 0,6-1-1,0 0 91,1 0-1,0 1 0,-1 1 0,1 0 1,16 1-1,-11 2-322,-1 0-1,1 0 1,-1 2 0,1 0-1,-1 1 1,-1 0 0,1 1-1,-1 0 1,0 2 0,-1 0-1,0 0 1,0 1 0,-1 0-1,18 20 1,-26-25-154,-1-1 0,0 1-1,0 0 1,0 0 0,0 0 0,-1 0 0,0 1-1,0-1 1,0 1 0,-1-1 0,0 1-1,0 0 1,0-1 0,-1 1 0,0 0 0,0-1-1,-1 8 1,1-13-5,0 0-1,0 0 1,0 0-1,0 0 1,0 0 0,0 0-1,0 0 1,0 0-1,0 0 1,0 0 0,-1 0-1,1 0 1,0 0-1,0 0 1,0 0 0,0 0-1,0 0 1,0 0-1,0 0 1,0 0-1,0 0 1,0 0 0,0 0-1,0 0 1,0 0-1,-1 0 1,1 0 0,0 0-1,0 0 1,0 0-1,0 0 1,0 0 0,0 0-1,0 0 1,0 0-1,0 0 1,0 0-1,0 0 1,0 0 0,0 0-1,0 0 1,0 0-1,0 0 1,0 0 0,0 1-1,0-1 1,0 0-1,0 0 1,0 0 0,0 0-1,0 0 1,0 0-1,0 0 1,0 0-1,0 0 1,0 0 0,0 0-1,0 0 1,0 0-1,0 1 1,0-1 0,0 0-1,0 0 1,-3-6 30,1-10-15,1 1 0,1-1 0,0 0 0,1 1 0,0-1 0,2 1 0,3-16 0,-3 19-5,1 0-1,0 0 1,1 1-1,0-1 1,0 1-1,2 1 0,-1-1 1,1 1-1,1 0 1,9-10-1,-5 9-234,0-1 0,1 2 1,0 0-1,1 0 0,0 2 0,30-15 0,-25 14-1450,-13 5-143,1 1 1,0-1 0,8-1 0,5 2 77</inkml:trace>
</inkml:ink>
</file>

<file path=ppt/ink/ink1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7:24.7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164 642 14163,'0'-2'954,"-1"-1"-1,1 1 0,0 0 1,0-1-1,-1 1 1,0 0-1,1 0 1,-3-4-1,3 6-863,0 0 0,0-1 1,0 1-1,0 0 0,0 0 0,-1-1 0,1 1 0,0 0 0,0 0 0,0-1 0,-1 1 0,1 0 0,0 0 0,0 0 0,-1 0 0,1-1 0,0 1 0,-1 0 0,1 0 0,0 0 0,0 0 0,-1 0 0,1 0 1,0 0-1,-1 0 0,1 0 0,-1 0-32,0 0 0,1 1 1,-1-1-1,0 0 0,1 1 1,-1-1-1,0 1 1,1-1-1,-1 1 0,1-1 1,-1 1-1,1-1 0,-1 1 1,1 0-1,-1 1 1,-38 53 694,16-22-715,1 0-1,-28 57 0,45-74-32,4-15-5,1-1 1,0 1-1,0 0 0,-1-1 0,1 1 0,0 0 0,0-1 0,0 1 0,0 0 0,0-1 0,0 1 0,0 0 0,0-1 0,0 1 0,0 0 0,1-1 0,-1 1 1,0 0-1,0-1 0,0 1 0,1 0 0,0-1 0,0 0 0,0 0 0,-1 0 0,1 0 0,0 0-1,0 0 1,-1 0 0,1 0 0,0 0 0,0 0 0,-1-1 0,1 1 0,0 0 0,0-1 0,-1 1 0,1 0 0,0-1 0,0 0 0,16-12-5,-14 11 4,77-69 7,-44 37 48,-31 29 83,1 0 0,1 1 0,-1-1 1,1 1-1,0 0 0,0 0 0,0 1 0,0 0 0,1 1 0,-1-1 0,1 1 0,-1 1 1,1-1-1,0 2 0,9-1 0,-16 1-114,0 0 0,0 0 0,0 0 0,0 1 0,0-1 0,0 0 0,0 1 0,0-1 0,0 1 0,0-1 0,0 1 0,0-1 0,-1 1 0,1 0 0,0 0 0,0-1 0,-1 1 0,1 0 0,0 0 0,-1 0 0,1 0 0,-1 0 0,1-1 0,-1 1 0,1 0 0,-1 0 0,0 0 0,1 1 0,-1-1 0,0 0 0,0 0 0,0 0 0,0 0 0,0 1 0,0 2-10,0 0-1,0-1 1,-1 1 0,1-1 0,-1 1 0,0-1-1,0 1 1,-2 5 0,-21 34 52,23-37-50,4-5-4,6-8 2,2-8-3,-1-1 0,0 0 0,8-18-1,7-11 1,-15 27-8,1 0-1,2 1 0,-1 1 1,2 0-1,28-26 0,-41 41 0,0 0-1,-1 1 0,1-1 0,0 1 0,0-1 0,0 1 0,0-1 0,-1 1 0,1-1 0,0 1 0,0 0 0,0 0 0,0-1 0,0 1 0,0 0 0,0 0 0,0 0 0,0 0 0,0 0 0,0 0 0,0 0 0,0 1 0,0-1 0,0 0 0,1 1 0,0 0 0,-1 0 0,1 0 1,-1 0-1,1 1 0,-1-1 0,1 1 0,-1-1 0,0 1 0,0-1 1,1 1-1,0 3 0,3 4 1,-2 0 0,1 1-1,-1-1 1,2 11 0,-4-13 4,1 0 0,0 1-1,0-1 1,1 0 0,0 0-1,4 7 1,-6-13-41,0 0-1,0 1 1,0-1 0,0 0-1,0 0 1,0 1 0,0-1-1,1 0 1,-1 0 0,0-1 0,1 1-1,-1 0 1,1 0 0,-1-1-1,1 1 1,-1 0 0,1-1-1,-1 0 1,1 1 0,0-1-1,-1 0 1,1 0 0,-1 0-1,1 0 1,0 0 0,-1 0-1,1 0 1,-1 0 0,1-1-1,0 1 1,-1-1 0,1 1-1,-1-1 1,1 0 0,1-1-1,13-7-998,-1-1-1,0-1 1,0 0-1,15-17 1,-8 9-64,13-12-339,-1-2-1,-2-1 1,0-2-1,27-43 1,-42 54 1539,39-55 920,-46 67 821,22-20-1,-27 30 1538,-4 7-2427,-6 9-354,-8 9 358,-20 31 0,18-32-721,2 0 0,-13 26 0,23-41-219,0 1-1,1 0 0,0 0 1,0 0-1,1 0 0,-1 0 0,1 0 1,1 0-1,0 0 0,0 1 0,2 12 1,-2-18-19,0 0 0,0-1 0,1 1 0,-1-1 0,0 1 1,1-1-1,-1 0 0,1 1 0,0-1 0,0 1 0,-1-1 0,1 0 1,0 0-1,0 1 0,0-1 0,0 0 0,1 0 0,-1 0 0,0 0 1,0 0-1,0 0 0,1-1 0,-1 1 0,1 0 0,-1-1 1,0 1-1,1-1 0,-1 1 0,1-1 0,-1 0 0,1 1 0,0-1 1,-1 0-1,1 0 0,2-1 0,0 1-25,-1-1 1,1 0-1,0 0 1,0 0-1,-1 0 1,1-1-1,-1 1 1,1-1-1,-1 0 1,0 0-1,0 0 1,0-1-1,4-2 1,-1-3-12,0 1 0,0-1 0,-1 0 0,0 0 0,0 0 0,-1-1 0,0 0 0,-1 0 0,1 0 0,2-16 0,-1-2-31,-1 0 1,0-41-1,-2 4-15,-4 0 0,-13-86 0,15 150 87,0-1 0,0 0 0,0 1 0,0-1 0,0 1 0,0-1 0,0 1 0,0-1-1,0 1 1,-1-1 0,1 0 0,0 1 0,-1-1 0,1 1 0,0 0 0,-1-1 0,1 1-1,0-1 1,-1 1 0,0-1 0,1 1 2,0 0 0,-1 0 0,1 0 0,0 0 0,-1 0 0,1 0 0,0 1 1,-1-1-1,1 0 0,0 0 0,-1 0 0,1 0 0,0 1 0,0-1 0,-1 0 0,1 0 0,0 1 0,0-1 0,-1 0 0,1 0 0,0 1 0,0-1 0,0 0 0,-1 1 0,-9 24 275,7-10-125,1 0-1,0 0 0,1 0 0,1 1 0,0-1 0,2 1 1,-1-1-1,2 0 0,0 0 0,1 0 0,0 0 0,9 19 1,-10-27-87,1 0 0,0-1 0,0 1 1,1-1-1,-1 0 0,1 0 0,1 0 1,-1-1-1,11 9 0,-12-12-61,-1 0-1,1 0 0,-1 0 1,1 0-1,0 0 1,0-1-1,-1 0 1,1 0-1,0 0 1,0 0-1,1-1 0,-1 1 1,0-1-1,0 0 1,0 0-1,0-1 1,0 1-1,0-1 1,8-2-1,-6 0-278,0 0 0,0 0 0,0-1 0,0 0 0,0 0 0,-1 0 0,1-1 0,-1 0 0,0 0 0,-1 0 0,7-10 0,-2 5-1630,18-18 1,-19 21 1245,0 2-1,16-9 1</inkml:trace>
</inkml:ink>
</file>

<file path=ppt/ink/ink1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7:25.0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16964,'8'16'2552,"-5"-1"2633,-3 0-1608,0-8-1657,-3-3-471,3-10-1409,5-3-1088,4-19 687</inkml:trace>
</inkml:ink>
</file>

<file path=ppt/ink/ink1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7:51.5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151 730 7378,'-1'0'306,"0"0"1,0 0-1,0-1 1,1 1-1,-1 0 0,0-1 1,0 1-1,1 0 1,-1-1-1,0 1 1,1-1-1,-1 1 1,1-1-1,-1 0 1,0 1-1,1-1 1,-1 0-1,1 1 1,0-1-1,-1 0 1,0-1-1,1 2-273,0 0 0,0 0 1,0 0-1,0 0 0,0 0 0,0 0 0,0 0 0,0 0 0,0 0 0,0 0 0,0 0 0,0 0 0,0 0 1,0 0-1,0 0 0,0 0 0,0 0 0,-1 0 0,1 0 0,0 0 0,0 0 0,0-1 0,0 1 0,0 0 1,0 0-1,0 0 0,0 0 0,0 0 0,0 0 0,0 0 0,0 0 0,0 0 0,0 0 0,0 0 1,0 0-1,0 0 0,0 0 0,0-1 0,0 1 0,1 0 0,-1 0 0,0 0 0,0 0 0,0 0 0,0 0 1,0 0-1,0 0 0,0 0 0,0 0 0,0 0 0,0 0 0,0 0 0,0 0 0,0 0 0,0 0 0,0 0 1,0 0-1,0 0 0,0 0 0,1 0 0,-1 0 0,0 0 0,0 0 0,0 0 0,0 0 0,8 9 1004,-6-8-972,-1 1 0,0-1-1,1 0 1,-1 0 0,1 0 0,-1 0 0,1 0 0,-1-1-1,1 1 1,-1 0 0,1-1 0,0 1 0,0-1-1,-1 0 1,1 1 0,0-1 0,0 0 0,-1 0-1,1 0 1,0 0 0,0-1 0,2 1 0,5-2 122,1 0 1,14-5-1,-22 6-164,55-17 147,0 3 0,1 2 0,1 3 0,0 2 0,79 0-1,-117 8-121,-1-2-1,1 0 0,-1-1 0,0-2 0,0 0 1,0-1-1,-1 0 0,0-2 0,23-12 0,18-11 233,177-84 275,-201 97-279,50-30-1,-12 4-10,-52 32-97,-1-2-1,0 0 0,-2-1 0,0-1 0,32-34 0,-48 47-159,-1 0 1,1 0-1,-1-1 0,0 1 0,0 0 0,0-1 0,-1 1 0,1-1 0,-1 0 0,0 0 0,0 1 0,0-1 1,0 0-1,0-6 0,-2 8-4,1-1 1,0 0 0,-1 0 0,1 0-1,-1 1 1,0-1 0,0 0-1,0 0 1,0 1 0,0-1-1,-1 1 1,1-1 0,-1 1 0,1 0-1,-1 0 1,0-1 0,0 1-1,0 0 1,0 1 0,-3-3-1,-9-5-1,0 0 0,0 2-1,-27-12 1,-50-12 8,67 24-10,2 1-2,1 1-1,0 1 0,-1 1 1,-28-1-1,-90 7-12,14 1 5,38-9-2,-40 1 13,105 4 2,0 2 0,0 1 0,-34 8 0,-7 6-7,-89 25-10,104-28 10,30-9-1,-1 1 0,1 0 0,0 2 0,1 0 0,-34 20 0,41-20 2,0 0-1,0 1 0,1 0 1,0 0-1,1 1 0,0 1 1,0-1-1,1 1 0,0 1 1,1-1-1,1 1 0,0 1 1,0-1-1,-3 14 0,-2 14-4,3 0 0,1 1-1,1-1 1,3 1 0,2 57-1,1-92 12,0 0 0,1 0-1,0 0 1,0 0-1,0 1 1,1-2 0,0 1-1,0 0 1,0 0-1,1 0 1,0-1 0,0 0-1,1 1 1,-1-1-1,1 0 1,0-1 0,0 1-1,1-1 1,-1 0-1,1 0 1,0 0-1,6 3 1,0-1-68,-1-1-1,1 0 1,0-1-1,1 0 1,12 3-1,60 6-1333,-78-12 1292,70 8-655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3:19.9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8 219 12691,'-1'0'99,"1"0"-1,0 0 1,0 0 0,0 0 0,-1 0 0,1 0 0,0 0 0,0 0-1,0 0 1,-1 0 0,1 0 0,0 0 0,0 0 0,0 0 0,-1 0 0,1 1-1,0-1 1,0 0 0,0 0 0,0 0 0,0 0 0,-1 0 0,1 1-1,0-1 1,0 0 0,0 0 0,0 0 0,0 1 0,0-1 0,0 0-1,0 0 1,0 0 0,0 1 0,0-1 0,-1 0 0,1 0 0,0 1-1,3 11 1645,10 15-570,-12-25-936,8 17 380,-1 0 0,0 0 0,7 32 0,7 63 694,-12-60-798,-9-46-446,17 101 763,-18-104-795,0-1 0,0 0-1,-1 0 1,1 1-1,-1-1 1,-1 5 0,1-8-33,1-1 1,0 1 0,0-1 0,0 1-1,-1-1 1,1 1 0,0-1-1,0 1 1,-1-1 0,1 1 0,-1-1-1,1 1 1,0-1 0,-1 1-1,1-1 1,-1 0 0,1 1-1,-1-1 1,0 1 0,0-1-5,1 0 0,-1 0 1,1-1-1,-1 1 0,1 0 1,-1 0-1,0 0 0,1-1 0,-1 1 1,1 0-1,-1 0 0,1-1 0,-1 1 1,1-1-1,0 1 0,-1 0 1,1-1-1,-1 1 0,1-1 0,0 1 1,-1-1-1,1 1 0,0-1 0,-1 0 1,-5-11-140,-1 1 1,2-1 0,0-1-1,-6-20 1,-9-55-636,15 61 560,-20-138-857,24 141 994,0 1-1,2-1 1,0 0-1,1 0 1,7-23-1,-3 20 128,12-27-1,-15 45 29,1 0 0,0 0 0,1 1 0,0 0-1,0 0 1,12-13 0,-16 20-33,0 0 0,1 0 0,-1-1 0,0 1 0,1 0 0,-1 0 0,1 1 0,-1-1 0,1 0 0,-1 0 0,1 1 0,0-1 0,-1 1 0,1-1 0,0 1 0,-1 0 0,1 0 0,0 0 0,0 0 0,-1 0 0,1 0 0,0 0 0,-1 1 0,1-1 0,0 0 0,-1 1 0,1 0-1,0-1 1,-1 1 0,1 0 0,2 1 0,3 3 143,1 1 0,-1 0 0,0 0 0,10 12 0,-16-17-181,27 33 549,46 70 0,-48-64-254,16 30 176,41 88 0,-23-38-325,-52-108-226,-7-10-88,0 0 1,0-1 0,0 1 0,0 0 0,0 0 0,0 0 0,0 0 0,-1-1 0,1 1 0,-1 0 0,1 3-1,-20-22-5815,6 5 3637,0-2 926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6:28.8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 0 26606,'-10'9'1832,"1"-5"689,2 0-1113,5-9-1752,37-3 200</inkml:trace>
</inkml:ink>
</file>

<file path=ppt/ink/ink1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7:52.6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214 563 9202,'-66'-3'2773,"-25"1"1760,88 2-4367,1 0 0,0 1 0,0 0 0,-1-1 0,1 1 0,0 0 0,0 0 0,0 0 0,0 0 0,-2 2 0,3-2-119,1-1 1,0 0-1,-1 1 1,1-1-1,-1 1 0,1-1 1,0 0-1,-1 1 1,1-1-1,0 1 1,0-1-1,-1 1 1,1-1-1,0 1 1,0-1-1,0 1 0,0-1 1,0 1-1,-1-1 1,1 1-1,1 0-19,-1 0-1,0-1 1,0 1-1,1-1 0,-1 1 1,0-1-1,1 1 1,-1-1-1,0 1 1,1-1-1,-1 1 0,1-1 1,-1 1-1,1-1 1,-1 0-1,1 1 0,-1-1 1,1 0-1,0 1 1,-1-1-1,2 0 1,4 3 89,1-1 1,0 0 0,-1 0-1,1-1 1,0 1 0,8-1 0,44-1 266,-41 0-288,303-25 477,-264 18-515,509-80 943,-523 79-649,-1-2 0,74-27-1,-97 29-259,0-1 0,-1 0-1,0-2 1,-1 0-1,0-1 1,-1 0-1,0-1 1,15-18-1,-26 25-78,1-1-1,-1 0 1,0 0-1,-1 0 1,1-1-1,-1 1 1,-1-1-1,0 0 1,0 0-1,3-16 1,-5 19-9,0 1 0,-1 0 0,1 0 0,-1-1-1,-1 1 1,1 0 0,0 0 0,-1-1 0,0 1 0,0 0 0,0 0 0,-1 0-1,1 0 1,-1 0 0,0 0 0,0 1 0,0-1 0,-1 0 0,1 1 0,-1 0-1,0 0 1,0 0 0,-5-4 0,1 1 4,-1 1 0,-1 0 1,1 1-1,-1 0 0,1 0 0,-17-4 1,-58-11 32,65 16-36,-110-21 41,-155-10 0,241 33-47,-1 2 1,1 2-1,-44 8 0,21 3-13,-76 25-1,109-27 26,1 1 0,0 1-1,1 2 1,1 1 0,-37 27 0,19-6 193,1 1-1,-45 50 1,39-30 109,47-51-280,0-1 1,0 1-1,1-1 1,0 1-1,0 1 1,-3 12-1,6-18-31,0-1 1,1 0-1,-1 0 0,1 0 1,0 0-1,0 0 0,0 0 1,0 1-1,0-1 1,0 0-1,1 0 0,-1 0 1,1 0-1,-1 0 0,1 0 1,0 0-1,0 0 0,0 0 1,0 0-1,0 0 0,0 0 1,0-1-1,1 1 0,-1 0 1,1-1-1,-1 1 1,1-1-1,-1 0 0,1 1 1,0-1-1,0 0 0,0 0 1,0 0-1,2 0 0,6 3-77,1 0-1,0-1 0,0-1 0,0 1 1,16-1-1,55 4-3432,137-10 0,-215 3 3400,135-8-2215</inkml:trace>
</inkml:ink>
</file>

<file path=ppt/ink/ink1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7:53.2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1486 2 11514,'-45'0'2022,"-12"-1"611,0 2-1,-76 13 1,33 7-1811,1 5-1,1 4 1,1 4 0,2 4 0,-103 58-1,-66 59-1106,96-40-2994,122-79 877,18-9 808</inkml:trace>
</inkml:ink>
</file>

<file path=ppt/ink/ink1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7:53.7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13979,'0'7'1485,"1"0"-1,-1 0 1,2-1-1,2 11 1,2 2-93,14 26-1,-10-22-693,9 19-176,9 18-28,37 123-1,-28 28-2186,-32-190-1087,-3-17 346,-2-13 662,-1-3 1399</inkml:trace>
</inkml:ink>
</file>

<file path=ppt/ink/ink1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7:54.1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1 679 10114,'9'-12'1513,"0"1"0,1 0 1,0 1-1,16-13 0,48-29 1261,-3 2-1158,-54 36-1397,0 0 0,21-24 0,-33 32-235,-1 0 0,1 1 0,-1-1 0,0 0 0,-1-1 0,0 1 0,0-1 0,0 0 0,-1 1 0,0-1 0,2-11 0,-3-7-617,0-1 0,-2 0 0,-1 1-1,-1-1 1,-1 1 0,-2 0-1,-8-27 1,9 37 327,0 1-1,-14-27 1,17 37 336,-1-1-1,0 1 0,0-1 1,-1 1-1,1 0 1,-1 0-1,0 1 1,0-1-1,0 1 1,0 0-1,-9-6 1,11 9 35,1-1 0,0 0 0,0 1 0,-1-1 1,1 1-1,0-1 0,0 1 0,-1 0 1,1 0-1,0-1 0,-1 1 0,1 0 1,-1 0-1,1 0 0,0 0 0,-1 1 0,1-1 1,0 0-1,-1 1 0,1-1 0,0 0 1,0 1-1,-1 0 0,1-1 0,0 1 0,0 0 1,0-1-1,0 1 0,0 0 0,0 0 1,0 0-1,-2 2 0,1 0 127,0 0-1,1 1 1,-1-1 0,1 0 0,0 1-1,-1-1 1,2 1 0,-1-1-1,0 1 1,1 0 0,-1 5 0,1-1 50,1 0 0,0 0 1,0 0-1,1 0 1,-1 0-1,2-1 0,-1 1 1,5 8-1,4 8 402,18 25 0,-15-26-287,92 149 795,-98-158-1208,-4-6 5,1 0 0,0 0 0,1-1 0,-1 1 0,9 7 1,-12-13-97,-1-1 0,1 0 0,-1 0 0,1 0 1,-1 0-1,1 0 0,0 0 0,-1 0 0,1 0 0,0-1 1,0 1-1,0-1 0,0 1 0,-1-1 0,1 0 0,0 0 1,0 0-1,0 0 0,0 0 0,0 0 0,0 0 1,-1-1-1,1 1 0,0 0 0,0-1 0,0 0 0,-1 1 1,1-1-1,0 0 0,-1 0 0,1 0 0,2-2 1,31-27-1435</inkml:trace>
</inkml:ink>
</file>

<file path=ppt/ink/ink1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7:54.3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0 14051,'-1'6'587,"1"0"-1,-1 0 1,1-1 0,0 1-1,0 0 1,0 0 0,1 0 0,0 0-1,0-1 1,1 1 0,-1 0-1,1-1 1,4 8 0,5 8 147,0-1 0,16 22 0,0-1 39,-9-8-554,-2 1 0,16 50 0,8 18-193,-33-86-10,2 1 0,0-1 0,22 27 0,-29-40-87,0 0 0,0-1 0,0 0 0,1 0 0,-1 1 0,1-2 0,-1 1 0,1 0 0,0 0 0,-1-1 0,1 1 0,6 1 0,-8-3-45,1 0 0,-1 0 0,1 0 1,-1 0-1,1 0 0,-1 0 0,1 0 0,-1-1 0,1 1 1,-1-1-1,0 1 0,1-1 0,-1 1 0,0-1 0,1 0 0,-1 0 1,0 0-1,0 1 0,0-1 0,0 0 0,0 0 0,0-1 1,0 1-1,0 0 0,0 0 0,0 0 0,0-1 0,-1 1 0,2-2 1,11-26-1158</inkml:trace>
</inkml:ink>
</file>

<file path=ppt/ink/ink1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7:54.6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0 10674,'-3'15'608,"1"0"9,2-1-49,4-3-376,3 0-176,6-7-184,1 0-168,5 1 152</inkml:trace>
</inkml:ink>
</file>

<file path=ppt/ink/ink1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7:55.0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0 133 13339,'0'-4'711,"1"0"0,-1 0 0,1 0 0,0 0 0,0 0 0,0 0 0,0 1 0,1-1 1,-1 0-1,3-3 0,-1 2-207,1-1 1,0 1-1,0 0 0,1 0 1,8-7-1,-6 6-318,0 1 0,0-1 0,1 2 0,0-1 0,0 1 0,1 0-1,-1 1 1,16-5 0,-11 6-134,-1 1 0,0 1-1,0 0 1,1 0 0,-1 1-1,0 0 1,0 1 0,1 1-1,-2 0 1,1 1 0,0 0 0,-1 0-1,1 2 1,-1-1 0,-1 1-1,20 14 1,-25-16-46,0 1 0,0-1 0,-1 1 0,1 0 1,-1 0-1,0 0 0,0 1 0,-1-1 0,0 1 0,0 0 0,0 0 0,0 0 0,-1 0 1,2 8-1,-4-9 13,1 0 0,-1 0 1,1 0-1,-1-1 0,-1 1 0,1 0 1,-1 0-1,0 0 0,0 0 1,0-1-1,0 1 0,-1-1 0,0 1 1,0-1-1,0 1 0,-1-1 1,1 0-1,-1 0 0,-6 6 0,-2 3 51,-2-2 0,1 0-1,-1-1 1,-19 12-1,-62 29 137,86-47-175,-1 0-1,0 0 1,0-1 0,-16 4 0,23-7-63,0 0 1,0 0-1,0 0 1,0 0-1,1 0 1,-1 0-1,0 0 1,0 0-1,0-1 1,0 1-1,0-1 1,-3-1-1,4 1-47,0 1-1,0-1 0,0 0 0,0 0 0,0 0 1,0 0-1,0 0 0,1 0 0,-1 0 1,0 0-1,1-1 0,-1 1 0,0 0 0,1 0 1,-1-1-1,1 1 0,0 0 0,-1-1 0,1 1 1,0-2-1,0-1-238,-1 1 0,1-1 0,0 0-1,1 0 1,-1 0 0,1 1 0,-1-1 0,1 0 0,0 1 0,1-1 0,1-4 0,0 2-54,1 0 0,0 0 0,0 0 0,0 1 0,7-7 0,22-20-614</inkml:trace>
</inkml:ink>
</file>

<file path=ppt/ink/ink1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7:56.1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128 680 14203,'-1'0'147,"1"0"1,-1-1-1,1 1 1,-1-1-1,1 1 0,-1 0 1,1-1-1,-1 1 0,1 0 1,-1-1-1,1 1 1,-1 0-1,0 0 0,1 0 1,-1-1-1,1 1 0,-1 0 1,0 0-1,1 0 1,-1 0-1,0 0 0,1 0 1,-1 0-1,1 0 0,-1 1 1,0-1-1,1 0 1,-1 0-1,1 0 0,-1 1 1,0-1-1,1 0 0,-1 1 1,1-1-1,-1 0 1,1 1-1,-1-1 0,1 1 1,-1 0-1,-20 20 1473,20-19-1495,-9 10 262,0 1 0,1 0 0,1 1 0,0 0 0,0 1 0,2-1 0,-10 30 0,14-36-368,0 0 0,1 1-1,0-1 1,0 1 0,1-1 0,0 1 0,0 0-1,1-1 1,0 1 0,1-1 0,0 0 0,0 1 0,1-1-1,0 0 1,0 0 0,6 10 0,-3-8-13,0-1 0,8 10 0,-11-17-16,-1 1 0,0 0 1,1-1-1,-1 0 0,1 1 0,0-1 0,0 0 1,0 0-1,0-1 0,6 3 0,-8-3-9,0-1 1,1 0-1,-1 0 0,0 0 0,0 0 0,0 0 0,1 0 0,-1 0 0,0-1 1,0 1-1,0 0 0,1-1 0,-1 1 0,0 0 0,0-1 0,0 0 0,0 1 0,0-1 1,0 0-1,0 1 0,0-1 0,0 0 0,0 0 0,-1 0 0,1 0 0,0 0 1,0 0-1,-1 0 0,1 0 0,-1 0 0,1 0 0,0-2 0,2-5-136,0 0 0,0-1-1,2-12 1,-3 11 51,6-24-183,2-8 280,1 1-1,19-45 1,-29 84 65,0 0 0,0 0 1,0 0-1,0 0 1,0 0-1,0 0 0,1 0 1,-1 0-1,1 0 1,-1 1-1,1-1 0,0 1 1,0-1-1,0 1 1,0 0-1,0-1 0,0 1 1,0 0-1,0 1 1,4-3-1,-2 3 23,-1 0 1,0 0-1,0 0 0,1 0 1,-1 1-1,0-1 0,0 1 0,0 0 1,1 0-1,-1 0 0,0 0 1,0 0-1,-1 1 0,5 1 1,-3 0-23,0 0 1,0 0-1,0 0 1,0 1-1,0-1 1,-1 1-1,0 0 1,0 0-1,0 0 1,0 1-1,0-1 1,-1 1 0,2 4-1,0 2-26,0 1 1,-1 0-1,0 0 0,1 14 1,-2-19 31,0-10-21,3-15 22,-4 14-43,4-16 19,31-104 60,-31 110-100,1 1-1,1 0 0,0 1 0,0-1 0,1 1 0,1 1 1,10-12-1,-16 20-1,0 0 0,0 0-1,0 1 1,0-1 0,0 1 0,1 0 0,6-3 0,-9 5-2,0-1 1,0 1-1,0-1 0,0 1 1,1 0-1,-1 0 0,0 0 1,0-1-1,1 1 1,-1 0-1,0 1 0,0-1 1,1 0-1,-1 0 0,0 0 1,0 1-1,0-1 1,1 1-1,-1-1 0,0 1 1,0-1-1,0 1 1,0 0-1,0-1 0,0 1 1,0 0-1,0 0 0,1 1 1,3 5-12,0 0-1,-1 0 1,5 9 0,-6-9 11,0-1 0,1 1-1,0-1 1,6 7 0,-8-11 4,0-1 1,0 1-1,0 0 1,0-1-1,0 1 0,1-1 1,-1 1-1,0-1 1,1 0-1,-1 0 0,1 0 1,-1-1-1,1 1 1,0 0-1,4-1 1,1 0 9,0 0 1,0-1-1,-1 0 1,1 0-1,0-1 1,-1 0 0,1 0-1,-1-1 1,0 0-1,0 0 1,0-1 0,0 0-1,9-8 1,4-2 99,-1-2 1,-1-1 0,16-19-1,78-101 1236,-96 114-1112,-1 0 0,-2-2 0,0 0 1,12-32-1,-21 40-199,-4 17-36,0-1-1,0 1 1,0 0-1,0 0 1,0 0-1,-1 0 1,1 0-1,0 0 1,0 0-1,0 0 1,0 0-1,0 0 1,0 0-1,-1 0 1,1 0-1,0 0 1,0 0-1,0 0 1,0 0-1,0 0 1,0 0 0,-1 0-1,1 0 1,0 0-1,0 0 1,0 0-1,0 1 1,0-1-1,0 0 1,0 0-1,0 0 1,-1 0-1,1 0 1,0 0-1,0 0 1,0 0-1,0 0 1,0 1-1,0-1 1,0 0-1,0 0 1,0 0 0,0 0-1,0 0 1,0 0-1,0 1 1,0-1-1,0 0 1,0 0-1,0 0 1,0 0-1,-17 29 23,7-9-24,2 0 0,0 1 0,-9 40 0,15-53 0,1-1 1,0 1 0,0-1 0,1 1-1,0 0 1,0-1 0,1 1 0,-1-1-1,2 1 1,-1-1 0,1 1 0,1-1-1,-1 0 1,1 0 0,4 8 0,-6-13-1,1 0 0,-1 0 1,0 0-1,1 0 0,0 0 1,-1-1-1,1 1 0,0 0 1,0-1-1,0 0 0,0 1 1,0-1-1,0 0 1,0 0-1,1 0 0,-1 0 1,0 0-1,1-1 0,-1 1 1,0-1-1,1 1 0,-1-1 1,1 0-1,2 0 1,-1-1-11,-1 0 0,1 1 1,-1-1-1,1-1 0,-1 1 1,0 0-1,1-1 0,-1 0 0,0 1 1,0-1-1,0-1 0,-1 1 1,1 0-1,0-1 0,-1 1 1,3-4-1,1-2-34,0-1 0,-1 0 0,0 0-1,0-1 1,-1 0 0,-1 1 0,1-1 0,-1 0 0,-1-1 0,0 1-1,-1 0 1,0-1 0,0-17 0,-3-5-115,0 1 0,-3-1 0,-8-33 0,7 36 31,-1-3-88,0 0 0,-2 1 0,-22-50-1,21 68 130,10 14 86,0 0-1,0-1 0,-1 1 1,1 0-1,0 0 0,0 0 1,-1-1-1,1 1 0,0 0 1,-1 0-1,1 0 0,0 0 1,-1 0-1,1 0 0,0 0 1,-1 0-1,1 0 1,0 0-1,-1 0 0,1 0 1,0 0-1,-1 0 0,1 0 1,0 0-1,-1 0 0,-1 2-1,1-1 0,0 0 0,0 0 0,0 1 0,0-1 0,1 1 0,-1-1 0,0 1 0,1-1 0,-1 1 0,0 0 0,1-1 0,0 1 0,-1 0 0,1-1 0,0 4 0,-2 14-15,1 0-1,1 0 1,1 0 0,1 0 0,0 0-1,9 32 1,-7-35 30,1 0-1,1-1 1,0 1 0,1-1-1,1-1 1,1 1 0,0-1 0,12 14-1,-14-20 18,0-1-1,1 0 1,0-1-1,0 0 1,0 0-1,1 0 1,0-1-1,0-1 1,0 1-1,1-1 1,-1-1-1,1 0 1,0 0-1,20 2 1,-22-4 14,1-1 1,-1 1 0,1-2 0,-1 1-1,1-1 1,-1 0 0,0-1 0,1 0-1,-1 0 1,0-1 0,0 0-1,-1 0 1,1-1 0,-1 0 0,1-1-1,-1 1 1,0-1 0,7-7 0,8-11 138,-11 12 9,0 0 1,0 0-1,16-10 1,-22 19-100,-1-1-1,1 1 1,-1 0-1,1 0 1,0 0-1,-1 0 1,1 1-1,0 0 1,0 0-1,0 0 1,0 1 0,0-1-1,10 2 1,-14-1-79,0 0 0,0 0 0,0 0 1,0 0-1,0 0 0,0 1 0,0-1 1,0 0-1,0 0 0,0 1 0,-1-1 1,1 1-1,0-1 0,0 1 0,0-1 1,-1 1-1,1-1 0,0 1 1,0 0-1,-1 0 0,1-1 0,-1 1 1,1 0-1,-1 0 0,1-1 0,-1 1 1,1 0-1,-1 0 0,0 0 0,1 0 1,-1 0-1,0 0 0,0 0 0,0 0 1,0-1-1,0 1 0,0 2 0,0 0 3,-1 0-1,1 0 1,-1 0-1,0 0 0,0 0 1,0 0-1,0-1 1,-1 1-1,1 0 0,-3 3 1,-11 13 16,-2-1 0,0-1-1,0 0 1,-2-1 0,-21 14 0,13-12-352,0-2 1,-1-1-1,-56 21 0,64-28-262,-16 8-177</inkml:trace>
</inkml:ink>
</file>

<file path=ppt/ink/ink1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8:06.1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22 13203,'12'-21'6377,"-13"23"-6140,1 1 0,-1-1-1,0 1 1,1 0 0,0-1-1,-1 1 1,1 0-1,0-1 1,0 1 0,1-1-1,0 4 1,7 32 800,-7-34-842,31 95 1454,59 127 1,-62-160-1451,-15-32-194,-6-14-172,0-1 0,1 0 1,1 0-1,17 24 1,-26-41-14,0-1 1,1 1 0,-1-1-1,1 0 1,-1 1 0,1-1 0,-1 0-1,3 2 1,-3-3 29,0 0 0,-1 1 0,1-1 0,0 0 0,0 0 0,-1 0 0,1 0 0,0 0 0,0 0 0,0 0 0,-1 0 1,1 0-1,0 0 0,0 0 0,-1 0 0,1-1 0,0 1 0,-1 0 0,1 0 0,0-1 0,0 1 0,-1-1 0,1 1 0,-1 0 0,1-1 0,0 0 0,10-12-1401</inkml:trace>
</inkml:ink>
</file>

<file path=ppt/ink/ink1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8:06.5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1 338 12587,'11'2'1352,"9"-2"1569,4-6-753,3-12-160,6-4-295,4-11-801,7-2-256,-2-1-376,-4-1-216,-12 4-704,-9 0-400,-10 4-1241,-5-1-399,-2 3 1440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6:40.7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142 1 8218,'-11'3'1282,"0"-1"1,-1-1 0,1 0 0,-21 0-1,1-1 1643,27 1-2378,0-1 1,1 1 0,-1 0 0,0-1-1,-4 3 1,8-3-453,0 0 0,-1 0 1,1 1-1,-1-1 0,1 0 0,0 0 0,-1 1 0,1-1 1,0 0-1,-1 0 0,1 1 0,0-1 0,-1 0 0,1 1 1,0-1-1,0 0 0,-1 1 0,1-1 0,0 0 0,0 1 1,0-1-1,-1 1 0,2 0-19,-1-1 1,0 1-1,0-1 1,0 1-1,1 0 0,-1-1 1,0 1-1,1-1 1,-1 1-1,0-1 0,1 1 1,-1-1-1,1 0 1,-1 1-1,1-1 1,-1 1-1,1-1 0,-1 0 1,1 1-1,-1-1 1,1 0-1,9 6 318,0-1 0,1 0 0,-1-1 0,1-1 0,18 5-1,62 5 378,-7-8-400,131-8 0,86-25 6,-265 24-314,280-14 5,-302 18-267,29 2-147,-41-2 171,0 0 1,1 1-1,-1-1 0,0 1 1,0 0-1,1-1 0,-1 1 1,0 0-1,0 1 0,0-1 1,0 0-1,0 0 0,3 3 1,-5-3 91,0-1 0,0 0 0,0 0 0,0 1 0,1-1 0,-1 0 0,0 0 0,0 0 0,0 1 0,0-1 0,0 0 0,0 1 0,0-1 0,0 0 0,0 0 0,0 1 0,0-1 0,0 0 0,0 0 0,0 1 0,0-1 0,0 0 0,0 0 0,0 1 0,0-1 0,0 0 0,0 0 0,0 1 0,-1-1 0,1 0 0,0 0 0,0 1 0,0-1 0,0 0 0,-1 0 0,1 0 0,0 0 0,0 1 1,0-1-1,-1 0 0,1 0 0,0 0 0,0 0 0,-1 0 0,1 0 0,0 1 0,0-1 0,-1 0 0,1 0 0,0 0 0,0 0 0,-1 0 0,1 0 0,-1 0 0,1 0-138,-14 5-1552</inkml:trace>
</inkml:ink>
</file>

<file path=ppt/ink/ink1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8:06.8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40 4 12739,'-1'-1'203,"0"0"1,-1 1 0,1 0-1,0-1 1,-1 1 0,1 0-1,-1-1 1,1 1 0,0 0-1,-1 0 1,1 0 0,0 0-1,-1 0 1,1 1 0,-1-1 0,1 0-1,0 1 1,-1-1 0,1 1-1,-2 0 1,2 0 17,0 1 0,0-1 0,0 0-1,0 1 1,1-1 0,-1 0 0,0 1 0,1-1 0,-1 1 0,1-1 0,-1 1-1,1-1 1,-1 1 0,1 0 0,0-1 0,0 1 0,0-1 0,0 3 0,1 8 422,0-1 0,1 1 1,0-1-1,0 0 0,1 0 1,1 0-1,9 21 1,46 70 1497,-31-56-1436,2 7-196,-9-15-351,1-1 0,47 58 0,-66-92-291,0 0 0,0 0 0,0 0 0,0 0 0,0-1 0,1 1 0,-1-1 0,7 3 0,-8-4 5,-1-1 1,0 1-1,1-1 0,-1 0 1,0 0-1,0 0 1,1 0-1,-1 0 0,0 0 1,1 0-1,-1 0 1,0 0-1,1-1 0,-1 1 1,0 0-1,0-1 1,1 1-1,-1-1 0,0 0 1,0 1-1,0-1 0,0 0 1,0 1-1,0-1 1,0 0-1,0 0 0,0 0 1,0 0-1,0 0 1,1-2-1,12-25-1191</inkml:trace>
  <inkml:trace contextRef="#ctx0" brushRef="#br0" timeOffset="1">475 330 14555,'11'11'2273,"1"-2"2256,12-7-2633,2-2-352,1-11-896,-3-4-279,2-10-506,-2-7-487,0-6-960,1-6-865,3-4 1201</inkml:trace>
</inkml:ink>
</file>

<file path=ppt/ink/ink1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8:07.3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 0 15467,'-4'20'945,"0"0"-1,1 0 1,0 0-1,2 0 1,0 0-1,2 0 1,0 0 0,1 0-1,1 0 1,9 31-1,-1-17-376,2 0 0,1-1-1,1-1 1,2 0 0,21 30 0,19 34-216,-21-33-307,-36-63-55,0 1 0,0-1 0,0 1 0,1-1 0,-1 1 0,0-1 0,1 1 0,-1-1 0,0 0 0,1 1 0,-1-1 0,0 1 0,1-1 1,-1 0-1,1 1 0,-1-1 0,1 0 0,-1 0 0,1 1 0,-1-1 0,1 0 0,-1 0 0,1 0 0,-1 0 0,1 0 0,-1 0 0,2 1 0,-2-2-20,1 1 0,0-1 1,0 0-1,-1 1 0,1-1 0,0 1 1,-1-1-1,1 0 0,0 0 0,-1 1 1,1-1-1,-1 0 0,1 0 0,-1 0 0,0 1 1,1-1-1,-1-1 0,26-79-1541,-2 6 572,-10 39 680,23-43-1,-36 77 319,0 0 0,0 0-1,1 0 1,-1 0-1,1 0 1,-1 0-1,1 0 1,0 0 0,0 0-1,0 1 1,0-1-1,0 1 1,0 0-1,0-1 1,0 1 0,3-1-1,-2 2 14,-1 0 0,0-1 0,0 1-1,0 0 1,0 0 0,1 0 0,-1 1 0,0-1-1,0 0 1,0 1 0,0-1 0,0 1 0,0 0-1,0 0 1,0 0 0,0 0 0,0 0 0,3 2 0,-1 0 43,0 0 0,0 0 0,-1 0 0,1 1 0,-1-1 0,0 1 0,0 0 0,0 0 0,0 0 0,-1 0 1,0 0-1,0 0 0,0 1 0,0-1 0,1 6 0,-2-3 24,0 0 0,0 0 0,-1 0 0,0 0 0,0 0 0,0 0 0,-1-1 0,0 1 0,-4 11 0,-2 2 96,0-1 1,-2 0-1,-1 0 0,0 0 0,-25 32 1,30-44-152,0-1 0,-1 0 0,1 0 0,-1-1 1,-1 0-1,1 0 0,-1 0 0,0 0 0,-7 2 0,11-5-65,0-1 0,0 1-1,0-1 1,0 0 0,-1 0 0,1-1-1,0 1 1,0 0 0,-1-1-1,1 0 1,0 0 0,-1 0-1,1 0 1,0-1 0,0 1 0,-1-1-1,1 0 1,0 0 0,0 0-1,0 0 1,0-1 0,0 1 0,0-1-1,-4-3 1,4 3-149,1-1 0,-1 1 0,1-1 0,0 0 0,0 0 0,0 0 0,0 0 0,1 0 0,-1 0 0,1-1 0,0 1 0,0 0 0,-1-7 0,0 1-604,1 0 0,0-1 0,2-18 0,3-17-944</inkml:trace>
</inkml:ink>
</file>

<file path=ppt/ink/ink1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8:08.2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90 305 15827,'-4'20'1666,"-1"1"-1,-2-1 0,-14 34 1,14-37-1046,-8 15 513,10-21-906,0 0-1,0 0 1,1 0-1,0 0 1,1 1 0,-1 12-1,4-21-224,0 0 0,0-1-1,1 1 1,-1 0-1,1-1 1,-1 1 0,1 0-1,0-1 1,0 1 0,1-1-1,-1 0 1,0 1 0,1-1-1,-1 0 1,1 0 0,0 0-1,0 0 1,0 0 0,0 0-1,0 0 1,0-1 0,0 1-1,1-1 1,-1 1 0,0-1-1,1 0 1,-1 0 0,1 0-1,0-1 1,-1 1 0,1 0-1,0-1 1,-1 0 0,1 1-1,0-1 1,3-1 0,-6 1-6,1 0 0,0 0 0,-1 0 0,1-1 1,-1 1-1,1 0 0,-1 0 0,1-1 1,-1 1-1,1-1 0,-1 1 0,1 0 0,-1-1 1,1 1-1,-1-1 0,1 1 0,-1-1 1,0 1-1,1-1 0,-1 1 0,0-1 0,0 0 1,1 1-1,-1-1 0,0 1 0,0-2 1,1-15-112,-1 15 105,-1-17-98,1 0 1,1 0-1,0-1 1,2 1-1,9-36 1,-9 45 128,1 0 0,0 0 0,1 1-1,0-1 1,0 1 0,1 0 0,0 1 0,0-1 0,1 1 0,0 0 0,1 1 0,13-11-1,-15 14 35,0-1 120,0 0 1,1 1 0,-1 0 0,10-4 0,-13 7-120,-1 0 1,0 0 0,0 1-1,1-1 1,-1 1-1,0 0 1,1-1 0,-1 1-1,1 0 1,-1 0 0,0 1-1,1-1 1,-1 0-1,0 1 1,1 0 0,-1-1-1,0 1 1,0 0 0,3 1-1,1 2 14,-1 0-1,1 0 0,-1 1 1,0 0-1,0-1 1,-1 2-1,1-1 0,-1 0 1,0 1-1,5 9 1,-2 0-6,0 1 1,0-1 0,4 19 0,-8-15-22,-2-11 11,0-17-4,-1-20-126,2 0 0,6-32 0,-5 45-49,0 0 1,2 0-1,0 1 0,1 0 0,10-19 1,-14 29 74,1 0 0,0 1 1,0-1-1,0 1 0,1 0 1,0 0-1,7-7 1,-9 10 37,-1 0 0,1 0 0,0 0 1,0 0-1,-1 0 0,1 1 1,0-1-1,0 0 0,0 1 1,0-1-1,0 1 0,0 0 1,0 0-1,0 0 0,0 0 1,0 0-1,0 0 0,0 0 0,0 1 1,0-1-1,0 1 0,0-1 1,3 2-1,-1 1-2,1-1 0,-1 1-1,0 0 1,0 0 0,0 1 0,0-1-1,0 1 1,4 5 0,24 38-18,-1-2 53,-26-38-12,1-1 0,0 0 0,0-1-1,1 0 1,0 0 0,0 0 0,0-1 0,12 6-1,-16-9 9,0 1 0,0-1-1,0 0 1,0 0-1,0-1 1,0 1 0,0-1-1,1 1 1,-1-1-1,0 0 1,0 0 0,0 0-1,0-1 1,1 1-1,-1-1 1,0 0 0,0 0-1,0 0 1,0 0 0,0 0-1,0-1 1,-1 1-1,1-1 1,0 0 0,3-3-1,1-2 19,-1 0-1,1-1 0,-2 0 1,1 0-1,-1-1 0,0 0 1,-1 0-1,0 0 0,0 0 1,3-14-1,0-10-24,7-58 0,-11 58 4,-2 33-14,0-11 6,0 0 0,0-21 0,-1 32-6,0 0 0,0-1 1,0 1-1,0 0 0,0 0 1,0-1-1,0 1 0,0 0 1,0-1-1,0 1 0,0 0 1,0-1-1,0 1 1,0 0-1,0-1 0,0 1 1,0 0-1,-1 0 0,1-1 1,0 1-1,0 0 0,0-1 1,0 1-1,-1 0 0,1 0 1,0 0-1,0-1 1,-1 1-1,1 0 0,0 0 1,0 0-1,-1-1 0,1 1 1,0 0-1,-1 0 0,1 0 1,0 0-1,0 0 0,-1 0 1,1 0-1,0 0 0,-1 0 1,1 0-1,0 0 1,-1 0-1,1 0 0,0 0 1,-1 0-1,1 0 0,0 0 1,-1 0-1,1 0 0,0 0 1,0 0-1,-1 1 0,1-1 1,0 0-1,0 0 1,-1 1-1,-13 13 13,7-4-1,1 1-1,0 1 0,1-1 0,0 1 1,0 0-1,2 0 0,-1 0 1,-1 17-1,1 0 52,1 0-1,2 44 1,2-53 39,0 0 0,9 38 1,-8-51-74,-1 0 0,1-1 1,1 1-1,-1-1 1,1 1-1,0-1 1,1 0-1,0 0 0,0-1 1,0 1-1,8 8 1,-11-13-15,0 0 0,0 0 0,0 0 0,1 0 0,-1-1 0,0 1 1,0 0-1,1 0 0,-1-1 0,0 1 0,1-1 0,-1 1 0,1-1 0,-1 0 0,1 0 1,-1 1-1,0-1 0,1 0 0,-1 0 0,1 0 0,-1-1 0,3 1 0,-2-1 11,0 0 1,0 0-1,0 0 0,-1 0 0,1-1 0,0 1 0,-1 0 0,1-1 0,0 1 0,-1-1 0,0 0 0,1 0 0,0-2 0,4-6 73,-1 0 1,-1 0-1,0-1 0,3-14 0,-2 4-35,0-1-1,-2 0 1,0-38-1,-8-66-44,4 119-21,1-7-20,-1 0 0,-1 0-1,0 0 1,-1 1 0,-9-25-1,11 37 10,1 0 0,-1-1 0,0 1 0,0 0 1,0 0-1,-1 0 0,1 0 0,0 0 0,0 0 0,-1 0 0,1 0 0,0 1 0,-2-2 0,2 2 4,0-1 0,0 1-1,0 0 1,0-1 0,0 1 0,0 0 0,0 0 0,1-1 0,-1 1 0,0 0 0,0 0 0,0 0 0,0 0 0,0 0 0,0 1-1,0-1 1,0 0 0,0 0 0,0 0 0,0 1 0,0 0 0,0-1 7,1 1 0,-1 0 0,1-1 0,0 1 0,-1 0 0,1 0 0,0-1 0,0 1 1,0 0-1,0 0 0,0 0 0,0-1 0,0 1 0,0 0 0,0 0 0,0-1 0,0 1 0,0 0 0,0 0 0,1-1 0,-1 1 0,0 0 0,1 1 0,9 19-9,-9-19 10,4 8-1,2 1 0,-1-1 0,1 0 0,0 0 0,1-1 0,0 0 0,1 0 0,14 10 0,-22-18 2,0 0 0,0 0 0,0-1 0,0 1 0,0-1 0,0 1 0,0-1 0,0 1 0,0-1 0,0 1 0,0-1 0,0 0 0,0 0 0,0 0 0,1 1 0,-1-1 0,0 0 0,0 0 0,0-1 0,0 1 0,1 0 0,0-1 0,-1 1 1,0-1 0,0 0 0,0 0 0,0 1 0,0-1 0,0 0 0,0 0 0,0 0 0,-1 0 0,1 0 0,-1 0 0,1 0 0,0-1 0,-1 1 0,0 0 0,1 0 0,-1-2 0,1-1-6,0 0 0,0 0-1,-1 0 1,0 0 0,0 0-1,0 0 1,0 0 0,-1 0-1,0 0 1,0 0 0,-2-7-1,2 9-158,0 1 1,1-1-1,-1 0 0,-1 1 0,1-1 0,0 0 1,0 1-1,0 0 0,-1-1 0,1 1 0,-1 0 0,1-1 1,-1 1-1,0 0 0,1 0 0,-1 0 0,0 1 0,0-1 1,1 0-1,-1 1 0,0-1 0,0 1 0,0-1 0,0 1 1,-3 0-1,4-1-404,-1 1 1,1-1 0,0 1-1,-1-1 1,1 1 0,0-1-1,0 0 1,0 0 0,-2-1 0,1 0 96,0 1-916</inkml:trace>
</inkml:ink>
</file>

<file path=ppt/ink/ink1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8:08.8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62 10674,'-1'-6'906,"2"0"0,-1 0 0,1 0 0,0 0 0,2-8 0,4-3 4483,-6 25-1659,0 1-3203,-1 22-7,2 1 0,1 0 0,1 0 0,10 38 0,-10-56-462,1 0 0,0 0 1,0-1-1,2 0 0,0 0 0,0 0 0,1-1 0,0 0 1,1-1-1,1 0 0,16 16 0,-24-25-43,0-1 0,0 1 0,0 0 0,1-1 0,-1 1 0,0-1 0,1 0 0,-1 0 0,0 0 0,1 0 0,0 0 0,-1-1 0,1 1 0,-1-1 0,1 1 0,0-1 0,-1 0 0,1 0 0,0 0 0,2-1 0,-2 0-6,1 0 1,-1 0-1,0-1 0,0 1 0,0-1 0,0 0 0,0 0 0,-1 0 1,1 0-1,-1-1 0,1 1 0,-1-1 0,0 1 0,0-1 0,3-3 1,9-18 17,-10 17-26,1 0 0,-1 0 0,1 0-1,11-11 1,-14 16 2,0 0-1,0 1 0,1-1 0,-1 1 1,1-1-1,-1 1 0,1 0 1,-1 0-1,1 0 0,0 0 0,-1 1 1,1-1-1,0 1 0,0-1 0,-1 1 1,1 0-1,0 0 0,5 1 0,-5-1 28,-1 0-1,0 1 0,1-1 1,-1 1-1,1-1 0,-1 1 1,0 0-1,0 0 0,0 0 1,1 0-1,-1 0 0,0 1 1,0-1-1,-1 1 0,1-1 0,0 1 1,0 0-1,-1 0 0,1-1 1,-1 1-1,1 0 0,-1 0 1,0 1-1,0-1 0,0 0 1,0 0-1,0 0 0,-1 1 1,1-1-1,-1 0 0,1 5 1,-1-1 69,0 0 1,0 0 0,-1-1 0,1 1-1,-1 0 1,-1 0 0,1-1 0,-1 1-1,0-1 1,-1 1 0,1-1 0,-4 6-1,-2 1-10,0-1-1,0-1 1,-1 1-1,-1-2 0,1 1 1,-20 13-1,22-17-191,-1-1-1,0 0 1,-1 0 0,1-1 0,-1 0-1,0 0 1,0-1 0,0 0 0,-1-1-1,-9 1 1,18-2 26,0-1 1,0 0-1,0 0 1,-1 0-1,1 0 1,0 0-1,0 0 1,0 0-1,0 0 1,0 0-1,0-1 1,0 1-1,0 0 1,0-1-1,0 1 1,0 0-1,1-1 1,-1 1-1,0-1 1,-1 0-1,1-1-21,0 0 0,1 0 0,-1 0 0,1 0 0,-1 0 0,1 0-1,0 0 1,0 0 0,0 0 0,0-3 0</inkml:trace>
</inkml:ink>
</file>

<file path=ppt/ink/ink1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8:24.7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100 145 6369,'-1'-4'196,"-1"-10"1330,-6-24 0,6 34-1174,0 14-7,-3 50 315,5-59-628,0 0 0,0-1 0,0 1-1,0 0 1,0-1 0,0 1 0,0 0 0,0-1-1,-1 1 1,1 0 0,0-1 0,0 1-1,0-1 1,-1 1 0,1 0 0,-1-1 0,1 1-1,0-1 1,-1 1 0,0 0 0,-5-4 351,4 2-219,0 1 11,-1-1 0,0 1 0,1 0 0,-1 1 0,0-1 0,1 0-1,-5 2 1,4-2-74,1 1 0,-1-1 0,1 0 0,-1 1 0,0-1 0,1 0 0,-1 0 0,-3-1-1,4-2-25,0-13 2,1-56 109,1 67-49,0-1-1,1 1 1,-1 0 0,1-1 0,0 1-1,0 0 1,4-8 0,-5 11 24,1 0-1,0 0 1,-1 0 0,1 0 0,-1 0 0,1-1 0,-1-3-1,0 6-102,0 0 0,0-1 0,0 1 0,0 0 0,0 0 0,0-1 0,0 1 0,0 0 0,0 0 0,0 0 0,-1-1 0,1 1 0,0 0 0,0 0 0,0-1 0,0 1 0,0 0 0,0 0 0,-1 0 0,1 0 0,0-1 0,0 1 0,0 0 0,0 0 0,-1 0 0,1 0 0,0 0 0,0 0 0,0-1 0,-1 1 0,1 0 0,0 0 0,0 0 0,-1 0 0,1 0 0,0 0 0,0 0 0,-1 0 0,1 0 0,-11 4 2081,11-4-2046,-1 0 0,1 1 0,-1-1-1,1 0 1,0 0 0,-1 1 0,1-1 0,0 0-1,0 1 1,-1-1 0,1 0 0,0 1 0,0-1-1,-1 1 1,1-1 0,0 0 0,0 1 0,0-1-1,-1 1 1,2 0-42,-1-1 0,0 1-1,0-1 1,0 0 0,1 1 0,-1-1 0,0 0-1,1 0 1,-1 1 0,0-1 0,0 0-1,1 0 1,-1 1 0,0-1 0,1 0-1,-1 0 1,1 0 0,-1 0 0,0 1-1,1-1 1,-1 0 0,0 0 0,1 0 0,-1 0-1,1 0 1,-1 0 0,0 0 0,2 0-1,19-2 1354,2 2-162,-22 0-1200,0 0 0,0 1 0,1-1 0,-1 1-1,0-1 1,0 1 0,0-1 0,0 1 0,0 0 0,0-1 0,0 1 0,0 0 0,0 0 0,-1 0 0,1 0 0,0 0 0,0 0 0,0 1-1,5 10 225,-1 0-1,0 0 0,-1 0 0,2 14 0,9 20 163,74 151 855,-16-39-701,-72-158-583,5 13-13,0 1 1,-1 0-1,-1-1 1,0 1-1,-1 1 0,0-1 1,1 18-1,-4-37-973,0 1 0,1-1 0,0 1 0,0-1 1,1 1-1,-1 0 0,1-1 0,0 1 0,0 0 0,0 0 0,6-7 0,-7 9 533,9-14-1373</inkml:trace>
</inkml:ink>
</file>

<file path=ppt/ink/ink1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8:26.1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97 596 12051,'-11'2'4558,"17"-6"-1243,19-8-1345,279-152 483,129-94-701,-433 258-1751,4-3 26,1 0 0,-1 1 0,1 0 0,0 0 0,-1 0 0,1 0 0,0 1 0,0-1 0,9 0 0,-14 2-25,0 0 0,1 0 1,-1 0-1,0 0 0,0 0 1,1 0-1,-1 0 0,0 0 1,1 0-1,-1 0 0,0 0 1,0 0-1,1 0 0,-1 0 1,0 0-1,1 0 0,-1 0 1,0 1-1,0-1 0,1 0 1,-1 0-1,0 0 0,0 0 1,0 1-1,1-1 1,-1 0-1,0 0 0,0 0 1,0 1-1,1-1 0,-1 0 1,0 0-1,0 1 0,0-1 1,0 0-1,0 0 0,0 1 1,0-1-1,0 0 0,1 1 1,-1-1-1,0 0 0,0 0 1,0 1-1,0-1 0,0 0 1,-1 1-1,1-1 0,0 0 1,0 0-1,0 1 0,0-1 1,0 0-1,0 0 0,0 1 1,0-1-1,-1 0 0,1 0 1,0 1-1,0-1 0,-1 0 1,-12 15 48,-26 15-38,-1-3 0,-46 24 0,-92 37 34,34-18-29,-39 42-8,-9 4 9,181-109-12,8-5-2,0 0 1,0 0 0,-1-1 0,1 1-1,0-1 1,-5 1 0,8-2-4,0 0-1,0 0 1,0 0 0,0 0 0,1 0 0,-1 0-1,0 0 1,0 0 0,0-1 0,0 1 0,0 0-1,0 0 1,0 0 0,0 0 0,0 0 0,0 0-1,0-1 1,0 1 0,0 0 0,0 0 0,0 0-1,0 0 1,0 0 0,0-1 0,0 1 0,0 0-1,0 0 1,0 0 0,0 0 0,0 0 0,0 0-1,0-1 1,0 1 0,0 0 0,0 0 0,-1 0-1,1 0 1,0 0 0,0 0 0,0 0 0,0 0-1,0-1 1,0 1 0,0 0 0,-1 0 0,1 0-1,0 0 1,0 0 0,0 0 0,0 0 0,0 0-1,0 0 1,-1 0 0,1 0 0,0 0 0,0 0-1,0 0 1,0 0 0,0 0 0,-1 0 0,1 0-1,0 0 1,11-12 71,11-3-9,0 0-1,1 1 1,26-10-1,-3 0 14,165-100 251,228-150 536,-410 253-794,41-28 71,-60 43-39,0 0 0,1 1 0,0 0 0,22-6 0,-40 17-56,0-1 1,0 0 0,-8 5-1,-239 136 0,35-19-1,6 3-40,76-45 15,97-66-8,24-12 0,11-6 10,11-7 4,14-10 28,132-81 330,-87 57-262,202-134 264,-6 4-122,-99 77-125,-156 91-78,12-7-334,-18 9 258,0 0 0,0 0 0,0 0 0,0 0 0,0 0 0,0 0 0,0 0 1,0 0-1,0 0 0,0 0 0,0 0 0,0 0 0,0 0 0,0 0 0,0 0 0,0-1 0,0 1 0,0 0 0,0 0 0,0 0 0,0 0 0,0 0 0,0 0 0,0 0 1,0 0-1,0 0 0,0 0 0,0 0 0,0 0 0,0 0 0,0 0 0,0 0 0,0 0 0,0 0 0,0 0 0,0 0 0,0 0 0,0 0 0,0 0 0,0 0 1,0 0-1,0 0 0,0-1 0,0 1 0,0 0 0,0 0 0,0 0 0,0 0 0,0 0 0,0 0 0,0 0 0,0 0 0,0 0 0,0 0 0,0 0 0,-11 2-1585,8-1 893</inkml:trace>
</inkml:ink>
</file>

<file path=ppt/ink/ink1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8:27.7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236 1 16588,'-4'1'333,"0"0"1,0 0 0,0 1 0,1 0 0,-1 0 0,1 0 0,-1 0 0,1 0 0,-3 3 0,-28 28 1039,25-24-1067,-4 5 56,-64 70 718,67-72-1045,0 1 0,1 0 0,1 1 0,0 0 0,-6 16 0,13-28-33,1 0 0,-1 0 0,0 0-1,1 0 1,-1 0 0,1 0 0,0 0 0,-1 0-1,1 0 1,0 1 0,1-1 0,-1 0 0,0 0-1,0 0 1,1 0 0,0 3 0,0-3 3,0-1-1,1 1 1,-1-1 0,0 1 0,0-1 0,1 1 0,-1-1 0,1 0-1,-1 0 1,1 0 0,-1 0 0,1 0 0,0 0 0,0 0 0,-1 0-1,1-1 1,0 1 0,3 0 0,8 2 80,1-1 0,0-1 0,15 1 1,13 1 156,-25-2-102,1 2 0,0 0 0,-1 1-1,1 1 1,19 8 0,-32-11-63,1 1 0,0 0 0,-1 1 0,0-1 0,0 1 0,0 0 0,0 0-1,-1 0 1,1 1 0,-1 0 0,0-1 0,-1 2 0,1-1 0,-1 0 0,0 1 0,0-1 0,-1 1-1,3 9 1,-3-7 25,-1-1 0,0 1 0,0 0 0,-1-1 0,0 1 0,0 0 0,-1-1 0,0 1 0,0 0 0,-1-1 0,0 1 1,-5 12-1,-2 0-16,0 0 1,-2-1-1,-15 22 1,16-25-77,-2-1 0,-25 26 0,31-35-71,-1 0 1,0 0-1,0-1 1,-1 0-1,0 0 1,0-1-1,0 0 0,-10 3 1,15-5-63,-1-2 0,1 1 1,0 0-1,0-1 0,0 1 1,-1-1-1,1 0 0,0 0 0,-1 0 1,-5-2-1,7 2-19,0-1 1,-1 0-1,1 0 0,0 0 1,0 0-1,1 0 0,-1 0 1,0-1-1,0 1 1,0-1-1,1 1 0,-1-1 1,1 1-1,-1-1 0,1 0 1,0 0-1,-2-2 0,0-5-452,0 0 0,0 0 0,0 0 0,1 0 0,0 0 0,1 0-1,0-11 1,0-34-763</inkml:trace>
</inkml:ink>
</file>

<file path=ppt/ink/ink1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8:28.1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16187,'5'17'5469,"0"-4"-4059,10 38 656,3 0-1,37 75 0,4-19-1091,72 150-383,-126-247-920,-1 0 0,0 0 0,-1 0 0,0 1 0,0-1 0,-1 1 0,1 19 0,-3-29 174,0 0 0,-1-1 0,1 1 0,0 0 0,0-1-1,0 1 1,0-1 0,-1 1 0,1 0 0,0-1 0,-1 1 0,1-1-1,0 1 1,-1-1 0,1 1 0,-1-1 0,1 1 0,-1-1 0,1 1-1,-1-1 1,1 0 0,-1 1 0,1-1 0,-1 0 0,0 1 0,1-1-1,-1 0 1,1 0 0,-2 1 0,-10 4-1445</inkml:trace>
</inkml:ink>
</file>

<file path=ppt/ink/ink1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8:28.7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1 478 15491,'11'-19'1376,"0"1"0,1 0 0,2 1-1,-1 0 1,2 2 0,31-28 0,-35 34-1112,0 0 0,1 2 0,0-1 1,0 1-1,0 1 0,1 0 0,0 1 1,0 0-1,1 1 0,-1 1 0,23-3 1,-29 5-241,0 1 0,-1 0 0,1 1 0,0-1 1,-1 1-1,1 0 0,-1 1 0,1 0 0,-1 0 1,0 0-1,0 1 0,11 6 0,-10-4-16,0 0 1,0 1-1,0 0 0,-1 0 0,0 0 0,0 1 1,-1 0-1,9 14 0,-7-8-8,0 1 0,-1-1 1,-1 1-1,0 0 0,-1 0 0,-1 0 0,0 1 1,-1-1-1,-1 1 0,0 0 0,-1 19 0,0-33 1,0 1-1,0-1 0,-1 0 0,1 1 0,0-1 0,-1 0 0,1 1 0,-1-1 0,1 0 0,-2 3 0,2-4 0,-1 0 0,1 1 0,0-1 0,0 0 0,-1 1 0,1-1 0,0 0 0,-1 0 0,1 0 0,0 1 0,-1-1 0,1 0 0,0 0-1,-1 0 1,1 0 0,-1 0 0,1 1 0,0-1 0,-1 0 0,1 0 0,-1 0 0,1 0 0,0 0 0,-1 0 0,-1-1 0,0 0 0,1 0 0,0 1 0,-1-1 0,1 0 0,-1 0 0,1 0 0,0 0 0,0 0 0,0-1-1,0 1 1,0 0 0,0 0 0,0-1 0,0 1 0,-1-3 0,-4-8 5,1-1 0,0 1 1,1-1-1,1 0 0,0 0 0,0 0 0,1-1 1,1 1-1,0-15 0,2 11 3,0 0 1,0 0 0,2 0-1,0 0 1,1 0 0,11-28-1,-4 23-52,1 0 1,1 1-1,0 1 0,2 0 0,28-30 0,23-31-5945,-59 72 3498,-6 12 924</inkml:trace>
</inkml:ink>
</file>

<file path=ppt/ink/ink1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8:29.4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124 182 17556,'-3'3'391,"0"-1"1,-1 1-1,1 0 0,0 0 1,1 0-1,-1 0 1,1 1-1,-4 5 0,-4 6 445,-2 2-497,1 1 1,1 1-1,1 0 0,1 0 1,0 1-1,2 0 0,0 0 1,1 0-1,1 1 0,-1 21 1,5-34-270,0 0 0,0 0 0,1 0 0,2 14 0,-2-19-60,-1 0 0,1 0 0,0 0-1,0 0 1,0 0 0,1-1 0,-1 1-1,1 0 1,-1-1 0,1 1 0,0-1 0,0 0-1,0 1 1,0-1 0,3 2 0,-3-3-7,-1-1 1,0 1-1,0-1 1,0 1 0,0-1-1,0 0 1,1 1 0,-1-1-1,0 0 1,0 0-1,0 0 1,1 0 0,-1 0-1,0 0 1,0 0-1,1 0 1,-1-1 0,0 1-1,0 0 1,0-1 0,0 1-1,1-1 1,-1 1-1,0-1 1,0 0 0,0 1-1,0-1 1,1-1 0,3-3 69,0 0 0,0 0 0,7-11 0,-8 11-17,10-15 229,-1-2 0,16-36-1,-4 7-27,-8 23 99,33-45 0,-48 71-322,-1-1 15,1 1-1,0 0 1,0-1-1,0 1 1,5-4 0,-6 6-39,-1-1 0,1 1 0,0 0 0,-1 0 0,1-1 1,0 1-1,-1 0 0,1 0 0,0 0 0,-1-1 1,1 1-1,0 0 0,0 0 0,-1 0 0,1 0 0,0 0 1,-1 1-1,1-1 0,0 0 0,-1 0 0,1 0 1,0 1-1,-1-1 0,1 0 0,0 0 0,-1 1 0,1-1 1,-1 1-1,1-1 0,-1 1 0,1-1 0,0 2 1,3 2 24,0 0 0,-1 1 0,0 0 0,0 0 0,0 0 0,-1 0 0,0 0 0,0 1 0,3 9 0,7 58 172,-7-38-122,-4-31-78,-1 0 3,1 0 0,0 0 1,0-1-1,0 1 0,0-1 0,3 6 0,-4-9-9,0 0 0,0 0 0,0 0 0,0 1 0,0-1-1,0 0 1,0 0 0,0 0 0,0 0 0,0 0 0,1 1 0,-1-1 0,0 0 0,0 0 0,0 0 0,0 0 0,0 0 0,0 0 0,1 0 0,-1 0 0,0 0 0,0 0 0,0 0 0,0 1 0,1-1 0,-1 0 0,0 0 0,0 0 0,0 0-1,0 0 1,1 0 0,-1 0 0,0 0 0,0 0 0,0-1 0,0 1 0,1 0 0,-1 0 0,0 0 0,0 0 0,0 0 0,1 0 0,3-8 22,2-12 7,-6 20-28,8-50 36,2-73 0,4-30-160,-13 147 108,0 1 1,0-1-1,1 0 0,0 0 0,0 1 0,5-8 0,-7 12 12,1 0 0,-1 0-1,1 0 1,0 0 0,-1 0 0,1 0-1,0 1 1,0-1 0,0 0 0,-1 0-1,1 1 1,0-1 0,0 1 0,0-1-1,0 1 1,0-1 0,0 1 0,0 0-1,0-1 1,0 1 0,1 0-1,-1 0 1,0 0 0,0 0 0,0 0-1,0 0 1,0 0 0,0 0 0,0 0-1,0 0 1,0 0 0,0 1 0,0-1-1,0 1 1,0-1 0,0 1 0,0-1-1,0 1 1,0-1 0,0 1 0,1 1-1,6 5-45,-1-1 0,-1 1-1,1 1 1,-1-1 0,-1 1-1,9 15 1,-6-10-123,16 20 0,-20-28 92,0-1-1,1 0 0,0 1 1,0-1-1,0-1 0,0 1 1,1-1-1,7 4 0,-10-6-22,-1 0-1,1 0 1,-1 0 0,1-1-1,0 1 1,-1-1-1,1 0 1,0 1-1,-1-1 1,1 0 0,0-1-1,-1 1 1,1 0-1,0-1 1,-1 1 0,1-1-1,-1 0 1,1 0-1,-1 0 1,1 0-1,-1 0 1,4-3 0,1-2-454,0-1 0,0 1 0,-1-1 0,0-1 0,0 1 0,5-10 0,4-5-912,41-57-161,-27 43 1536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6:41.0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17 13003,'3'-2'457,"1"0"0,-1 0 1,0 0-1,1 1 0,-1 0 0,1-1 0,0 1 1,-1 0-1,1 1 0,6-2 0,5 2 464,22 1 0,-22 0-307,20 2 150,-1 1 0,0 1-1,0 2 1,34 12-1,-48-13-530,1 2 0,-1 1 1,-1 1-1,1 0 0,-2 1 0,1 1 0,25 23 0,-40-32-203,0 1 0,-1 0 1,1 0-1,-1 0 0,0 0 1,0 0-1,0 1 0,0-1 0,-1 1 1,0 0-1,0 0 0,0 0 0,-1 0 1,0 0-1,0 0 0,0 0 1,0 1-1,-1-1 0,0 0 0,0 0 1,0 1-1,-1-1 0,1 0 0,-2 0 1,1 0-1,0 0 0,-1 0 1,0 0-1,-3 6 0,1-4-56,0 0 0,-1 0 0,0-1 1,0 0-1,0 0 0,-1 0 0,0-1 0,0 1 0,0-1 0,-1-1 0,0 1 0,0-1 1,0 0-1,0-1 0,0 0 0,-13 4 0,7-4-546,1 0 0,0-1 1,-1 0-1,0-1 0,1-1 1,-1 0-1,1 0 0,-1-1 1,-23-6-1,-4-5-754</inkml:trace>
</inkml:ink>
</file>

<file path=ppt/ink/ink1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8:29.7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137 384 10218,'1'-8'304,"-1"5"393,0 0-1,0-1 1,0 1-1,0 0 1,-2-7 0,2 10-596,0-1 0,0 1 0,0 0 0,-1-1 0,1 1 1,0 0-1,0 0 0,0-1 0,0 1 0,-1 0 1,1 0-1,0-1 0,0 1 0,-1 0 0,1 0 0,0 0 1,0-1-1,-1 1 0,1 0 0,0 0 0,-1 0 0,1 0 1,0 0-1,0 0 0,-1-1 0,0 1 0,0 1 63,1-1-1,-1 0 0,0 0 0,0 0 1,0 1-1,0-1 0,0 1 0,0-1 1,0 1-1,0-1 0,1 1 0,-1-1 1,-1 2-1,-4 4 225,0 0 0,1 0 0,-1 0-1,2 1 1,-1 0 0,1 0 0,-6 11 0,-21 58 810,20-44-774,-7 40 1,15-58-338,0 1 1,1 0 0,1 0-1,1 0 1,1 16 0,-1-28-83,0-1 0,1 1 0,-1-1 0,1 0 1,-1 1-1,1-1 0,0 0 0,0 0 0,0 1 0,0-1 0,0 0 1,1 0-1,-1 0 0,1 0 0,-1 0 0,3 2 0,-2-3 0,0 0 0,-1 0 0,1 0 0,0-1 0,-1 1 0,1 0 0,0-1 0,0 1 0,0-1 0,0 0 0,0 0-1,0 1 1,-1-1 0,1 0 0,0-1 0,3 1 0,1-2 2,0 1 1,0-1-1,0 0 0,-1-1 1,1 1-1,-1-1 0,0 0 0,1-1 1,-1 1-1,-1-1 0,6-5 0,1-3-4,0-1-1,-1 0 1,0 0-1,-1-1 0,-1-1 1,0 1-1,-1-2 0,-1 1 1,0-1-1,-1 1 0,3-20 1,-1 1 0,-2 0 1,-2-1 0,-1 1-1,-3-47 1,-1 51-21,-1 1 0,-13-52 0,12 68 16,0 0 1,-1 0 0,0 1 0,-1-1 0,0 1-1,-1 0 1,-1 1 0,-9-12 0,14 19 19,-1 0 1,0 0-1,0 1 0,0 0 1,0 0-1,-9-5 0,11 7 31,0 0-1,0 0 0,-1 0 0,1 0 0,-1 0 1,1 1-1,-1-1 0,1 1 0,-1 0 0,1 0 1,-1 0-1,1 0 0,-1 0 0,1 0 0,-4 1 1,5 0-7,0 0 1,0-1 0,0 1-1,1 0 1,-1 0-1,0-1 1,0 1 0,0 0-1,1 0 1,-1 0-1,0 0 1,1 0 0,-1 0-1,1 0 1,-1 1 0,1-1-1,-1 0 1,1 0-1,0 0 1,0 1 0,-4 25 172,4-27-215,0 7 12,0 0 0,0 0-1,1 0 1,0-1-1,0 1 1,4 11 0,17 38 165,-21-55-169,15 31 255,1-1 0,1-1-1,1-1 1,2-1-1,33 35 1,-41-48-60,2-1 0,0-1 0,21 15 0,-27-22-163,1 0 0,-1 0-1,1-1 1,1-1 0,-1 1-1,1-2 1,14 4 0,-23-7-88,-1 1 0,0-1 0,0 0 0,0 0 0,1 0 0,-1 0 0,0 0 0,0 0 0,0 0 0,0-1 0,1 1 0,-1 0 0,0-1 0,0 1 0,0-1 0,0 1 0,0-1 0,0 1 0,0-1 0,0 0 0,0 0 0,0 1 0,1-2 0,0-2-509,1 1 0,-1-1 0,0 1-1,0-1 1,2-5 0,-1 1-518,7-11-757</inkml:trace>
  <inkml:trace contextRef="#ctx0" brushRef="#br0" timeOffset="1">629 206 20580,'3'15'561,"-3"-3"-1426,-3 5-983,-10 3 880</inkml:trace>
</inkml:ink>
</file>

<file path=ppt/ink/ink1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8:30.5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340 401 15819,'-4'-8'324,"0"1"497,1-1 1,-10-12 0,11 18-609,1 1 1,0-1 0,-1 0 0,0 1-1,1-1 1,-1 1 0,0 0 0,0-1-1,0 1 1,0 0 0,0 0-1,0 0 1,0 0 0,0 1 0,-4-2-1,2 2-43,-1 0-1,1 0 0,0 0 0,0 1 0,0-1 0,0 1 0,0 0 0,0 0 1,0 1-1,0-1 0,1 1 0,-1 0 0,-6 4 0,-2 2 211,0 0-1,-16 17 0,13-9-133,0 1 0,1 0-1,1 1 1,0 0 0,2 1-1,-18 39 1,17-29-90,1 0 1,1 1-1,2 0 1,-5 40-1,11-58-82,0 0 0,2 0 0,-1 0 0,3 23-1,-1-32-57,-1-1-1,1 1 1,-1-1-1,1 1 0,0-1 1,0 0-1,0 1 1,1-1-1,-1 0 0,0 0 1,1 0-1,2 3 1,-2-4-7,-1 1 1,1-1 0,-1 0 0,1 0 0,0-1 0,-1 1 0,1 0 0,0-1 0,0 1 0,0-1 0,-1 1 0,1-1 0,0 0 0,0 0 0,0 0 0,0 0 0,0 0 0,-1 0 0,4-1-1,1 0 4,1-1 0,-1 0 0,0-1 0,1 1 0,-1-1 0,0 0-1,-1-1 1,1 1 0,-1-1 0,10-9 0,-1 0 2,0-2 1,17-23 0,-15 16-14,-1-1 1,-1-1-1,-1 0 1,-1 0-1,-1-2 1,-1 1-1,-2-2 1,8-35-1,-10 29-40,-2-1 0,-1 0 0,-1 0 0,-2 1 0,-2-1 0,-8-48-1,7 61-42,-2-1 0,-1 2-1,-14-35 1,17 47 61,-1 0 0,0 0 1,0 0-1,-1 1 0,0 0 1,-1 0-1,0 0 1,0 1-1,0 0 0,0 0 1,-12-8-1,15 12 23,1 1 0,0-1 0,0 1 1,-1 0-1,1-1 0,-1 1 0,1 1 0,-1-1 0,0 0 0,1 0 1,-1 1-1,0 0 0,1-1 0,-1 1 0,0 0 0,1 0 0,-1 1 1,0-1-1,1 1 0,-1-1 0,0 1 0,1 0 0,-1 0 0,1 0 1,-1 0-1,1 0 0,-1 0 0,1 1 0,0-1 0,0 1 0,0 0 1,0 0-1,-2 2 0,-1 2 34,1 0 0,0 0 0,0 0 0,1 1 0,0-1 0,0 1 0,1 0 0,-1-1 0,1 1 0,1 1 0,-2 8 0,2-3 11,1 1 1,0-1-1,0 0 1,2 1-1,-1-1 0,2 0 1,0 0-1,0 0 1,1-1-1,1 1 1,0-1-1,1 0 1,0 0-1,1 0 0,0-1 1,0 0-1,2-1 1,-1 0-1,1 0 1,1 0-1,0-1 0,0-1 1,0 0-1,1 0 1,1-1-1,-1-1 1,1 1-1,0-2 1,1 0-1,13 4 0,-16-7-44,0 0 0,1-1-1,-1 0 1,0 0-1,1-1 1,-1-1 0,0 0-1,0 0 1,0-1-1,0 0 1,0-1-1,0 0 1,0 0 0,-1-1-1,1-1 1,-1 0-1,0 0 1,-1 0 0,15-13-1,-14 11-9,0-1 0,0-1 0,-1 0 0,-1 0 0,0 0 0,0-1-1,0 0 1,-1-1 0,-1 1 0,0-1 0,0 0 0,-1 0 0,-1-1 0,0 1 0,0-1 0,1-21-1,-3 19-2,-2 9 8,2 0-1,-1 0 0,0 0 1,1 0-1,2-6 1,-3 11 2,0 0 0,0-1 1,0 1-1,0 0 0,0-1 1,1 1-1,-1 0 0,0 0 1,0-1-1,0 1 0,1 0 1,-1 0-1,0-1 1,0 1-1,1 0 0,-1 0 1,0 0-1,1-1 0,-1 1 1,0 0-1,0 0 0,1 0 1,-1 0-1,0 0 0,1 0 1,-1 0-1,0 0 0,1 0 1,-1 0-1,0 0 0,1 0 1,-1 0-1,0 0 0,1 0 1,-1 0-1,0 0 0,1 0 1,-1 0-1,0 1 0,1-1 1,-1 0-1,0 0 0,0 0 1,1 0-1,-1 1 0,0-1 1,0 0-1,1 0 0,-1 1 1,0-1-1,14 15 67,-2 2 35,15 31-1,-18-30-27,19 26-1,-24-38-86,0-1 0,1 1 1,0-1-1,1 0 0,-1-1 0,1 1 0,0-1 1,7 4-1,-4-3-225,0 0 1,0-1-1,10 2 0,-16-5-22,0 0 0,-1 0 0,1-1-1,-1 1 1,1-1 0,0 0 0,-1 0 0,1 0-1,0 0 1,-1 0 0,1-1 0,-1 1 0,1-1-1,0 1 1,-1-1 0,5-2 0,-6 2 41,0 0 0,0 0 0,0 0 0,0 0 0,0 0-1,0 0 1,-1 0 0,1 0 0,0 0 0,0-1 0,-1 1 0,1 0 0,-1-1 0,1 1 0,-1 0 0,1-3 0,-1 1 300,1-1 0,-1 0 0,0 1 0,0-1 1,0-5-1,-6-16 486</inkml:trace>
</inkml:ink>
</file>

<file path=ppt/ink/ink1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8:30.9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68 45 11170,'-25'-11'1297,"1"0"1047,15 5-1184,-1 2-311,10 3-473,11-1-344,0-2-776,6 2 1352,3-1-736</inkml:trace>
</inkml:ink>
</file>

<file path=ppt/ink/ink1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8:31.5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1 318 15515,'88'114'7419,"-31"-45"-4714,-49-59-2437,-8-10-260,1 0-1,-1 0 0,0 0 0,0 0 1,0 0-1,0 0 0,0 0 0,0 0 1,0 0-1,0 0 0,0 1 0,0-1 1,0 0-1,0 0 0,0 0 0,0 0 1,0 0-1,1 0 0,-1 0 0,0 0 1,0 0-1,0 0 0,0 0 0,0 0 1,0 0-1,0 0 0,0 0 0,0 0 1,0 0-1,0 0 0,0 0 0,1 0 1,-1 0-1,0-1 0,0 1 0,0 0 1,0 0-1,0 0 0,0 0 0,0 0 1,0 0-1,0 0 0,0 0 0,0 0 1,0 0-1,0 0 0,0 0 0,0 0 1,0 0-1,0 0 0,0 0 0,0-1 1,0 1-1,1 0 0,-1 0 0,0 0 1,0 0-1,0 0 0,0 0 0,0 0 1,-1 0-1,-4-26 512,-6-15-345,2-1-1,-7-76 0,14 97-165,2-1-1,1 0 1,0 1-1,2-1 1,0 1-1,1-1 1,11-29 0,-13 44 39,1 0 1,0 1 0,1-1 0,0 0-1,0 1 1,0 0 0,1 0 0,7-7 0,-11 11-111,1 1 0,0-1 1,0 1-1,0-1 0,0 1 1,1 0-1,-1 0 0,0 0 1,1 0-1,-1 0 0,0 0 1,4 0-1,-4 1-193,1 0-1,-1 0 1,0 0-1,0 1 1,0-1-1,1 1 1,-1-1 0,0 1-1,0 0 1,0-1-1,0 1 1,0 0 0,0 0-1,0 1 1,0-1-1,1 2 1,28 20-7139,-12-7 4976</inkml:trace>
</inkml:ink>
</file>

<file path=ppt/ink/ink1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8:32.1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72 1133 10482,'1'0'380,"1"0"0,-1 0 0,1 0 1,-1 0-1,1 0 0,-1 0 0,0 0 0,1 0 0,-1 0 0,1-1 0,-1 1 0,0-1 0,1 1 0,-1-1 0,0 1 0,1-1 0,-1 0 0,0 0 1,0 1-1,2-3 0,-1 1-19,0 0 1,-1-1 0,1 1 0,-1-1-1,1 1 1,-1-1 0,0 1 0,0-1-1,2-5 1,-1-2 176,-1 0 0,0 1 0,0-1 0,0 0 0,-2-11 0,0 18-485,1 0-1,-1 1 1,0-1-1,0 0 1,0 1-1,0-1 1,0 1-1,0-1 0,-1 1 1,1 0-1,-1 0 1,0-1-1,1 1 1,-1 0-1,0 1 1,0-1-1,-1 0 1,1 0-1,0 1 0,0 0 1,-4-2-1,3 1-48,0 1-1,0 0 1,0-1-1,0 1 0,-1 0 1,1 1-1,0-1 0,0 1 1,-1-1-1,1 1 1,0 0-1,-1 0 0,1 1 1,0-1-1,-1 0 1,1 1-1,-4 1 0,5-1-3,1 0 0,-1 0 0,1 0 0,-1 0 0,1 0 0,0 1 0,-1-1 0,1 0 0,0 1-1,0-1 1,0 1 0,0-1 0,0 1 0,0 0 0,1-1 0,-1 1 0,0 0 0,1 0 0,-1-1 0,1 1-1,0 0 1,-1 3 0,1 0 1,0 0-1,0-1 1,0 1 0,1 0-1,-1 0 1,1-1-1,3 9 1,-2-6 1,1-1 0,0 0 1,1 0-1,0 0 0,0-1 0,0 1 0,0-1 0,1 0 1,0 0-1,0 0 0,0-1 0,1 0 0,0 0 1,-1 0-1,1-1 0,1 0 0,-1 0 0,0 0 0,11 2 1,-8-2-4,0-1 1,0 0 0,0-1 0,1 0-1,-1-1 1,0 0 0,0 0 0,1-1-1,-1 0 1,0 0 0,0-1 0,0 0-1,0-1 1,9-4 0,-5 1 8,-1-1-1,0 0 1,-1-1-1,0-1 1,0 1 0,-1-2-1,0 1 1,0-2-1,9-12 1,-11 12 61,-1 1 0,0-1-1,-1 0 1,0-1 0,-1 0-1,0 1 1,-1-2 0,0 1 0,-1 0-1,2-15 1,-5 21-15,1 1 0,-1-1 1,0 1-1,0-1 0,-1 0 0,0 1 0,0-1 0,0 1 0,-4-11 1,5 16-49,0 0 1,0-1-1,0 1 1,-1 0 0,1 0-1,0-1 1,0 1-1,0 0 1,0 0 0,-1 0-1,1-1 1,0 1-1,0 0 1,0 0 0,-1 0-1,1 0 1,0-1-1,0 1 1,-1 0 0,1 0-1,0 0 1,-1 0-1,1 0 1,0 0 0,0 0-1,-1 0 1,1 0-1,0 0 1,-1 0 0,1 0-1,-9 5 86,-5 14-68,12-16-24,0 0 1,1 0-1,0 1 0,-1-1 1,1 0-1,0 1 1,1-1-1,-1 1 1,0-1-1,1 1 0,0 0 1,0-1-1,0 1 1,1-1-1,-1 1 1,1-1-1,1 5 0,-1-4 1,1 0 1,0 0-1,0-1 0,0 1 0,0-1 0,1 1 0,-1-1 0,1 0 0,0 0 0,0 0 0,0 0 0,0-1 1,0 1-1,7 3 0,-3-3-18,1 0 0,-1 0 1,0 0-1,1-1 0,-1 0 0,1 0 1,0-1-1,-1 0 0,1-1 1,0 1-1,0-1 0,0-1 0,-1 0 1,1 0-1,0 0 0,0-1 0,-1 0 1,0-1-1,1 1 0,6-5 1,-1 1-15,0-1 0,-1-1 0,0 1 0,0-2 0,-1 0 0,0 0 0,-1-1 0,0-1 0,0 0 0,8-12 0,-8 7 33,-1-1 0,-1 0 0,0 0 0,-1 0 0,-1-1 0,-1 0 0,0 0 1,-1 0-1,-1-1 0,0-23 0,-1 11 2,-3-1 1,0 0 0,-2 1-1,-2 0 1,-10-41-1,-5 10-9,-2 1-1,-39-74 1,36 83-3,15 30 3,1 1 12,-18-29 1,27 49-5,-1 0 1,1 0-1,-1 0 1,0 1 0,1-1-1,-1 0 1,0 0 0,1 0-1,-1 1 1,0-1 0,0 0-1,0 1 1,0-1 0,0 1-1,0-1 1,-1 0-1,2 1 1,-1 0 0,1 0 0,-1 0 0,1 1 0,-1-1 0,1 0 0,0 0-1,-1 0 1,1 0 0,-1 1 0,1-1 0,0 0 0,-1 0 0,1 0-1,0 1 1,-1-1 0,1 0 0,0 1 0,-1-1 0,1 0 0,0 1-1,0-1 1,-1 1 0,1-1 0,0 0 0,0 2 0,-2 3 40,0 1 0,0-1-1,1 1 1,0 0 0,-1 8 0,0 24 224,1-1 0,2 0 0,2 1 0,1-1 0,2 0 0,1-1 0,2 1 0,17 42 0,-15-51-209,1 0-1,1-1 0,1-1 1,2 0-1,0-1 1,2 0-1,1-1 1,1-2-1,0 0 1,41 33-1,-56-51-186,1 0-1,0 0 0,0 0 1,1 0-1,-1-1 0,1 0 0,8 2 1,-14-5 73,-1 0 1,0 0-1,0 0 0,0 0 1,1 0-1,-1 0 0,0 0 1,0 0-1,1 0 1,-1 0-1,0-1 0,0 1 1,0 0-1,1 0 0,-1 0 1,0 0-1,0 0 1,0-1-1,0 1 0,0 0 1,1 0-1,-1 0 0,0-1 1,0 1-1,0 0 1,0 0-1,0-1 0,0 1 1,0 0-1,0 0 0,0 0 1,0-1-1,0 1 1,0 0-1,0 0 0,0-1 1,0 1-1,0 0 0,0 0 1,0-1-1,0 1 1,0 0-1,0 0 0,0 0 1,0-1-1,-1 1 0,1 0 1,0 0-1,0 0 1,0-1-1,-2-2-541,0-1 0,0 1 1,-1 0-1,1 0 0,-5-5 1,-5-5-1086,-11-18-1291,-6-6 1225</inkml:trace>
  <inkml:trace contextRef="#ctx0" brushRef="#br0" timeOffset="1">752 429 11626,'9'-3'919,"1"1"0,-1 1 0,1 0 0,-1 0 0,1 0 0,9 2-1,16-1 992,25-5 630,-35 2-1492,0 1 1,0 1-1,0 1 0,33 5 0,-52-4-926,0 0 0,0 1 0,1-1 0,-1 1 0,0 1 0,-1-1 0,1 1 0,0 0 0,-1 1 0,1-1 0,-1 1 0,0 0 0,0 0 0,-1 1 0,1-1 0,-1 1 0,0 0 0,0 0 0,-1 1 0,1-1 0,4 12 0,-5-12-183,-1 0-1,0 1 1,0-1-1,-1 1 1,0-1-1,0 1 1,0 0 0,0-1-1,-1 1 1,0 0-1,-1 9 1,1-15 28,0 0 0,0 0 0,0 0 0,0 1 0,0-1 0,0 0 0,0 0 1,0 0-1,0 0 0,0 0 0,0 0 0,-1 1 0,1-1 0,0 0 0,0 0 0,0 0 0,0 0 1,0 0-1,0 0 0,0 0 0,0 0 0,0 0 0,-1 1 0,1-1 0,0 0 0,0 0 1,0 0-1,0 0 0,0 0 0,0 0 0,0 0 0,-1 0 0,1 0 0,0 0 0,0 0 1,0 0-1,0 0 0,0 0 0,0 0 0,-1 0 0,1 0 0,-5-5-1268,-4-10-488,2-4 2136,5-3-513</inkml:trace>
</inkml:ink>
</file>

<file path=ppt/ink/ink1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8:32.8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15 20508,'-2'6'1337,"2"-1"327,5-1-520,6-4-864,0-5-168,2-3-328,7 3-328,0-3-1200,0 5-553,10 10 1129</inkml:trace>
</inkml:ink>
</file>

<file path=ppt/ink/ink1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8:33.0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139 312 17308,'0'-1'156,"0"1"0,-1-1 0,1 0 0,-1 1-1,1-1 1,-1 1 0,1-1 0,-1 1 0,1-1 0,-1 1 0,1-1 0,-1 1 0,0-1 0,1 1 0,-1 0 0,0-1 0,1 1 0,-1 0 0,0 0 0,1 0 0,-1-1 0,0 1 0,0 0 0,1 0 0,-1 0-1,0 0 1,0 0 0,1 0 0,-1 0 0,0 1 0,0-1 0,1 0 0,-1 0 0,0 1 0,1-1 0,-1 0 0,0 1 0,1-1 0,-1 0 0,1 1 0,-1-1 0,0 1 0,-5 3 456,1 0 0,0 1 0,-7 7 0,9-9-391,-6 7 140,1 0 0,0 1 0,0 0 0,1 1 0,0 0 0,1 0 0,-6 18 0,9-21-320,0 0 0,0 1 0,1 0 0,0-1-1,1 1 1,0 0 0,1 0 0,0 0 0,0 0 0,3 16 0,-2-23-36,0 0-1,0 1 1,0-1-1,1 0 1,-1 0-1,1 0 1,-1 0-1,1 0 1,0 0-1,0-1 1,0 1-1,1-1 1,-1 1-1,1-1 1,4 4 0,-5-5-5,0 0 1,0 0-1,-1-1 1,1 1-1,0 0 1,0-1-1,0 1 1,0-1-1,0 0 1,0 1-1,0-1 1,0 0 0,0 0-1,0 0 1,0-1-1,-1 1 1,1 0-1,0-1 1,0 1-1,0-1 1,0 0-1,0 1 1,0-1-1,-1 0 1,1 0-1,0 0 1,-1-1 0,3 0-1,-1-2 3,0 1 0,0-1 1,0 1-1,0-1 0,0 0 0,-1 0 0,0 0 0,0 0 1,0 0-1,0-1 0,1-4 0,2-10 26,3-26 0,-4 21 3,-1 14-9,-1 1 0,1-1 0,0 1 0,1 0 0,0 1-1,1-1 1,9-14 0,-12 19 20,1 1 0,-1 0-1,1 0 1,0 0 0,0 0 0,0 0-1,0 1 1,0-1 0,1 1-1,-1 0 1,1 0 0,-1 0 0,1 0-1,0 1 1,0 0 0,0-1-1,0 1 1,0 1 0,0-1 0,0 0-1,4 1 1,-6 0-30,0 0 1,-1 1-1,1-1 0,0 0 0,-1 1 0,1 0 1,-1-1-1,1 1 0,-1 0 0,1-1 1,-1 1-1,1 0 0,-1 0 0,1 0 1,-1 1-1,0-1 0,0 0 0,0 0 1,0 1-1,0-1 0,0 0 0,0 1 1,1 1-1,1 5-2,0-1 0,0 1 0,2 15 0,5 11 16,-9-31-26,1 0 0,0 0-1,-1 0 1,1 0 0,0 0-1,4 3 1,-6-5 0,1-1 1,0 1-1,-1-1 1,1 0-1,-1 1 0,1-1 1,0 1-1,-1-1 1,1 0-1,0 1 0,0-1 1,-1 0-1,1 0 0,0 0 1,0 1-1,-1-1 1,1 0-1,0 0 0,0 0 1,-1 0-1,1 0 1,0-1-1,0 1 0,-1 0 1,1 0-1,0 0 1,0-1-1,-1 1 0,1 0 1,0-1-1,-1 1 0,1 0 1,0-1-1,-1 1 1,1-1-1,-1 1 0,1-2 1,3-2 1,0 0 0,-1 0 1,0-1-1,0 1 0,0-1 0,0 0 1,-1 0-1,3-6 0,13-49 0,-13 40-2,42-121 43,-37 118-21,1 0-1,1 0 0,27-38 0,-34 55-2,0 0-1,0 0 0,1 0 0,0 1 0,0-1 0,0 1 1,1 1-1,-1-1 0,12-5 0,-14 9 0,-1 0 1,1 0-1,-1 0 0,1 0 1,0 0-1,-1 0 0,1 1 1,0 0-1,0 0 0,-1 0 1,1 0-1,0 1 0,-1-1 1,1 1-1,0 0 0,-1 0 1,1 0-1,-1 1 0,1-1 1,-1 1-1,0 0 0,6 4 1,-4-2-14,0 0 1,-1 1-1,0-1 1,0 1-1,0 0 1,0 0-1,-1 1 1,0-1-1,0 1 1,-1-1-1,1 1 1,-1 0-1,0 0 1,-1 0-1,1 0 1,0 9-1,-1-2 0,0-1 0,-1 0 0,0 1 0,-1-1-1,0 1 1,-1-1 0,-5 17 0,5-21-5,-1-1 0,0 1 0,-1-1 1,1 1-1,-1-1 0,-1 0 0,1-1 0,-1 1 0,-1-1 1,-8 9-1,11-12-37,-1 0 0,0 0 0,1-1 0,-1 1 0,0-1 0,0 0 0,0 0 0,0 0 0,0-1 0,-1 0 0,1 1 0,-1-1 0,1-1 0,-1 1 0,1-1 0,-1 0 0,1 0 0,-1 0 0,1 0 0,-1-1 0,-4-1 0,3 1-318,0-1-1,1-1 1,-1 1-1,1-1 1,-11-6-1,5 0-252,-21-21-1</inkml:trace>
</inkml:ink>
</file>

<file path=ppt/ink/ink1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8:48.7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5 122 8442,'-2'7'1426,"-1"2"1527,6-8-1781,3-6-670,-1 1-193,-4 2-146,0 1-1,1 0 1,-1 0-1,0 0 1,1 0 0,-1 0-1,1 0 1,-1 0-1,1 0 1,1 0 0,-2 1-86,0 0 1,-1 0 0,1 1-1,0-1 1,0 0 0,-1 0 0,1 1-1,0-1 1,-1 0 0,1 1-1,0-1 1,-1 1 0,1-1 0,0 0-1,-1 1 1,1 0 0,-1-1-1,1 1 1,-1-1 0,1 1 0,-1 0-1,0-1 1,1 1 0,-1 0-1,0-1 1,1 1 0,-1 0 0,0-1-1,0 2 1,1 0-6,-1-1 0,1 1 0,0 0-1,0-1 1,0 1 0,0 0 0,0-1 0,0 1 0,0-1 0,0 0 0,0 1-1,1-1 1,-1 0 0,0 0 0,1 0 0,-1 0 0,1 0 0,0 0-1,-1 0 1,1 0 0,0 0 0,-1-1 0,1 1 0,0-1 0,0 0-1,0 1 1,-1-1 0,1 0 0,0 0 0,0 0 0,0 0 0,0 0-1,3-1 1,12-3 198,1-1 0,-1 0 0,0-1 0,20-11 0,-15 7 162,39-12 0,-54 20-339,0 0 0,1 1 0,-1 0 0,0 0 0,1 1 0,-1 0 0,1 0 0,-1 1 0,13 2 0,-11 0 5,-1 0 0,1 1 1,-1 0-1,0 0 1,13 10-1,-11-7 16,22 10 0,-23-14-71,1 1 0,-1-1 0,1-1 0,0 0-1,0 0 1,0-1 0,0 0 0,0-1 0,0 0-1,12-2 1,9-3 316,58-18-1,-62 15-100,-16 6-148,1-1 0,-1 2 0,1-1-1,-1 2 1,1-1 0,-1 2 0,18 1 0,5 4 30,38 13 0,-47-12-113,1-1 1,0 0-1,33 1 0,-29-6-16,-1-2-1,44-8 0,55-16 84,45-7 671,-47 29-127,-94 5-565,0-3 0,0 0 0,39-8-1,23-14 88,36-6 195,-113 26-220,1 1-1,22 0 1,-32 3-106,-1-1-1,1 1 1,0 1 0,-1-1-1,0 1 1,1 0 0,11 6 0,3 2-13,0 0 0,1-2 0,0 0 0,30 4 1,-37-9 27,1-1 0,-1-1 1,0 0-1,1-1 1,-1-1-1,0-1 0,20-4 1,-4 1 172,1 1 0,-1 1 0,35 2 0,55-5 130,-81 0-318,-24 3-18,0 0 0,-1 2 0,1-1 0,0 2-1,0 0 1,24 4 0,2 2-11,-39-6 0,0 0 0,0 0 0,0 0 0,0 0 0,0-1 0,0 0 0,0 0 0,-1 0 0,5-2 0,-6 4 12,3-10-72,-4-2-314,-1 10-55,0-1 0,0 1 0,0-1 1,0 1-1,0-1 0,0 1 0,0-1 0,1 1 0,0-3 1,8-9-4479,2-4 1681</inkml:trace>
</inkml:ink>
</file>

<file path=ppt/ink/ink1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8:56.4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 47 6769,'-3'0'1342,"3"-1"-1087,-1 1 1,0 0 0,1 0-1,-1 0 1,1 0 0,-1 0-1,0 0 1,1 0 0,-1 0 0,0 0-1,1 0 1,-1 1 0,1-1-1,-1 0 1,0 0 0,1 1-1,-1-1 1,1 0 0,-1 1-1,1-1 1,-1 0 0,1 1 0,-1-1-1,1 1 1,-1-1 0,1 1-1,-1-1 1,1 1 0,0-1-1,-1 1 1,1 0 0,-1 0-48,1 0 1,0-1 0,-1 1-1,1 0 1,0 0 0,-1-1-1,1 1 1,0 0-1,0 0 1,0 0 0,0 0-1,0-1 1,0 1 0,0 0-1,0 1 1,0-2-130,0 0 0,0 1 1,1-1-1,-1 0 0,0 1 0,0-1 1,0 0-1,1 0 0,-1 1 0,0-1 1,0 0-1,1 0 0,-1 1 0,0-1 1,0 0-1,1 0 0,-1 0 0,0 0 1,1 0-1,-1 1 0,0-1 0,1 0 1,-1 0-1,0 0 0,1 0 0,1 0 36,0 0 0,-1 0-1,1-1 1,0 1-1,-1 0 1,1-1-1,-1 1 1,1-1 0,-1 0-1,1 1 1,-1-1-1,1 0 1,2-2 0,19-19 844,-16 15-658,0 0-1,15-10 1,-20 15-278,0 1 0,0 0 0,0 0 0,0 0 0,1 0 0,-1 0 0,1 0 1,-1 0-1,0 1 0,1-1 0,-1 1 0,1 0 0,-1 0 0,1 0 0,-1 0 0,3 1 0,-3-1-22,0 1 0,0 0-1,-1-1 1,1 1-1,0 0 1,-1 0 0,1 0-1,-1 0 1,1 1-1,-1-1 1,0 0 0,1 0-1,-1 1 1,0-1-1,0 1 1,0 0 0,0-1-1,0 1 1,0-1-1,0 1 1,-1 0 0,1 0-1,-1 0 1,1-1-1,-1 1 1,0 0 0,1 2-1,0 8 3,-1-1-1,1 0 1,-3 15 0,2-20 3,-1 6 0,-1 1 0,0-1 0,-1 1 1,0-1-1,-9 21 0,-33 53-26,25-49-4,17-27 10,7-8-48,13-9-71,-10 3 129,7-1-9,-1 1 1,1 0 0,1 1-1,-1 0 1,0 1 0,1 1 0,-1 0-1,20 2 1,-25 0 21,0 0 0,-1 1 0,1 0 1,-1 0-1,1 1 0,-1 0 0,0 0 0,0 1 0,0 0 1,-1 1-1,0 0 0,1 0 0,-2 0 0,13 13 0,-14-12 83,0 0 0,-1 1 0,0-1 0,0 1 0,-1 0 0,0 0 0,0 0 0,-1 0-1,0 1 1,0-1 0,0 1 0,-1-1 0,0 1 0,-1-1 0,0 1 0,0 0 0,-1-1 0,1 1-1,-2-1 1,1 1 0,-1-1 0,0 1 0,-1-1 0,1 0 0,-1 0 0,-1 0 0,0-1 0,1 1-1,-2-1 1,1 0 0,-1 0 0,-8 8 0,5-7-27,-1-1 0,0 0 0,0 0 0,-1-1-1,-11 5 1,-54 16 62,56-20-112,12-4-40,1-1-1,-1 1 1,1-2 0,-10 2 0,15-2-44,0 0 1,-1 0 0,1-1-1,0 1 1,0 0-1,-1 0 1,1 0-1,0-1 1,0 1 0,0-1-1,0 1 1,0-1-1,-2-1 1,2 2-16,1-1 0,0 1 0,-1-1 0,1 1-1,0-1 1,0 1 0,-1-1 0,1 1 0,0-1 0,0 0 0,0 1 0,0-1 0,0 1 0,0-1 0,0 0 0,0 1 0,0-1 0,0 0 0,0 1-1,0-1 1,0 1 0,0-1 0,0 0 0,1 1 0,-1-1 0,0 1 0,1-1 0,-1 1 0,1-1 0,1-3-560,1 0 0,0 0 1,0 0-1,0 1 0,0-1 0,7-4 1,-10 8 638,23-17-1763</inkml:trace>
</inkml:ink>
</file>

<file path=ppt/ink/ink1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8:56.6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1 152 12779,'7'-12'1872,"-2"-5"1417,8-3-1737,0 0-320,4 1-968,1-1-472,2 4-1144,4-1 3601,0 6-2089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6:41.2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1 17084,'0'21'1760,"-2"7"1281,1 3-409,-1 2-783,-3 2-465,3-6-760,2 1-144,5-6-680,0-2-816,5-7-3137,2-7 2561</inkml:trace>
</inkml:ink>
</file>

<file path=ppt/ink/ink1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8:57.1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248 21 12803,'-1'-1'148,"1"0"0,-1-1 0,0 1 0,0 0 0,1 0 0,-1-1 1,0 1-1,0 0 0,0 0 0,0 0 0,-1 0 0,1 0 0,0 1 0,0-1 0,0 0 1,-1 0-1,1 1 0,0-1 0,-1 1 0,1-1 0,-1 1 0,1 0 0,-1 0 0,1-1 1,0 1-1,-1 0 0,1 0 0,-1 0 0,1 0 0,-1 1 0,1-1 0,-1 0 0,-2 2 1,-4 0 189,0 1 1,0 0 0,1 1-1,-12 7 1,2-1-103,1 1-1,0 1 0,0 0 1,1 1-1,1 1 0,0 1 1,-19 25-1,32-38-209,-1 0-1,1 1 1,-1-1-1,1 1 1,0-1-1,0 1 1,0 0-1,0-1 1,0 5-1,1-6-20,0 0-1,0 0 0,0 0 1,0-1-1,0 1 1,1 0-1,-1 0 1,0 0-1,0-1 0,1 1 1,-1 0-1,1 0 1,-1-1-1,0 1 1,1 0-1,0-1 0,-1 1 1,1-1-1,-1 1 1,1 0-1,0-1 1,-1 1-1,1-1 0,0 0 1,-1 1-1,1-1 1,0 0-1,0 1 1,-1-1-1,1 0 0,0 0 1,0 1-1,0-1 1,-1 0-1,1 0 1,1 0-1,10 1 4,1-1-1,-1 0 1,1-1 0,13-2 0,-9 1 34,31 0 1,-43 2 5,0 0 0,0 1 1,-1-1-1,1 1 1,0 1-1,-1-1 0,1 1 1,-1-1-1,1 1 1,7 5-1,-10-6 8,0 1 0,-1-1 0,1 1 0,0-1 0,-1 1-1,1 0 1,-1-1 0,0 1 0,1 0 0,-1 0 0,0 0 0,0 0 0,0 0-1,-1 0 1,2 4 0,-1-2 31,-1 0 0,0 0 0,1-1 0,-1 1 0,-1 0 0,1 0 0,-1 0 0,0 5 0,-3 2 79,1-1 1,-1 1-1,-1-1 0,0 0 0,-8 12 0,-2 2-16,-1-1-1,-1 0 1,-1-1 0,-39 37-1,55-57-235,0 0 1,0-1-1,0 0 0,0 1 0,0-1 0,0 0 0,0 0 1,-1 0-1,1-1 0,0 1 0,-1 0 0,1-1 1,0 0-1,-4 1 0,5-1-38,0 0-1,0-1 1,0 1-1,0 0 1,1 0-1,-1 0 1,0-1 0,0 1-1,0-1 1,1 1-1,-1 0 1,0-1 0,1 1-1,-1-1 1,0 0-1,1 1 1,-2-2-1,1 1-98,0-1 0,1 1 0,-1-1-1,0 0 1,1 1 0,-1-1 0,1 1-1,-1-1 1,1 0 0,0 0-1,0 1 1,0-3 0,2-26-1128</inkml:trace>
</inkml:ink>
</file>

<file path=ppt/ink/ink1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8:57.4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16828,'2'18'4033,"7"10"-2628,-4-14-782,29 96 1932,50 169-21,-34-120-3762,-49-156 755,0-2 315,-1-1-1,0 1 1,0-1-1,1 1 1,-1-1 0,0 1-1,0-1 1,0 1-1,0-1 1,0 1-1,0 0 1,0-1 0,0 1-1,0-1 1,0 1-1,0-1 1,0 1-1,0-1 1,0 1-1,0 0 1,-1 0 0,-5 4-1221</inkml:trace>
</inkml:ink>
</file>

<file path=ppt/ink/ink1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8:58.2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0 289 12059,'2'-2'1088,"-1"0"1,1 0-1,0 0 0,0 0 1,0 0-1,5-3 1,26-12 1777,-17 10-1401,4-2-648,0 1 0,0 0 1,1 1-1,22-4 0,-34 10-762,0-1 0,1 1-1,-1 1 1,0 0 0,0 0 0,0 1 0,1 0-1,-1 1 1,0 0 0,0 0 0,0 1 0,10 5-1,5 4-59,-2 2-1,36 27 0,-57-40 6,21 20-18,-21-20 17,0 0 1,0 0-1,0 0 0,0 0 1,0 1-1,-1-1 0,1 0 1,0 0-1,-1 0 0,1 1 0,-1-1 1,1 0-1,-1 1 0,0-1 1,0 0-1,1 1 0,-1-1 1,0 0-1,-1 3 0,1-3 1,0-1 1,-1 0-1,1 1 0,0-1 1,-1 1-1,1-1 0,-1 0 1,1 1-1,-1-1 0,1 0 1,-1 0-1,1 1 0,-1-1 1,1 0-1,-1 0 0,1 0 1,-1 0-1,1 0 0,-1 0 1,0 0-1,1 0 0,-1 0 1,1 0-1,-1 0 0,1 0 1,-1 0-1,0 0 0,1 0 1,-1 0-1,1-1 0,-1 1 1,0-1-1,-19-9 18,14 6-14,1-1-1,-1 0 0,1 0 0,0-1 0,1 0 0,-1 0 0,1 0 0,0 0 1,1-1-1,-1 1 0,1-1 0,-3-10 0,3 8 0,1 0 1,0 0-1,0 0 1,1 0-1,0 0 0,1-1 1,0 1-1,1 0 1,2-17-1,-1 21-3,0-1-1,0 1 1,0-1-1,1 1 1,0 0 0,0 0-1,0 1 1,1-1-1,-1 1 1,1-1-1,0 1 1,0 0-1,1 1 1,-1-1 0,1 1-1,0-1 1,9-3-1,4-2-71,1 1 0,0 0 0,33-7 0,-42 12-533,0 1 0,1 0 0,-1 0 0,0 1 0,1 1 0,-1 0 0,21 2 0,-9 1-1771,6 0 926</inkml:trace>
</inkml:ink>
</file>

<file path=ppt/ink/ink1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8:59.0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112 289 9618,'1'-5'1232,"0"0"0,-1 0-1,0 0 1,-1-6 0,1 11-1124,0 0 0,0-1 1,0 1-1,0-1 0,0 1 0,0-1 1,0 1-1,0-1 0,0 1 0,0-1 1,0 1-1,-1-1 0,1 1 0,0-1 1,0 1-1,-1 0 0,1-1 1,0 1-1,0-1 0,-1 1 0,1 0 1,0-1-1,-1 1 0,1 0 0,-1 0 1,1-1-1,0 1 0,-1 0 0,1 0 1,-1-1-1,1 1 0,-1 0 1,1 0-1,-1 0 0,1 0 0,-1 0 1,1 0-1,-1 0 0,1 0 0,-1 0 1,1 0-1,-1 0 0,1 0 0,-1 0 1,1 0-1,0 0 0,-1 1 1,1-1-1,-1 0 0,1 0 0,-1 0 1,1 1-1,0-1 0,-1 0 0,1 1 1,-1-1-1,1 0 0,0 1 0,-1-1 1,-5 6 114,0-1 0,0 1 1,0 0-1,1 0 0,0 1 1,0-1-1,1 1 0,-1 0 1,2 1-1,-1-1 0,-2 9 1,-2 7-79,0 0 0,-5 35 0,12-52-132,0-1-1,1 0 1,0 1 0,0-1 0,0 0-1,2 11 1,-2-15-11,0 1-1,1-1 1,-1 1-1,1-1 1,-1 1-1,1-1 1,-1 1-1,1-1 1,0 1-1,0-1 0,0 0 1,0 1-1,0-1 1,0 0-1,0 0 1,0 0-1,0 0 1,1 0-1,-1 0 1,0 0-1,1 0 1,-1-1-1,1 1 1,-1 0-1,1-1 1,1 1-1,-1-1 1,-1 0 0,1 0 0,-1 0 0,0-1-1,1 1 1,-1 0 0,0-1 0,1 1-1,-1-1 1,0 1 0,0-1 0,1 0 0,-1 0-1,0 0 1,0 1 0,0-1 0,0 0 0,0 0-1,0 0 1,0 0 0,0-1 0,-1 1-1,1 0 1,0 0 0,0-2 0,3-4 29,-1 0 1,0 0-1,3-8 0,-1 1 22,0-4 5,12-23-1,-16 37-5,1 0-1,0 0 1,1 1-1,-1-1 1,0 1-1,1-1 1,0 1-1,0 0 1,0 0-1,0 0 1,0 1-1,4-3 1,-5 4-15,-1 0 1,1 1-1,0-1 0,-1 0 1,1 1-1,-1-1 0,1 1 0,0 0 1,0-1-1,-1 1 0,1 0 1,0 0-1,-1 0 0,1 0 1,0 0-1,0 1 0,-1-1 1,4 2-1,-3-1 11,0 0 0,1 0 1,-1 1-1,0-1 0,-1 1 1,1-1-1,0 1 0,0 0 1,-1 0-1,1-1 0,2 5 1,0 1 42,-1 0 1,0 0 0,0 0 0,0 1 0,-1-1-1,0 1 1,1 9 0,1 35 486,9-100-84,-5 13-427,24-63-1,-24 80-67,0 0 0,1 0 0,1 1 0,0 0 0,14-15 0,-22 29-1,0 1 1,0 0-1,0-1 1,1 1-1,-1 0 0,1 0 1,-1 1-1,1-1 1,-1 0-1,1 1 0,4-2 1,-6 3-1,0 0-1,1-1 1,-1 1 0,0 0 0,1 0 0,-1 0 0,0 0 0,0 0 0,1 1-1,-1-1 1,0 0 0,1 1 0,-1-1 0,0 1 0,0-1 0,0 1-1,0-1 1,1 1 0,-1 0 0,0 0 0,0-1 0,0 1 0,0 0-1,-1 0 1,1 0 0,0 0 0,0 0 0,1 2 0,5 9-20,-1 0 1,0 0 0,7 20 0,-10-22-21,1 0 0,0 0 0,1 0 0,0-1 0,0 0 0,14 17 0,-18-25-54,0 0 1,1 1-1,-1-1 1,1 0-1,-1 0 1,1 0-1,-1 0 0,1 0 1,0 0-1,-1 0 1,1-1-1,0 1 1,0-1-1,0 1 0,-1-1 1,1 0-1,0 1 1,0-1-1,0 0 1,0 0-1,0-1 1,0 1-1,-1 0 0,1 0 1,0-1-1,0 1 1,0-1-1,-1 0 1,1 0-1,0 1 1,2-3-1,5-3-760,-1 0-1,1-1 1,-1 0-1,11-13 1,-5 6-181,3-3-203,0-1-1,-1-1 0,20-31 0,-27 34 1137,0 0-1,-1 0 1,-1-1-1,0 0 1,6-26-1,-10 24 902,-4 14 1276,-3 10-965,-4 10 31,-5 24 733,-13 59 0,23-80-1709,0 0-1,1 0 1,1 0 0,1 0-1,3 31 1,-3-45-155,1 0 1,0 0 0,0-1 0,0 1-1,0 0 1,1-1 0,0 1 0,-1-1-1,1 0 1,1 1 0,-1-1 0,4 4-1,-4-5-11,-1-1 0,1 0 0,0 1 0,-1-1 0,1 0-1,0 0 1,0 0 0,0 0 0,0-1 0,0 1 0,0 0-1,0-1 1,0 0 0,0 1 0,0-1 0,0 0 0,0 0-1,0 0 1,0 0 0,0 0 0,1-1 0,-1 1 0,0-1 0,2 0-1,1-1-6,-1 0 0,1-1 0,-1 0 0,0 1 0,0-1 0,0-1 0,0 1 0,0-1 0,-1 1 0,0-1 0,1 0 0,-2 0 0,1 0 0,0-1 0,3-8 0,-1 3 9,0-1 0,-1-1-1,-1 1 1,0 0 0,3-22-1,-5 20 15,0 0-1,-1 0 0,-1 0 1,-4-22-1,-16-49 86,5 29 150,19 133 8,1-49-158,1 0-1,14 41 0,-15-57 129,1 0-1,0 0 0,1-1 0,1 0 1,0 0-1,0-1 0,16 18 0,-21-27-191,1 1 1,0-1-1,-1 0 0,1 0 0,0-1 0,1 1 0,-1 0 1,0-1-1,0 0 0,1 0 0,-1 0 0,0 0 0,1 0 0,-1-1 1,1 0-1,-1 0 0,1 0 0,-1 0 0,1 0 0,-1 0 1,1-1-1,-1 0 0,6-1 0,2-2 12,0 0 0,0 0 0,-1-1 0,0 0 0,19-13 1,-15 6-209,0 0 0,15-16 0,-14 12-691,-13 14 247,0 0 0,1 1 0,-1-1 0,0 1 0,1-1 0,0 1 0,-1 0 0,1 0 0,0 0 0,3-1 0,-4 1 24,1 1 0,-1-1 0,1 0 0,-1 0 0,0 0 0,1 0 0,-1-1 0,0 1 0,0-1 0,0 1 0,3-4 0,3-4-107,-7 7 830,0 0 1,0 0-1,0 1 1,1-1 0,-1 1-1,0-1 1,1 1-1,-1-1 1,1 1-1,0 0 1,0-1 0,-1 1-1,1 0 1,0 0-1,0 0 1,0 1-1,4-2 1,-5-1 948,-2-12 787,-10-7-758</inkml:trace>
</inkml:ink>
</file>

<file path=ppt/ink/ink1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9:15.3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383 31 10050,'0'-1'367,"0"0"0,0 0-1,0 0 1,0 0 0,0 0-1,1 0 1,-1 0 0,0 0 0,1 0-1,-1 0 1,0 0 0,1 0 0,-1 1-1,1-1 1,-1 0 0,1 0-1,0 0 1,-1 1 0,1-1 0,0 0-1,-1 1 1,1-1 0,0 1 0,0-1-1,0 1 1,1-2 0,9-6 3337,-10 27-896,-3-4-2417,1 0-1,-2 0 0,0 0 0,-1-1 0,-9 22 1,-2 11-61,11-33-260,-21 67 141,22-72-212,-1-1 1,0 0-1,0 0 0,0-1 1,-1 1-1,-1-1 0,-6 8 1,11-14-37,0 0 1,0 0-1,0 0 1,0-1-1,0 1 1,0 0-1,0-1 1,-1 1-1,1 0 1,0-1-1,0 1 1,0-1-1,-1 0 1,1 0-1,0 1 1,-1-1-1,1 0 1,0 0-1,-2 0 1,0-1-85,1 1 0,-1-1 0,1 0-1,0 0 1,-1 1 0,1-2 0,0 1 0,0 0 0,-4-3 0,-1-2-432,-1-1 0,1 0 0,1 0 0,-7-9 1,3 2-655,-16-31-1,19 32 1140,1 1-1,-2 0 0,1 1 0,-12-13 1,7 14 214,9 8-1,1 0 0,0 0 0,0 0 0,0 0 0,0 0 1,0 0-1,1 0 0,-1 0 0,-1-3 0,3 4-79,0 1 0,0-1-1,0 1 1,0-1-1,0 0 1,1 1 0,-1-1-1,0 1 1,0-1-1,0 1 1,1-1-1,-1 1 1,0-1 0,0 1-1,1-1 1,-1 1-1,0 0 1,1-1 0,-1 1-1,1-1 1,-1 1-1,0 0 1,1-1 0,-1 1-1,1 0 1,-1 0-1,1-1 1,-1 1 0,2 0-1,17-8 817,-13 6-683,1 1 0,-1 0-1,1 1 1,-1 0-1,1 0 1,0 0 0,-1 1-1,1 0 1,-1 0 0,1 0-1,6 3 1,9 4 532,37 20-1,-39-18-414,158 89 1774,-165-89-2073,-13-5-170,-9-4-244,-7-2-1190,0-1 1,0 0-1,-28-9 1,-10-2-1438,24 8 1128,1 1 0,-1 1 1,-47 3-1,67 0 1865,0 1 0,-1 1 0,1 0-1,0 0 1,0 1 0,0 0 0,0 1 0,1 0-1,-1 0 1,1 1 0,0 0 0,0 1 0,-15 13-1,21-16 463,1-1 0,0 1 0,0 0 0,-1 0-1,2 0 1,-1 0 0,0 0 0,-2 7-1,4-10-338,0 0-1,0 1 0,0-1 1,0 0-1,0 0 1,-1 1-1,1-1 0,0 0 1,0 0-1,0 1 0,0-1 1,0 0-1,0 0 1,0 1-1,0-1 0,0 0 1,0 1-1,1-1 0,-1 0 1,0 0-1,0 1 1,0-1-1,0 0 0,0 0 1,0 0-1,0 1 1,1-1-1,-1 0 0,0 0 1,0 0-1,0 1 0,1-1 1,-1 0-1,0 0 1,12 0 1557,13-8-71,-24 8-1486,55-26 2805,87-54-1,-97 51-2284,1 3 0,92-38 0,-119 57-700,-12 3-373,2 1 1,-1 0-1,0 1 0,1-1 0,16 0 1,-25 3 301,-1 0 0,1 0 0,-1 0 1,1 0-1,-1 0 0,1 0 0,-1 0 0,1 1 1,-1-1-1,1 0 0,-1 0 0,1 1 1,-1-1-1,1 0 0,-1 0 0,1 1 0,5 9-1792</inkml:trace>
</inkml:ink>
</file>

<file path=ppt/ink/ink1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9:17.5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 3 22677,'0'-2'3032,"-2"7"-2023,-3-1-769,1 3-856,-5 1 456</inkml:trace>
</inkml:ink>
</file>

<file path=ppt/ink/ink1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9:06.5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80 28 4305,'-1'0'91,"-1"0"-1,1 0 1,-1-1 0,1 1 0,-1-1-1,1 1 1,-1-1 0,1 1 0,0-1-1,-1 0 1,1 0 0,0 0 0,-1 1-1,1-1 1,0 0 0,0-1 0,0 1-1,-1-1 1,0 0-79,1 1 5,1 1 1,-1 0-1,1-1 0,0 1 0,-1 0 1,1-1-1,0 1 0,-1-1 0,1 1 0,0-1 1,0 1-1,0-1 0,-1 1 0,1 0 0,0-1 1,0 1-1,0-1 0,0 1 0,0-1 0,0 0 1,0 0-1,-3 1 648,2 0-632,-1 1-7,0 0 0,0 0 0,0 0 1,1 1-1,-1-1 0,0 1 1,1-1-1,-1 1 0,1-1 1,-3 4-1,-9 18-3464,13-23 3391,0 0 1,-1 0-1,1 1 0,0-1 1,0 0-1,-1 0 0,1 0 1,0 1-1,0-1 1,-1 0-1,1 0 0,0 0 1,-1 0-1,1 0 0,0 0 1,-1 0-1,1 0 0,0 0 1,-1 0-1,1 0 1,0 0-1,-1 0 0,1 0 1,0 0-1,0 0 0,-1 0 1,1 0-1,0-1 1,-1 1-1</inkml:trace>
</inkml:ink>
</file>

<file path=ppt/ink/ink1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9:06.8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16 9586,'-16'-15'9699,"16"16"-9519,1 0 0,-1 0-1,1-1 1,0 1-1,0 0 1,-1 0 0,1-1-1,0 1 1,0-1-1,0 1 1,0 0-1,0-1 1,0 0 0,0 1-1,1-1 1,17 6 1332,-18-5-1302,189 48 4243,-180-47-4850,0 0-1,0-1 1,0 0 0,0-1 0,0 0-1,0 0 1,-1-1 0,1 0-1,0-1 1,0 0 0,17-7-1,14-7-963</inkml:trace>
</inkml:ink>
</file>

<file path=ppt/ink/ink1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9:08.1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287 43 12187,'-1'-2'414,"1"0"1,-1-1-1,0 1 1,0 0-1,0-1 1,0 1-1,0 0 1,-1 0-1,1 0 1,-1 0 0,1 0-1,-1 0 1,0 0-1,0 1 1,1-1-1,-1 1 1,0-1-1,-1 1 1,-3-2-1,4 2-287,0 1 0,-1-1 0,1 1 0,-1-1 0,0 1 0,1 0 0,-1 0 0,1 0 0,-1 1 0,1-1-1,-1 1 1,1-1 0,-1 1 0,1 0 0,0 0 0,-1 0 0,1 0 0,0 0 0,-3 2 0,-6 6 46,0 0-1,1 0 1,0 1 0,1 1 0,0-1 0,-11 18 0,-3 2 185,6-8 114,0 0 0,-17 34 0,29-47-281,0 1 0,1 0 1,0 0-1,1 0 0,0 0 1,1 1-1,0-1 0,1 1 0,-1 12 1,2-21-136,0 0 1,0 1-1,0-1 1,1 0-1,-1 1 1,1-1-1,-1 0 1,1 1-1,0-1 1,0 0-1,0 0 1,0 0-1,0 0 1,0 0 0,0 0-1,1 0 1,-1 0-1,1-1 1,0 1-1,-1 0 1,1-1-1,0 1 1,0-1-1,0 0 1,0 0-1,0 0 1,0 0-1,0 0 1,1 0-1,2 1 1,6 0 127,1 0 0,0-1-1,-1 0 1,24-1 0,-7 0-112,-10 1-380,0 0 0,0-2 0,0 0 0,0-1 1,-1-1-1,33-8 0,-29 3-4291,24-12 1,-23 11 2962</inkml:trace>
</inkml:ink>
</file>

<file path=ppt/ink/ink1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9:08.7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294 1 11779,'0'0'141,"0"0"0,0 0 0,0 0 1,1 0-1,-1 0 0,0 0 0,0 0 1,0 0-1,1 0 0,-1 0 0,0 0 1,0 0-1,0 0 0,2 2 1696,-1-2-1696,-1 0 0,0 0 1,0 0-1,0 1 0,0-1 0,-2 8 2269,-13 10-670,11-14-925,-30 41 1491,-30 35-226,38-52-1562,11-11-401,0-1 0,-1-1-1,0 0 1,-23 14-1,38-28-118,0 0 0,0 0 0,-1 0-1,1-1 1,0 1 0,-1 0-1,1-1 1,-1 1 0,1-1-1,-1 0 1,1 1 0,-1-1 0,1 0-1,-1 0 1,1 0 0,-1 0-1,1 0 1,-1 0 0,1-1-1,-1 1 1,1 0 0,-1-1 0,-1 0-1,1 0-6,1 0 0,0-1 0,-1 1 0,1 0 0,0 0 0,0-1 0,0 1 0,0-1 0,0 1 0,0-1 0,1 1 0,-1-1-1,1 1 1,-1-1 0,1 0 0,-1 1 0,1-1 0,0 0 0,0 0 0,-1-2 0,1-2-9,0 0 0,1 0 0,-1 0 0,1 0 0,0 0 0,1 0 0,0 0 0,0 0 0,4-9 0,-5 13 20,0-1 0,1 1 0,-1-1 0,1 1-1,-1 0 1,1 0 0,0 0 0,0 0-1,0 0 1,0 0 0,1 0 0,-1 0 0,0 1-1,1-1 1,-1 1 0,1 0 0,-1 0-1,1 0 1,0 0 0,-1 0 0,1 1 0,4-1-1,9 1 186,0 0 0,1 2 0,-1 0 0,0 1 0,0 1-1,0 0 1,0 1 0,24 12 0,-26-10 83,-1 0-1,15 12 1,-17-10-59,1-2 1,22 12-1,-30-17-300,0 0 0,0-1 0,0 1 0,0-1-1,0 0 1,1 0 0,-1 0 0,1-1 0,-1 1 0,0-1 0,1 0 0,-1-1-1,0 1 1,1-1 0,-1 0 0,9-2 0,10-6-591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6:42.9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102 337 12891,'-13'-2'765,"0"1"1,0 0-1,0 1 1,-17 2 0,18-1-251,12-1-492,0 0 1,0 1-1,-1-1 0,1 0 0,0 0 0,0 0 0,0 0 0,0 0 0,-1 0 1,1 0-1,0 0 0,0 0 0,0 0 0,-1 0 0,1 0 0,0 0 0,0 0 1,0 0-1,-1 0 0,1 0 0,0 0 0,0 0 0,0 0 0,-1 0 0,1-1 0,0 1 1,0 0-1,0 0 0,0 0 0,-1 0 0,1 0 0,0 0 0,0-1 0,0 1 1,0 0-1,0 0 0,0 0 0,-1 0 0,1-1 0,0 1 0,0 0 0,0 0 1,0 0-1,0 0 0,0-1 0,0 1 0,0 0 0,0 0 0,0 0 0,0-1 0,0 1 1,0 0-1,0 0 0,0 0 0,0-1 0,7-9 651,-6 9-662,6-6 138,0 0 0,0 1 1,0 0-1,1 1 0,0-1 1,0 1-1,11-4 0,1-2 11,312-149 1281,-272 137-1050,1 3-1,0 2 1,109-16-1,-164 33-384,0 0 0,-1 1-1,1 0 1,-1 0 0,1 0-1,-1 1 1,8 1-1,-12-2-7,0 0-1,-1 1 0,1-1 0,0 0 0,0 1 0,-1-1 0,1 0 1,0 1-1,-1-1 0,1 1 0,-1-1 0,1 1 0,-1-1 0,1 1 1,-1 0-1,1-1 0,-1 1 0,1 0 0,-1-1 0,0 1 0,1 0 1,-1 0-1,0 1-3,0-1 1,0 1 0,0 0-1,0-1 1,0 1-1,-1-1 1,1 1 0,-1-1-1,1 1 1,-1-1-1,1 1 1,-1-1 0,0 0-1,0 1 1,-1 1-1,-7 9-27,-1 1 0,0-1-1,-1-1 1,-20 18 0,-57 38-185,25-21 149,44-31 70,-13 10 13,-36 35 1,67-59-17,0 0 1,0 0-1,0 0 0,0 0 1,0 1-1,0-1 0,0 0 1,0 1-1,1-1 0,-2 3 1,2-3-1,0-1 1,0 0-1,0 0 1,0 1-1,0-1 1,0 0-1,0 1 0,0-1 1,0 0-1,0 0 1,1 1-1,-1-1 1,0 0-1,0 0 1,0 1-1,0-1 1,0 0-1,1 0 1,-1 1-1,0-1 1,0 0-1,0 0 0,1 0 1,-1 1-1,0-1 1,0 0-1,0 0 1,1 0-1,-1 0 1,0 0-1,1 1 1,-1-1-1,0 0 1,1 0-1,3 0-6,1 1-1,0-1 1,0 0-1,0 0 1,7-1-1,-1 0-1,204-23-188,-208 23 197,0 1 0,0 0 1,0 0-1,0 0 0,0 1 1,12 3-1,-18-4 0,0 1 1,0-1-1,1 1 1,-1-1-1,0 1 1,0 0-1,0 0 1,0-1-1,0 1 1,0 0-1,0 0 1,0 0-1,0 0 1,0 0-1,0 0 1,0 2-1,0-1 0,-1 0 1,1 0-1,-1-1 0,0 1 0,1 0 1,-1 0-1,0 0 0,0 0 1,0 0-1,0 0 0,-1 0 0,1-1 1,0 1-1,-2 3 0,0 2 15,-1-1-1,0 0 1,0 0 0,0 0-1,-1 0 1,0-1 0,-5 7-1,-37 37 271,22-25-92,17-17-58,1-1 94,0 0 1,1-1 0,0 2 0,0-1-1,1 1 1,0-1 0,-6 13-1,10-18-187,0-1 0,-1 1 0,1-1 0,0 1 0,0-1-1,0 1 1,0-1 0,0 1 0,-1-1 0,1 1-1,0-1 1,0 1 0,0 0 0,0-1 0,1 1 0,-1-1-1,0 1 1,0-1 0,0 1 0,0-1 0,0 1-1,1-1 1,-1 1 0,0-1 0,0 1 0,1 0-1,0-1 5,0 1-1,0-1 1,0 1-1,0-1 0,0 1 1,0-1-1,0 0 1,0 1-1,0-1 0,0 0 1,0 0-1,0 0 1,1 0-1,6 0 62,-1-1 1,1 0-1,8-2 1,-14 2-90,17-3-358,20-10 0,-1 2-1635,-24 7 879,0 1-950,24-10 1,-21 4 930,-1 0 0,19-16 1</inkml:trace>
</inkml:ink>
</file>

<file path=ppt/ink/ink1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9:24.6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0 574 9354,'1'3'4844,"1"-9"-3240,2-3 5162,-3 8-6559,1 1 0,0-1 1,0 1-1,-1-1 1,1 0-1,0 0 1,-1 1-1,1-1 1,0 0-1,-1 0 1,1-1-1,1-1 1,5-2 128,13-7 68,0 2-1,1 1 1,29-9-1,78-12 738,-52 14-702,-67 13-405,0 1-1,-1-1 1,0-1-1,1 0 0,-1 0 1,0-1-1,-1 0 0,1-1 1,-1 0-1,0 0 0,13-15 1,-20 21-34,-1 0 1,1-1-1,-1 1 0,0 0 1,1-1-1,-1 1 1,0 0-1,0-1 1,1 1-1,-1-1 1,0 1-1,0 0 1,1-1-1,-1 1 1,0-1-1,0 1 1,0-1-1,0 1 1,0-1-1,0 1 1,0-1-1,0 1 1,0-1-1,0 1 0,0-1 1,-1 0-3,1 1 0,0 0 0,-1 0 0,1-1 0,-1 1 0,0 0 0,1 0 0,-1 0 1,1 0-1,-1 0 0,1 0 0,-1 0 0,1 0 0,-1 0 0,1 0 0,-1 0 0,1 0 0,-2 0 0,-27 9-127,28-9 124,-117 53-316,-10 3 210,-2-19 160,128-36-49,-2 0 12,-8 2-21,8-3 76,5-2 106,0 1-153,1 0 1,-1 0-1,1 0 0,-1 1 1,1-1-1,0 0 0,-1 1 1,1-1-1,2 0 0,7-1 45,341-130 1019,-258 97-582,-72 26-369,-16 6-103,0 0 0,1 0 0,0 1 0,0 0 1,-1 0-1,1 0 0,0 1 0,1 0 0,6 1 0,-14 0-29,0 0-1,1 0 1,-1 0 0,0 0-1,0 0 1,0 0-1,0 0 1,0 0 0,0 0-1,0 0 1,1 0-1,-1 0 1,0 0-1,0 0 1,0 0 0,0 0-1,0 0 1,0 0-1,0 0 1,0 0-1,0 0 1,1 0 0,-1 0-1,0 0 1,0 1-1,0-1 1,0 0 0,0 0-1,0 0 1,0 0-1,0 0 1,0 0-1,0 0 1,0 0 0,0 1-1,0-1 1,0 0-1,0 0 1,0 0-1,0 0 1,0 0 0,0 0-1,0 0 1,0 1-1,-4 5 16,-7 3 1,-29 12 1,0-2 0,-1-1 0,-55 15 0,-4 2 1,96-34-18,-53 18 134,52-17-109,-1-1-1,0 0 1,0 0-1,0-1 0,0 0 1,0 0-1,-11-1 1,17 0-19,0 1 0,-1 0 1,1 0-1,0 0 0,0-1 0,0 1 1,-1 0-1,1 0 0,0-1 0,0 1 1,0 0-1,0 0 0,0-1 0,-1 1 1,1 0-1,0 0 0,0-1 0,0 1 1,0 0-1,0-1 0,0 1 0,0 0 1,0 0-1,0-1 0,0 1 0,0 0 1,0-1-1,0 1 0,1 0 0,-1 0 1,0-1-1,0 1 0,0 0 0,0 0 1,0-1-1,1 1 0,-1 0 0,0 0 1,0-1-1,1 1 0,3-4 20,1 0 0,-1 1 0,1-1 0,0 1 0,0 0 0,1 0 0,9-3 0,4-3 17,23-13 13,9-5 19,1 2-1,91-30 1,-140 54-74,30-7-1,-31 8 1,0-1-1,0 1 1,-1 0-1,1 0 1,0 0-1,0 0 1,-1 0-1,1 1 1,0-1-1,0 0 1,0 1-1,-1-1 1,1 1-1,0 0 0,1 1 1,-2-2-1,-1 0-1,0 0 1,0 1 0,1-1-1,-1 0 1,0 0 0,0 1-1,0-1 1,1 0 0,-1 1 0,0-1-1,0 0 1,0 1 0,0-1-1,0 0 1,0 1 0,0-1-1,0 0 1,1 1 0,-1-1-1,0 0 1,0 1 0,-1-1 0,1 0-1,0 1 1,0-1 0,0 1-1,0-1 1,0 0 0,0 1-1,0-1 1,-1 0 0,1 0-1,0 1 1,0-1 0,0 0 0,-1 1-1,1-1 1,0 0 0,0 0-1,-1 1 1,1-1 0,0 0-1,-1 1 1,-15 8 7,-6-1-4,0-1 1,-45 7 0,-10 2 3,45-6 1,-1 2 0,2 1-1,-52 29 1,76-35-41,14-6 18,13-3 25,13-5 12,-2-2-1,61-25 0,-36 12 1,-15 6-5,-9 3 8,49-12 0,-59 23-22,-22 2-4,1 0 0,-1 1 0,0-1 0,1 0 0,-1 0 0,0 0 0,1 0 0,-1 0 0,0 0 0,1 0 0,-1 1 0,0-1 0,0 0 0,1 0-1,-1 0 1,0 1 0,0-1 0,1 0 0,-1 0 0,0 1 0,0-1 0,0 0 0,0 0 0,1 1 0,-1-1 0,0 0 0,0 1 0,0-1 0,0 0 0,0 1 0,0-1 0,0 0 0,0 1 0,0-1 0,0 0 0,0 1 0,0-1 0,0 0 0,0 1 0,0-1 0,0 0 0,0 1 0,0-1 0,0 0 0,-1 0 0,1 1 0,0-1 0,0 0 0,0 1 0,-1-1 0,1 0 0,0 0 0,-1 1 0,-3 5 0,0-1 0,-1 1 0,0-1 0,0 0 0,0 0 0,0 0 0,-1-1 0,0 0 0,0 0 0,0 0 0,0-1 0,-1 0 0,0 0 0,1-1 0,-12 3 0,-10 2 0,-1-2 0,-41 3 0,52-6 0,10-1 0,0 0 0,-1-1 0,1 0 0,-1 0 0,1-1 0,-1 0 0,1 0 0,-10-3 0,18 4 0,0 0 0,0 0 0,0 0 0,0 0 0,-1 0 0,1 0 0,0 0 0,0 0 0,0 0 0,-1 0 0,1 0 0,0 0 0,0-1 0,0 1 0,0 0 0,-1 0 0,1 0 0,0 0 0,0 0 0,0 0 0,0 0 0,0-1 0,0 1 0,-1 0 0,1 0 0,0 0 0,0 0 0,0-1 0,0 1 0,0 0 0,0 0 0,0 0 0,0-1 0,0 1 0,6-3 0,-5 3 0,0 0 0,0-1 0,0 1 0,0 0 0,0 0 0,0 0 0,0 0 0,0 0 0,0 1 0,0-1 0,0 0 0,0 0 0,0 1 0,0-1 0,0 0 0,0 1 0,-1-1 0,2 1 0,-1 1 0,0-1 0,-1 0 0,1 0 0,0 1 0,-1-1 0,0 0 0,1 1 0,-1-1 0,0 0 0,1 1 0,-1-1 0,0 1 0,0-1 0,0 0 0,0 1 0,0-1 0,-1 1 0,1-1 0,0 0 0,-1 1 0,1-1 0,-2 2 0,-12 30 0,13-32 0,-1 2 0,1-1 0,-1 1 0,0 0 0,0 0 0,0-1 0,-1 0 0,1 1 0,-1-1 0,1 0 0,-4 2 0,4-2 0,-8 6 0,9-7 0,0 0 0,0 0 0,0 0 0,0 0 0,0 0 0,0 0 0,0 0 0,-1 0 0,1-1 0,0 1 0,-1 0 0,1-1 0,0 1 0,-1-1 0,1 0 0,-1 1 0,1-1 0,0 0 0,-3 0 0,-13 1 0,9 0 0,1 0 0,0-1 0,-11-1 0,17 1 0,-1 0 0,1 0 0,0 0 0,0-1 0,0 1 0,0 0 0,0-1 0,0 1 0,0 0 0,0-1 0,0 0 0,0 1 0,0-1 0,0 1 0,0-1 0,0 0 0,1 0 0,-1 0 0,0 1 0,1-1 0,-1 0 0,0 0 0,1 0 0,-1 0 0,1 0 0,-1 0 0,1 0 0,-1-1 0,1 0 0,0 1 0,0-1 0,0 1 0,0-1 0,0 1 0,0-1 0,1 1 0,-1-1 0,0 1 0,1 0 0,-1-1 0,1 1 0,0 0 0,-1-1 0,1 1 0,1-2 0,17-18 0,-16 18 0,43-39 0,62-43 0,-49 40 0,246-173 0,-303 218 0,-4 3 0,-4 4 0,-54 37 0,-35 28 0,14 2 0,44-39 0,-1-1 0,-61 41 0,96-73 0,-1 0 0,1 0 0,-1 0 0,0-1 0,1 1 0,-8 1 0,11-3 0,-1 0 0,1 0 0,0 0 0,0 0 0,0 0 0,-1 0 0,1 0 0,0 0 0,0 0 0,0 0 0,-1 0 0,1 0 0,0 0 0,0 0 0,0 0 0,-1-1 0,1 1 0,0 0 0,0 0 0,0 0 0,0 0 0,-1 0 0,1-1 0,0 1 0,0 0 0,0 0 0,0 0 0,0 0 0,0-1 0,0 1 0,0 0 0,-1 0 0,1 0 0,0-1 0,0 1 0,0 0 0,0 0 0,0-1 0,0 1 0,0 0 0,0 0 0,0 0 0,0-1 0,3-9 0,1 2 0,1-1 0,0 1 0,0 1 0,1-1 0,7-7 0,38-35 0,-35 35 0,151-124 0,10 14 0,-166 117 0,-1 1 0,1 1 0,0 0 0,23-9 0,-33 14 0,0 1 0,0 0 0,0 0 0,-1-1 0,1 1 0,0 0 0,0 0 0,0 0 0,0 0 0,0 0 0,-1 0 0,1 0 0,0 0 0,0 1 0,0-1 0,0 0 0,0 1 0,0-1 0,-1 0 0,0 1 0,1-1 0,-1 0 0,0 0 0,0 1 0,1-1 0,-1 1 0,0-1 0,0 0 0,0 1 0,0-1 0,1 0 0,-1 1 0,0-1 0,0 1 0,0-1 0,0 0 0,0 1 0,0-1 0,0 1 0,0-1 0,0 1 0,0 0 0,-1 1 0,0 0 0,0 1 0,1-1 0,-1 0 0,-1 0 0,1 0 0,0 1 0,0-1 0,-4 3 0,-8 8 0,-1 0 0,0-2 0,-23 16 0,-51 24 0,27-17 0,-6 9 0,2 4 0,-63 58 0,112-90 0,12-9 0,10-7 0,9-6 0,17-17 0,36-32 0,-27 21 0,21-18 0,106-81 0,-160 128 0,1 0 0,0 1 0,0 0 0,0 0 0,15-4 0,-24 9 0,0-1 0,1 1 0,-1 0 0,0 0 0,1 0 0,-1-1 0,0 1 0,1 0 0,-1 0 0,1 0 0,-1 0 0,0 0 0,1 0 0,-1 0 0,1 0 0,-1 0 0,0 0 0,1 0 0,-1 0 0,1 0 0,-1 0 0,0 0 0,1 0 0,-1 0 0,0 1 0,1-1 0,-1 0 0,1 0 0,-1 0 0,0 1 0,0-1 0,1 0 0,-1 0 0,0 1 0,1-1 0,-1 0 0,0 1 0,0-1 0,1 0 0,-1 1 0,0-1 0,0 0 0,0 1 0,0-1 0,0 1 0,1-1 0,-1 0 0,0 1 0,0 0 0,0 0 0,-1 1 0,1-1 0,0 1 0,-1-1 0,1 1 0,-1 0 0,1-1 0,-1 0 0,0 1 0,0-1 0,1 1 0,-3 0 0,-7 10 0,-2-1 0,1-1 0,-2 0 0,1-1 0,-1 0 0,-28 13 0,-6 5 0,-123 90 0,21-14 0,122-85 0,-1-1 0,0-1 0,-50 19 0,69-33 0,-1 1 0,9-2 0,7 0 0,12 0 0,1-1 0,-1 0 0,0-2 0,24-4 0,69-22 0,-81 20 0,-16 4 0,0 1 0,0 1 0,1 0 0,-1 0 0,1 2 0,22 1 0,-29 0 0,0 0 0,1 1 0,-1 0 0,0 1 0,0-1 0,0 1 0,0 1 0,-1 0 0,1 0 0,-1 0 0,0 1 0,9 8 0,-15-13 0,0 1 0,0 0 0,0 0 0,0 0 0,0 0 0,-1 0 0,1 0 0,0 0 0,-1 0 0,1 0 0,-1 0 0,1 0 0,-1 1 0,0-1 0,1 0 0,-1 0 0,0 0 0,0 1 0,0-1 0,0 0 0,0 0 0,0 1 0,0-1 0,0 0 0,0 0 0,-1 0 0,1 1 0,-1-1 0,1 0 0,0 0 0,-1 0 0,0 0 0,1 0 0,-1 0 0,0 0 0,0 0 0,1 0 0,-1 0 0,-1 1 0,-2 1 0,1 1 0,-1-1 0,0 0 0,0 0 0,0-1 0,0 1 0,-1-1 0,1 0 0,-6 2 0,-5 0 0,1-1 0,-1 0 0,1-1 0,-1-1 0,0 0 0,0-1 0,-21-3 0,16 1 0,0-2 0,1 0 0,-1-1 0,1-1 0,-18-9 0,22 8 0,-24-15 0,35 20 0,1-1 0,-1 1 0,0-1 0,1 0 0,0 0 0,0-1 0,0 1 0,0-1 0,1 1 0,-1-1 0,-1-4 0,3 7 0,1 1 0,0-1 0,-1 1 0,1 0 0,0-1 0,0 1 0,0-1 0,0 1 0,-1-1 0,1 1 0,0-1 0,0 1 0,0-1 0,0 1 0,0-1 0,0 1 0,0-1 0,0 1 0,0-1 0,0 1 0,1-1 0,-1 1 0,0-1 0,0 1 0,0-1 0,0 1 0,1 0 0,-1-1 0,0 1 0,1-1 0,-1 1 0,0 0 0,1-1 0,-1 1 0,0-1 0,1 1 0,-1 0 0,1 0 0,-1-1 0,0 1 0,1 0 0,-1 0 0,1 0 0,-1-1 0,1 1 0,-1 0 0,1 0 0,0 0 0,3 0 0,1-1 0,-1 1 0,0 1 0,8 0 0,-6 0 0,336 26 0,-256-19 0,103 22 0,-176-27 0,-8-2 0,-1 0 0,1 0 0,-1 0 0,1-1 0,-1 1 0,1-1 0,6-1 0,-11 1 0,0 0 0,1 0 0,-1 1 0,0-1 0,1 0 0,-1 0 0,0 0 0,1-1 0,-1 1 0,0 0 0,1 0 0,-1 0 0,0 0 0,1 0 0,-1 0 0,0 0 0,0-1 0,1 1 0,-1 0 0,0 0 0,0 0 0,1 0 0,-1-1 0,0 1 0,0 0 0,1 0 0,-1-1 0,0 1 0,0 0 0,0-1 0,0 1 0,0 0 0,1 0 0,-1-1 0,0 1 0,0 0 0,0-1 0,0 1 0,0 0 0,0-1 0,0 1 0,0 0 0,0-1 0,0 1 0,0 0 0,0-1 0,0 1 0,0 0 0,0-1 0,-1 1 0,1 0 0,-1-1 0,1 0 0,-1 0 0,0 0 0,0 0 0,0 0 0,0 0 0,0 0 0,0 1 0,0-1 0,0 0 0,0 1 0,-1-1 0,-7-2 0,1 1 0,-1 0 0,0 1 0,0 0 0,0 0 0,-12 1 0,10 0 0,0 0 0,1-1 0,-17-3 0,24 2 0,0 0 0,-15-4 0,12 6 0,6 0 0,-1 0 0,1 0 0,-1 0 0,1 0 0,-1 1 0,1-1 0,-1 0 0,1 0 0,0 1 0,-1-1 0,1 0 0,0 1 0,-1-1 0,1 0 0,0 1 0,-1-1 0,1 1 0,0-1 0,0 1 0,-1-1 0,1 0 0,0 1 0,0-1 0,0 1 0,0-1 0,-1 1 0,1-1 0,0 1 0,0-1 0,0 1 0,0-1 0,0 1 0,0-1 0,1 1 0,-1-1 0,0 1 0,0 0 0,0 6 0,-1-6-15,0 0 0,-1 0 0,1 0-1,0 0 1,0-1 0,-1 1 0,1 0 0,0-1 0,-1 1 0,1-1 0,-1 1-1,1-1 1,0 1 0,-1-1 0,1 0 0,-1 0 0,1 0 0,-3 0 0,-1 0-61,0-1 0,1 1 0,-1-1 0,-8-2 0,-68-31-241,81 34 318,-1 0 0,1 0 1,0-1-1,0 1 1,-1 0-1,1 0 0,0 0 1,0 0-1,-1 0 0,1 0 1,0 0-1,0 0 0,-1 0 1,1-1-1,0 1 0,0 0 1,-1 0-1,1 0 0,0-1 1,0 1-1,0 0 1,0 0-1,-1 0 0,1-1 1,0 1-1,0 0 0,0 0 1,0-1-1,0 1 0,6-5 115,12 1 91,28-3-29,67 1 0,-87 6-125,0 1 0,0 2 0,0 1 0,28 7 0,-47-8-53,1-1 0,0 2 0,-1-1 0,10 7 0,4 2 0,-21-12-2,0 0 0,0 0 0,1 0 0,-1 0 0,0 0 0,0 0 0,0 0-1,1 0 1,-1 0 0,0 0 0,0 0 0,1 0 0,-1 0 0,0 0 0,0 0 0,0 0 0,1 0 0,-1 0 0,0-1 0,0 1 0,1 0-1,-1 0 1,0 0 0,0 0 0,0 0 0,0 0 0,1-1 0,-1 1 0,0 0 0,0 0 0,0 0 0,0 0 0,0-1 0,1 1 0,-1 0-1,0 0 1,0-1 0,0 1 0,0 0 0,0 0 0,0 0 0,0-1 0,0 1 0,0 0 0,0 0 0,0-1 0,0 1 0,0 0 0,0 0-1,0 0 1,0-1 0,0 1 0,0 0 0,0 0 0,0-1 0,-1 1 0,-2-16-240,-2 7 1,0-1 0,-1 1 0,-1 0 0,0 1 0,0 0 0,0 0 0,-1 0 0,-11-8 0,4 2-4,-14-15 0,12 8 375,1-1 1,2 0-1,0-1 1,1-1-1,1 0 1,-12-39-1,21 50 472,3 9-35,2 9-229,11 25-263,-1 0 0,-1 1 0,-2 1 0,-1 0-1,-2 0 1,-1 1 0,1 36 0,-6-69-75,0 1 0,0-1 0,0 0 0,0 0 0,0 1 0,-1-1 0,1 0 0,0 1 0,0-1 0,0 0 0,0 0 0,0 1 0,-1-1 0,1 0 0,0 0 0,0 1 0,0-1 0,-1 0 0,1 0 0,0 0 0,0 1 0,-1-1 0,1 0 0,0 0 0,-1 0 0,1 0 0,0 0 0,0 1 0,-1-1 0,1 0 0,0 0 0,-1 0 0,1 0 0,0 0 0,-1 0 0,1 0 0,-13-4 0,8 0 0,1 0 0,0 0 0,0-1 0,0 0 0,0 1 0,1-1 0,-5-10 0,-18-41 0,17 35 0,-38-112 0,33 89 0,11 38 0,1 7 0,0 10 0,3 6 0,0-1 0,0 0 0,2 0 0,0 0 0,0-1 0,2 1 0,0-1 0,1 1 0,14 26 0,18 21 0,4 8 0,-59-104 0,3 6 0,1 0 0,-18-53 0,29 75 0,1 0 0,1 0 0,-1 0 0,1 0 0,0 0 0,0 0 0,0 1 0,0-1 0,2-7 0,-1 10 0,-1 0 0,1 0 0,0 0 0,-1 1 0,1-1 0,0 0 0,0 0 0,0 1 0,0-1 0,0 1 0,0-1 0,1 1 0,-1 0 0,0-1 0,1 1 0,-1 0 0,1 0 0,-1 0 0,1 0 0,0 0 0,0 0 0,-1 0 0,1 1 0,0-1 0,0 0 0,2 1 0,-3-1 0,1 1 0,-1 0 0,0 0 0,0 0 0,0 0 0,0 0 0,0 0 0,0 0 0,0 0 0,0 1 0,0-1 0,0 0 0,0 1 0,0-1 0,0 0 0,0 1 0,0 0 0,0-1 0,0 1 0,0-1 0,0 1 0,-1 0 0,2 1 0,-1-1 0,0 1 0,0 0 0,0 0 0,0 0 0,0-1 0,-1 1 0,1 0 0,-1 0 0,1 0 0,-1 0 0,0 4 0,0 0 0,0 0 0,0 0 0,-1 0 0,0-1 0,0 1 0,-1 0 0,-3 9 0,0-5 0,-1-1 0,0 1 0,-1-1 0,0 0 0,0-1 0,-1 0 0,0 0 0,0-1 0,-1 0 0,0 0 0,0-1 0,0 0 0,-13 5 0,7-3 0,0-2 0,0 0 0,0-1 0,-1-1 0,0 0 0,0-1 0,0-1 0,-24 1 0,39-3 0,0 0 0,0 0 0,1 0 0,-1 0 0,0 0 0,0 0 0,0 0 0,0 0 0,0 0 0,0 0 0,1-1 0,-1 1 0,0 0 0,0-1 0,0 1 0,0-1 0,1 1 0,-1-1 0,0 1 0,0-1 0,0 0 0,1 0 0,0 1 0,0-1 0,0 1 0,0-1 0,0 1 0,1-1 0,-1 1 0,0-1 0,0 1 0,0-1 0,0 1 0,1-1 0,-1 1 0,0-1 0,0 1 0,1-1 0,-1 1 0,0-1 0,1 1 0,-1 0 0,0-1 0,2 0 0,4-5 0,1 1 0,13-9 0,-18 12 0,25-15 0,1 0 0,56-22 0,-66 32 0,-1 1 0,1 1 0,1 0 0,-1 2 0,0 0 0,27-1 0,-37 6 0,-11 2 0,-12 4 0,-43 15 0,0-2 0,-93 20 0,151-41 0,0 0 0,0 0 0,0 0 0,-1 1 0,1-1 0,0 0 0,0 0 0,0 0 0,0 0 0,0 0 0,0 0 0,0 0 0,0 0 0,0 0 0,0 0 0,-1 0 0,1 0 0,0 0 0,0 0 0,0 0 0,0 0 0,0 0 0,0 0 0,0 0 0,0 0 0,-1 0 0,1 0 0,0 0 0,0 0 0,0 0 0,0 0 0,0 0 0,0 0 0,0 0 0,0 0 0,0 0 0,-1 0 0,1 0 0,0 0 0,0 0 0,0 0 0,0 0 0,0 0 0,0-1 0,0 1 0,0 0 0,0 0 0,0 0 0,0 0 0,0 0 0,0 0 0,0 0 0,0 0 0,-1 0 0,1-1 0,0 1 0,0 0 0,0 0 0,0 0 0,0 0 0,0 0 0,0 0 0,0 0 0,0 0 0,0-1 0,1 1 0,-1 0 0,0 0 0,0 0 0,6-6 0,4 2 0,1 0 0,-1 1 0,1 0 0,0 0 0,-1 1 0,15-1 0,68 0 0,-82 3 0,-5 1 0,-4-1 0,0 0 0,1 0 0,-1 0 0,0 0 0,0-1 0,0 1 0,3-1 0,-4 0 0,-1 1 0,1-1 0,-1 1 0,1-1 0,-1 1 0,1-1 0,-1 1 0,1-1 0,-1 1 0,1-1 0,-1 1 0,0-1 0,1 0 0,-1 1 0,0-1 0,0 0 0,1 1 0,-1-1 0,0 0 0,0 1 0,0-1 0,0 0 0,0 0 0,0 1 0,0-1 0,0-1 0,-1-11 0,-1 0 0,0-1 0,-1 1 0,-1 0 0,0 0 0,0 1 0,-2-1 0,-10-18 0,14 27 0,0 1 0,0 0 0,0 0 0,-1-1 0,1 2 0,-6-6 0,7 8 0,1-1 0,-1 0 0,0 1 0,1-1 0,-1 1 0,0-1 0,0 1 0,0-1 0,1 1 0,-1 0 0,0-1 0,0 1 0,0 0 0,0 0 0,0-1 0,0 1 0,0 0 0,0 0 0,0 0 0,0 0 0,1 0 0,-1 0 0,0 1 0,0-1 0,0 0 0,0 0 0,0 1 0,0-1 0,0 0 0,1 1 0,-1-1 0,-1 2 0,1-1 0,0 0 0,0 1 0,1-1 0,-1 0 0,1 1 0,-1-1 0,1 1 0,-1-1 0,1 1 0,0-1 0,0 1 0,0-1 0,0 1 0,0-1 0,0 1 0,0-1 0,0 0 0,0 1 0,2 2 0,-1 1 0,0 0 0,1 0 0,-1-1 0,6 10 0,-3-8 0,0 0 0,1-1 0,-1 0 0,1 0 0,0 0 0,1 0 0,-1-1 0,1 0 0,0 0 0,0 0 0,1-1 0,-1 0 0,0 0 0,1-1 0,0 1 0,0-1 0,0-1 0,0 0 0,0 0 0,0 0 0,7 0 0,-14-1 0,1 0 0,-1 0 0,0 0 0,1 0 0,-1-1 0,0 1 0,0 0 0,1 0 0,-1 0 0,0 0 0,0 0 0,1 0 0,-1 0 0,0-1 0,0 1 0,1 0 0,-1 0 0,0 0 0,0-1 0,0 1 0,1 0 0,-1 0 0,0 0 0,0-1 0,0 1 0,0 0 0,1 0 0,-1-1 0,0 1 0,0 0 0,0-1 0,0 1 0,0 0 0,0 0 0,0-1 0,0 1 0,0 0 0,0-1 0,0 1 0,0 0 0,0 0 0,0-1 0,0 1 0,0 0 0,0-1 0,-1 1 0,1 0 0,0 0 0,0-1 0,0 1 0,0 0 0,-9-17 0,7 14 0,-10-18 0,1-1 0,-16-44 0,45 125 0,26 89 0,-41-132 0,2 5 0,10 27 0,-13-42 0,0-1 0,1 1 0,-1-1 0,1 0 0,1 0 0,-1 0 0,1-1 0,0 1 0,7 6 0,-11-11-13,0 0 0,0 0 0,0-1 0,0 1-1,0 0 1,0 0 0,0 0 0,0 0 0,0 0 0,0 0 0,0 0 0,0-1-1,0 1 1,0 0 0,0 0 0,0 0 0,0 0 0,0 0 0,0 0 0,0 0-1,0 0 1,0-1 0,1 1 0,-1 0 0,0 0 0,0 0 0,0 0 0,0 0 0,0 0-1,0 0 1,0 0 0,0 0 0,1 0 0,-1 0 0,0 0 0,0 0 0,0 0-1,0 0 1,0 0 0,0 0 0,0 0 0,1 0 0,-1 0 0,0 0 0,0 0-1,0 0 1,0 0 0,0 0 0,0 0 0,0 0 0,1 0 0,-1 0 0,0 0-1,0 0 1,0 0 0,0 0 0,0 1 0,0-1 0,0 0 0,0 0 0,1 0-1,-8-18-3454,-7-10 1581</inkml:trace>
</inkml:ink>
</file>

<file path=ppt/ink/ink1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9:33.3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1014 229 8362,'-6'2'3218,"10"1"-28,5-1 1970,-12 3-4698,1-1 1,-1 0-1,1 0 1,-1-1-1,-4 5 1,7-8-429,0 0 0,-1 0-1,1 0 1,0 0 0,-1-1 0,1 1 0,0 0 0,-1 0 0,1 0-1,0 0 1,-1 0 0,1 0 0,0-1 0,-1 1 0,1 0 0,0 0-1,0 0 1,-1-1 0,1 1 0,0 0 0,0 0 0,-1-1 0,1 1-1,0 0 1,0-1 0,0 1 0,0 0 0,-1 0 0,1-1 0,0 1-1,0-1 1,-5-9 698,4 9-672,1 0 0,-1 0 0,1 0 0,-1 0 1,0 0-1,0 0 0,1 0 0,-1 1 0,0-1 0,0 0 0,0 0 0,0 1 1,0-1-1,0 1 0,0-1 0,0 1 0,0-1 0,0 1 0,0 0 0,0-1 1,-1 1-1,1 0 0,0 0 0,-2 0 0,-4 0 11,1 0 1,-1 0-1,-8 3 0,2-2 67,9 0-106,1-2 1,-1 1-1,0 0 1,1-1 0,-1 0-1,0 1 1,1-2 0,-1 1-1,1 0 1,-1-1-1,1 1 1,-1-1 0,1 0-1,0 0 1,0 0-1,0-1 1,0 1 0,-4-6-1,-18-12 156,19 17-169,1 0 1,-1 1 0,1-1-1,-1 1 1,0 0 0,0 1 0,0 0-1,0-1 1,-10 1 0,-8 0 27,-27 3 0,25 0-14,20-2-13,0 0 1,0 0 0,0 0-1,0 0 1,0-1 0,0 0-1,0 0 1,0-1 0,0 0-1,0 0 1,1 0 0,-1-1-1,-9-5 1,-6-5 97,-1 1 0,0 1 0,0 1 0,-26-8 0,10 7 109,-70-11 0,62 16-27,-70 1-1,112 5-168,0 0 0,0 0 0,0 0-1,0 0 1,1-1 0,-1 0 0,0 1 0,0-1 0,1-1 0,-1 1 0,0 0 0,1-1-1,-1 0 1,1 0 0,0 0 0,0 0 0,0-1 0,-6-4 0,8 6-5,1 0 1,-1 0 0,0 0-1,0 0 1,0 0-1,0 1 1,0-1-1,0 0 1,0 1 0,0-1-1,-1 1 1,1-1-1,0 1 1,0 0 0,0-1-1,0 1 1,-1 0-1,1 0 1,0 0 0,0 0-1,-1 0 1,1 0-1,0 0 1,0 0 0,-1 0-1,1 1 1,0-1-1,0 0 1,0 1 0,0-1-1,0 1 1,-1-1-1,1 1 1,-1 1 0,1-1 75,1-1-81,-1 0-1,1 0 1,0 0 0,0 0-1,0 0 1,0 0-1,0 0 1,0 0 0,0 0-1,0 0 1,0 0-1,0 0 1,0 0 0,0 0-1,0 0 1,0 0-1,0 0 1,0 0-1,0 0 1,0 1 0,0-1-1,0 0 1,0 0-1,-1 0 1,1 0 0,0 0-1,0 0 1,0 0-1,0 0 1,0 0 0,0 0-1,0 0 1,0 0-1,1 1 1,-1-1-1,0 0 1,0 0 0,0 0-1,0 0 1,0 0-1,0 0 1,0 0 0,0 0-1,0 0 1,0 0-1,0 0 1,0 0 0,0 0-1,0 0 1,0 0-1,0 1 1,0-1 0,0 0-1,0 0 1,0 0-1,1 0 1,-1 0-1,0 0 1,0 0 0,0 0-1,0 0 1,0 0-1,0 0 1,0 0 0,0 0-1,0 0 1,0 0-1,0 0 1,0 0-1,7 8 82,-5-4-79,0 0 0,-1 0-1,1 0 1,-1 0 0,0 0-1,0 0 1,0 1-1,0 6 1,5 18 31,2-2-40,7 44 0,-3-12-5,7 33-9,11 42 0,-23-114 0,-2 0 0,0 0 0,-2 0 0,0 0 0,-1 1 0,-1-1 0,-2 26 0,1-43 0,-1-1 0,1 1 0,0-1 0,0 1 0,0-1 0,0 1 0,1-1 0,-1 1 0,1 0 0,-1-1 0,1 0 0,0 1 0,0-1 0,0 1 0,3 3 0,-2 0 0,2 3 0,-1 0 0,3 14 0,-6-23 0,0 1 0,0-1 0,0 1 0,1 0 0,-1-1 0,0 1 0,0-1 0,1 1 0,-1-1 0,0 0 0,1 1 0,-1-1 0,1 1 0,-1-1 0,1 0 0,-1 1 0,1-1 0,-1 0 0,1 1 0,-1-1 0,1 0 0,-1 0 0,1 0 0,-1 1 0,1-1 0,-1 0 0,1 0 0,0 0 0,-1 0 0,1 0 0,-1 0 0,1 0 0,0 0 0,0 0 0,24-6 0,-14 3 0,-6 2 0,1-1 0,0 1 0,0-1 0,-1 0 0,1-1 0,-1 1 0,6-5 0,37-26 0,-34 22 0,25-15 0,1 7 0,73-24 0,-68 27 0,53-25 0,-69 26 0,-2 0 0,0-2 0,28-22 0,-49 33 0,0 1 0,1 0 0,0 0 0,0 0 0,1 1 0,-1 0 0,1 1 0,0-1 0,0 2 0,10-3 0,-13 3 0,0 1 0,0-1 0,0 0 0,0-1 0,-1 1 0,1-1 0,-1 0 0,1 0 0,-1 0 0,0 0 0,5-7 0,24-15 0,-30 23-13,0 0 0,0 0-1,0 1 1,1 0 0,-1 0 0,0 0-1,1 0 1,-1 0 0,1 0 0,5 1 0,-9 0-22,0 0 0,0 0 1,0 0-1,0 0 1,0 0-1,0 0 0,0-1 1,0 1-1,0 0 1,0 0-1,0 0 0,0 0 1,0 0-1,1 0 1,-1 0-1,0 0 0,0 0 1,0 0-1,0 0 1,0 0-1,0 0 0,0 0 1,0 0-1,0-1 1,0 1-1,0 0 0,0 0 1,0 0-1,0 0 1,0 0-1,0 0 0,0 0 1,0 0-1,0 0 1,0 0-1,0 0 0,0-1 1,0 1-1,0 0 1,0 0-1,0 0 0,0 0 1,0 0-1,0 0 1,0 0-1,0 0 1,0 0-1,0 0 0,-1 0 1,1 0-1,0 0 1,0-1-1,0 1 0,0 0 1,0 0-1,0 0 1,0 0-1,-4-4-2006,-13-7-5351,0 6 4902</inkml:trace>
</inkml:ink>
</file>

<file path=ppt/ink/ink1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9:35.5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233 205 10546,'3'-9'1967,"-1"0"0,1-1-1,1 1 1,0 1 0,0-1-1,8-12 1,-12 21-1927,0-1-1,0 1 0,1 0 1,-1 0-1,0 0 0,0 0 1,0 0-1,0 0 0,0 0 1,0 0-1,0-1 0,0 1 1,0 0-1,0 0 0,0 0 1,0 0-1,-1 0 0,1 0 1,0 0-1,0 0 0,0 0 1,0-1-1,0 1 0,0 0 1,0 0-1,0 0 0,0 0 1,0 0-1,0 0 1,0 0-1,0 0 0,0 0 1,0 0-1,-1 0 0,1 0 1,0 0-1,0 0 0,0-1 1,0 1-1,0 0 0,0 0 1,0 0-1,0 0 0,0 0 1,-1 0-1,1 0 0,0 0 1,0 0-1,0 0 0,0 0 1,0 0-1,0 0 0,0 0 1,0 1-1,-1-1 0,1 0 1,0 0-1,0 0 1,0 0-1,0 0 0,0 0 1,0 0-1,0 0 0,0 0 1,0 0-1,-9 3 277,-1 8-231,0 0 1,1 0-1,0 1 1,1 1-1,0-1 0,-6 17 1,2-9-55,1 0 72,0 1 0,1 0-1,2 0 1,-10 32 0,30-84 260,22-39 1,-20 42-328,12-26-26,20-62 0,-40 96 9,-6 15-15,-3 10-10,-10 16-14,1 1 1,-11 26-1,10-20 24,4-9 48,0 0-1,2 0 1,0 1 0,1-1-1,1 2 1,-5 34 0,10-55-41,0 1-1,0 0 1,0 0 0,0 0 0,0-1 0,0 1 0,0 0 0,0 0 0,0-1 0,1 1 0,-1 0 0,0 0 0,0-1 0,1 1-1,-1 0 1,0-1 0,1 1 0,-1 0 0,1-1 0,0 2 0,-1-2 0,1 0 1,-1 0-1,1 1 1,-1-1-1,1 0 1,0 0-1,-1 0 1,1 0-1,-1 0 1,1 0-1,-1 0 1,1 0-1,-1 0 1,1 0-1,0 0 1,-1 0-1,1-1 1,-1 1-1,1 0 1,-1 0-1,1-1 1,4-1 39,-1-1 1,0 1-1,0-1 1,0-1-1,4-3 0,49-50 278,-31 28-250,2 2-1,54-41 1,-75 63-68,-5 3-5,-1 1-1,1 0 0,0 0 1,0-1-1,-1 1 0,1 0 1,0 0-1,0 1 0,0-1 1,0 0-1,0 1 1,0-1-1,1 1 0,2-1 1,-5 1-6,0 0 1,0 0 0,0 0-1,1 0 1,-1 0 0,0 0 0,0 0-1,0 1 1,0-1 0,1 0-1,-1 0 1,0 0 0,0 0 0,0 0-1,0 0 1,1 0 0,-1 0-1,0 1 1,0-1 0,0 0 0,0 0-1,0 0 1,0 0 0,1 0-1,-1 1 1,0-1 0,0 0 0,0 0-1,0 0 1,0 1 0,0-1-1,0 0 1,0 0 0,0 0-1,0 0 1,0 1 0,0-1 0,0 0-1,0 0 1,0 0 0,0 1-1,0-1 1,0 0 0,0 0 0,-1 5 0,0-1 1,-1 1 0,1-1-1,-1 0 1,0 1-1,0-1 1,-4 5 0,-22 30 1,16-23 1,-100 144 31,39-55 87,68-97-18,8-12 43,3-3-95,89-121 370,-62 79-228,59-65 1,-79 102-84,-24 28-68,-130 180-79,122-165 40,1 1 0,2 1-1,1 0 1,-17 59 0,31-91-3,1 1 1,-1 0-1,1 0 0,-1 0 1,1 0-1,0 0 0,0-1 0,0 1 1,0 0-1,0 0 0,1 0 1,-1 2-1,1-4-1,-1 1 1,0-1-1,0 0 0,0 1 1,1-1-1,-1 0 0,0 0 1,0 0-1,1 1 0,-1-1 1,0 0-1,0 0 0,1 0 1,-1 1-1,0-1 0,1 0 0,-1 0 1,0 0-1,1 0 0,-1 0 1,0 0-1,1 0 0,-1 0 1,0 0-1,1 0 0,-1 0 1,17-6 5,-2-3 1,-1-1 0,-1 0 0,21-20 0,35-44 32,-39 41-26,-20 22-10,105-109 74,-88 95-27,0 1 0,48-31-1,-41 36-17,-31 18-31,-1 0 0,1 0 0,0 0 0,0 0 0,0 0 0,0 1 1,0 0-1,0-1 0,6 1 0,-9 0-1,0 0 0,0 0 0,0 1 0,0-1 0,0 0 0,1 0 0,-1 0 0,0 0 0,0 1 0,0-1 0,0 0 0,0 0 0,0 0 0,0 0 0,0 1 0,1-1 0,-1 0 0,0 0 0,0 0 0,0 1 0,0-1 0,0 0 0,0 0 0,0 0 0,0 1 0,0-1 0,0 0 0,0 0 0,0 0 0,-1 1 0,1-1 0,0 0 0,0 0 0,0 0 0,0 1 0,0-1 0,0 0 0,0 0 0,0 0 0,-1 0 0,1 1 0,-6 9 0,-46 55 0,1-2 0,40-49 0,1 1 0,0 0 0,2 1 0,-1 0 0,-10 31 0,19-47 0,0 1 0,-1 0 0,1-1 0,0 1 0,0 0 0,0 0 0,0-1 0,0 1 0,0 0 0,0 0 0,0-1 0,0 1 0,0 0 0,0-1 0,0 1 0,0 0 0,1 0 0,-1-1 0,0 1 0,1 1 0,0-2 0,-1 0 0,1 0 0,-1 1 0,0-1 0,1 0 0,-1 0 0,1 0 0,-1 0 0,1 1 0,-1-1 0,1 0 0,-1 0 0,1 0 0,-1 0 0,1 0 0,0-1 0,-1 1 0,1 0 0,-1 0 0,1 0 0,0-1 0,3 0 0,1-1 0,-1-1 0,0 1 0,8-6 0,36-29 0,96-72 0,-119 90 0,-8 7 0,27-17 0,-43 29 0,0-1 0,0 0 0,0 1 0,0-1 0,0 1 0,1 0 0,-1-1 0,0 1 0,0 0 0,1-1 0,-1 1 0,0 0 0,2 0 0,-3 0 0,0 0 0,1 1 0,-1-1 0,0 0 0,0 0 0,1 0 0,-1 0 0,0 1 0,0-1 0,1 0 0,-1 0 0,0 0 0,0 1 0,0-1 0,0 0 0,1 0 0,-1 1 0,0-1 0,0 0 0,0 1 0,0-1 0,0 0 0,0 0 0,0 1 0,0-1 0,0 0 0,0 1 0,0-1 0,0 0 0,0 0 0,0 1 0,0-1 0,-1 4 0,0 0 0,0-1 0,0 0 0,0 1 0,-1-1 0,-3 5 0,-9 14 0,-1 0 0,-1-1 0,-26 25 0,-61 48 0,115-107 0,-1 0 0,0 0 0,-1-1 0,14-24 0,-18 28 0,-1 0 0,1 0 0,-2 0 0,0-1 0,0 0 0,4-17 0,-8 24 0,1 0 0,-1 1 0,1-1 0,-1 1 0,0-1 0,0 0 0,-1 1 0,1-1 0,-1 0 0,0 1 0,0-1 0,0 1 0,0 0 0,-1-1 0,1 1 0,-1 0 0,0 0 0,0 0 0,0 0 0,0 0 0,0 0 0,-1 0 0,0 1 0,-5-5 0,2 3 0,-1-1 0,0 2 0,0-1 0,0 1 0,-1 0 0,1 0 0,-1 1 0,0 0 0,-8-1 0,4 1 0,0 1 0,0 1 0,0 0 0,0 1 0,-17 3 0,3 2 0,0 1 0,1 2 0,0 0 0,-43 23 0,65-30 0,1-1 0,-2 1 0,1-1 0,0 0 0,0 0 0,0 0 0,-1 0 0,-2 0 0,4-1 0,0-1 0,1 1 0,-1 0 0,1 0 0,-1-1 0,0 1 0,1 0 0,-1-1 0,1 0 0,0 1 0,-1-1 0,1 0 0,-1 0 0,1 0 0,0 0 0,0 0 0,-1 0 0,1 0 0,-1-2 0,-7-8 0,1 0 0,0-1 0,1-1 0,-6-14 0,8 16 0,-1 0 0,0 0 0,0 1 0,-1 0 0,0 0 0,-12-11 0,13 15 0,-1 2 0,0-1 0,0 1 0,0 0 0,-1 0 0,-10-3 0,10 3 0,0 1 0,0-1 0,0 0 0,1 0 0,-10-7 0,12 3 0,9 4 0,10 4 0,-13 1 0,0-1 0,0 0 0,0 1 0,0-1 0,0 1 0,-1 0 0,1-1 0,0 1 0,0 0 0,0-1 0,0 1 0,-1 0 0,1 0 0,0 0 0,-1 0 0,1 0 0,-1 0 0,1 0 0,-1 0 0,1 0 0,-1 0 0,0 0 0,1 0 0,-1 0 0,0 0 0,0 0 0,0 0 0,0 0 0,0 0 0,0 0 0,0 0 0,0 1 0,0-1 0,-1 0 0,1 0 0,-1 1 0,0 2 0,0-1 0,0 0 0,-1 1 0,1-1 0,-1 0 0,0 0 0,0 0 0,0 0 0,-5 5 0,5-6 0,-1 0 0,1 0 0,0 0 0,-1-1 0,0 1 0,1-1 0,-1 1 0,0-1 0,0 0 0,1 0 0,-1 0 0,0 0 0,0-1 0,0 1 0,0-1 0,0 0 0,0 0 0,0 0 0,0 0 0,0 0 0,0-1 0,0 1 0,0-1 0,0 0 0,0 0 0,0 0 0,1 0 0,-1-1 0,0 1 0,1-1 0,-1 1 0,1-1 0,-3-3 0,3 4 0,1-1 0,0 0 0,0 0 0,0 0 0,0 1 0,0-1 0,1 0 0,-1 0 0,0 0 0,1-1 0,0 1 0,-1 0 0,1 0 0,0 0 0,0 0 0,0 0 0,0 0 0,2-4 0,-1 0 0,0 0 0,0 1 0,1-1 0,0 0 0,4-7 0,-3 8 0,17-28 0,-19 32 0,0-1 0,0 1 0,0 0 0,0 0 0,0-1 0,0 1 0,0 0 0,1 0 0,-1 0 0,0 0 0,1 1 0,-1-1 0,0 0 0,1 1 0,-1-1 0,1 1 0,-1-1 0,1 1 0,2-1 0,-3 1 0,0 0 0,-1 0 0,1 1 0,0-1 0,-1 0 0,1 1 0,-1-1 0,1 0 0,0 1 0,-1-1 0,1 0 0,-1 1 0,1-1 0,-1 1 0,1-1 0,-1 1 0,0-1 0,1 1 0,-1 0 0,0-1 0,1 1 0,-1-1 0,0 1 0,0 0 0,1-1 0,-1 1 0,0 0 0,0 0 0,2 25 0,-2-18 0,0 10 0,0 0 0,1 0 0,1 0 0,6 29 0,-7-42 0,1 0 0,0 0 0,0 0 0,0 0 0,0 0 0,1 0 0,0-1 0,0 1 0,0-1 0,1 0 0,-1 0 0,1 0 0,0 0 0,0-1 0,1 0 0,-1 1 0,5 1 0,-1-1 0,-1-1 0,1 0 0,-1 0 0,1-1 0,0 0 0,0 0 0,0-1 0,0 0 0,0 0 0,12-1 0,6-2 0,49-11 0,-52 8 0,0 1 0,38-2 0,-60 6 0,0 0 0,1 0 0,-1 0 0,0 0 0,1 0 0,-1 0 0,0 1 0,0-1 0,1 0 0,-1 1 0,0-1 0,0 1 0,1 0 0,-1-1 0,0 1 0,0 0 0,0-1 0,0 1 0,0 0 0,0 0 0,0 0 0,1 1 0,-2 0 0,1 0 0,0 0 0,0-1 0,-1 1 0,1 0 0,-1 0 0,0 0 0,1 0 0,-1 0 0,0 0 0,0 0 0,0 0 0,-1 3 0,-1 6 0,-1 0 0,-1 0 0,0 0 0,-5 12 0,6-16 0,2-4 0,-1 0 0,1 0 0,0 0 0,0 0 0,1 0 0,-1 0 0,1 0 0,-1 0 0,1 0 0,0 5 0,1-6 0,-1 0 0,1-1 0,-1 1 0,1-1 0,0 1 0,-1-1 0,1 1 0,0-1 0,0 0 0,0 1 0,0-1 0,0 0 0,1 0 0,-1 0 0,0 0 0,0 0 0,1 0 0,-1 0 0,1 0 0,-1 0 0,3 0 0,5 3 0,0-1 0,0-1 0,1 1 0,-1-1 0,1-1 0,-1 0 0,1 0 0,0-1 0,-1 0 0,15-2 0,6-3 0,56-16 0,-66 16-1,-2 0 1,1-2-1,0 0 0,-1-2 1,24-14-1,-40 22 27,-1 1-155,0-1 0,-1 1-1,1-1 1,0 1 0,0-1-1,0 1 1,-1-1 0,1 0-1,0 1 1,0-1 0,-1 0 0,1 1-1,-1-1 1,1 0 0,-1 0-1,1 0 1,-1 1 0,1-1-1,-1 0 1,0 0 0,1 0 0,-1 0-1,0 0 1,0 0 0,0 0-1,0 0 1,0 0 0,0 0-1,0 0 1,0-1 0,-8-12-1630</inkml:trace>
</inkml:ink>
</file>

<file path=ppt/ink/ink1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9:41.87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163 77 6041,'-2'-1'244,"0"1"0,1-1-1,-1 1 1,0 0 0,1 0 0,-1 0-1,0 0 1,1 0 0,-1 0-1,0 0 1,1 1 0,-1-1-1,0 0 1,-1 2 0,-12 0 4483,15 0-4321,0-1 1,0 0-1,1 1 0,-1-1 0,0 0 0,1 0 0,-1 1 0,1-1 0,0 0 0,-1 0 0,2 1 0,0 3 152,1 6-129,0 0 1,-1 0 0,0 0-1,0 16 1,-1-2 34,7 39 434,-3-24-435,-1 1 1,-2 50-1,-4-82-375,-1-17 22,0 0-107,-78-160 63,34 75-48,24 51-6,23 40-7,3 6 13,6 12 50,6 29 268,-2 0 0,10 64-1,-13-54 72,20 59-1,-29-110-378,12 29 150,-13-31-165,1 0 0,0 0 0,0 0-1,0 0 1,1 0 0,-1-1 0,0 1 0,1-1 0,-1 1 0,1-1 0,-1 1 0,4 1 0,-4-2-12,-1-1 1,0 0-1,0 0 1,0 0-1,0 0 1,0 0 0,1 0-1,-1 0 1,0 0-1,0 0 1,0 0-1,0 0 1,0 0 0,1 0-1,-1 0 1,0 0-1,0 0 1,0 0 0,0 0-1,0-1 1,0 1-1,1 0 1,-1 0-1,0 0 1,0 0 0,0 0-1,0 0 1,0 0-1,0 0 1,0 0 0,1 0-1,-1-1 1,0 1-1,0 0 1,0 0-1,0 0 1,0 0 0,0 0-1,0-1 1,2-8 36,-3-18 8,1 21-29,-4-34 39,-1-1 1,-20-73 0,-38-77-31,62 189-26,-1-7 3,-2 0 0,1 0 0,-1 0 0,-1 1 0,0 0 0,-10-14 0,8 16-8,6 12-6,7 12-20,62 121 106,3 10 138,-50-101-138,15 56 0,-19-53-55,-12-44-2,-3-12 1,-1-15 12,-2 17-27,-6-88 67,-29-139 0,29 191-67,-2-25-5,8 64 1,1-1 0,0 1 1,0 0-1,0 0 0,0 0 0,0-1 1,0 1-1,0 0 0,0 0 0,0-1 0,0 1 1,0 0-1,0 0 0,0 0 0,0-1 0,0 1 1,0 0-1,0 0 0,0-1 0,0 1 1,0 0-1,0 0 0,0 0 0,0-1 0,0 1 1,1 0-1,-1 0 0,0 0 0,0-1 1,0 1-1,0 0 0,0 0 0,1 0 0,-1 0 1,0 0-1,0-1 0,0 1 0,1 0 0,-1 0 1,0 0-1,0 0 0,0 0 0,1 0 1,-1 0-1,0 0 0,0 0 0,1 0 0,-1 0 1,0 0-1,0 0 0,0 0 0,1 0 0,-1 0 1,0 0-1,0 0 0,1 0 0,-1 0 1,0 0-1,0 0 0,0 0 0,1 1 0,1 2 3,1 0-1,-1 0 1,0 0 0,0 0-1,0 1 1,-1-1-1,1 1 1,1 5-1,0-1 7,71 192 403,-60-157-386,-11-33-23,0 1-1,1-1 1,6 13-1,-10-23-1,0 0-1,0 0 1,0 0-1,0 0 0,0 0 1,0 0-1,0 0 0,0 0 1,0 0-1,0-1 0,0 1 1,0 0-1,0 0 0,0 0 1,0 0-1,0 0 0,0 0 1,0 0-1,0 0 0,0 0 1,0 0-1,0-1 1,0 1-1,0 0 0,0 0 1,0 0-1,0 0 0,0 0 1,0 0-1,0 0 0,0 0 1,1 0-1,-1 0 0,0 0 1,0 0-1,0 0 0,0 0 1,0 0-1,0 0 0,0 0 1,0 0-1,0-1 1,0 1-1,1 0 0,-1 0 1,0 0-1,0 0 0,0 0 1,0 1-1,0-1 0,0 0 1,0 0-1,0 0 0,0 0 1,1 0-1,-1 0 0,0 0 1,0 0-1,0 0 0,0 0 1,0 0-1,0 0 1,0 0-1,0 0 0,0 0 1,0 0-1,0 0 0,0 1 1,2-12 18,-1-11 4,0 0-1,-2 0 0,-3-23 0,-16-68 8,0-3-54,14 67 10,13 99-30,-3-13 33,23 112 6,-19-116 10,1-2 1,21 48 0,-21-63-10,-9-16 4,0 0 0,0 0 0,0 0 0,0 0 0,0 0 0,0 1 0,0-1 0,0 0-1,0 0 1,0 0 0,1 0 0,-1 0 0,0 0 0,0 0 0,0 0 0,0 0 0,0 0 0,0 0 0,0 0 0,0 0 0,1 0 0,-1 0 0,0 0 0,0 0 0,0 0 0,0 0 0,0 0 0,0 0 0,0 0 0,1 0 0,-1 0 0,0 0 0,0 0 0,0 0 0,0 0 0,0 0 0,0 0 0,0 0 0,0 0 0,1 0 0,-1 0 0,0 0-1,0 0 1,0 0 0,0-1 0,0 1 0,0 0 0,0 0 0,0 0 0,0 0 0,0 0 0,0 0 0,0 0 0,0 0 0,0 0 0,0-1 0,3-29 10,-9-127 50,1-26-63,6 149 3,0 20-27,1 18 13,0 15-2,9 139 11,-6-115 155,18 71 0,-21-108-120,0 1 0,0-1 0,0 0 0,1 0 1,5 9-1,-8-14-29,0-1 1,0 1-1,1-1 1,-1 0-1,0 1 1,0-1-1,1 0 1,-1 1-1,0-1 1,1 0-1,-1 0 1,0 1-1,1-1 1,-1 0-1,0 0 0,1 0 1,-1 1-1,1-1 1,-1 0-1,0 0 1,1 0-1,-1 0 1,1 0-1,-1 0 1,0 0-1,1 0 1,-1 0-1,1 0 1,-1 0-1,1 0 0,-1 0 1,0 0-1,1 0 1,-1-1-1,1 1 1,-1 0-1,0 0 1,1 0-1,-1 0 1,0-1-1,1 1 1,-1 0-1,0-1 1,1 1-1,-1 0 1,0 0-1,0-1 0,1 1 1,-1-1-1,0 1 1,1-1-1,8-20 31,-2-8-10,-2-1-1,3-45 1,-6 49-22,0 0 1,2 0-1,14-49 1,-16 69-3,-1 4 1,-1 0 0,1 0-1,0 0 1,-1 0-1,1 0 1,0 0-1,0 0 1,0 0 0,1 0-1,-1 1 1,0-1-1,1 0 1,-1 1 0,1-1-1,2-1 1,-3 2 0,-1 1 0,1 0 0,-1 0 0,1 0 1,-1 0-1,0 0 0,1 0 0,-1 0 0,1 0 1,-1 0-1,1 0 0,-1 0 0,1 0 0,-1 0 1,0 0-1,1 0 0,-1 0 0,1 0 0,-1 1 1,0-1-1,1 0 0,-1 0 0,1 0 0,-1 1 1,0-1-1,1 0 0,-1 1 0,0-1 0,1 0 1,-1 1-1,0 0 0,8 13-19,-7-13 18,4 16-8,0-1 0,-1 0 1,4 26-1,-7-29 14,1 0 0,1 0 0,0 1 0,1-2 0,0 1 0,13 24 0,-16-35-3,1 1 1,0-1-1,0 1 0,0-1 1,0 0-1,0 0 1,0 0-1,0 0 0,1 0 1,-1-1-1,1 1 0,0-1 1,4 3-1,-5-4 0,0 1 1,0-1-1,0 1 1,0-1-1,0 0 1,0 0-1,0 0 1,0 0-1,0 0 0,1 0 1,-1-1-1,0 1 1,0-1-1,0 1 1,0-1-1,0 0 1,0 0-1,-1 0 0,1 0 1,2-2-1,1 0 2,-1-1-1,0 0 1,0 0-1,0-1 0,-1 1 1,1-1-1,-1 0 1,0 0-1,0 0 1,2-6-1,4-12 7,6-25 1,-7 21-2,3-7-6,-4 10 2,14-31-1,-21 55-3,0-1 0,0 0-1,0 1 1,0-1 0,1 1 0,-1-1 0,0 1 0,1-1-1,-1 1 1,0-1 0,1 1 0,-1-1 0,0 1 0,1-1-1,-1 1 1,1-1 0,-1 1 0,1 0 0,-1-1-1,1 1 1,-1 0 0,1 0 0,-1-1 0,1 1 0,1 0-1,-2 0 1,1 0 0,-1 1-1,1-1 1,-1 1 0,1-1-1,-1 1 1,1-1 0,-1 1-1,1-1 1,-1 1-1,0-1 1,1 1 0,-1-1-1,0 1 1,1 0 0,-1-1-1,0 1 1,0 1-1,2 5-2,0 0 0,-1 0 0,1 7 0,-1 56-22,-2-39 25,3 0 0,4 34 0,-5-61 1,-1-1 0,1 1 1,0-1-1,1 0 0,-1 1 1,0-1-1,1 0 0,0 0 1,-1 0-1,4 3 0,-5-5 0,1-1 0,-1 0 0,0 1-1,1-1 1,-1 0 0,1 1 0,-1-1 0,1 0 0,-1 1-1,1-1 1,-1 0 0,1 0 0,-1 0 0,1 0-1,-1 1 1,1-1 0,-1 0 0,1 0 0,-1 0-1,1 0 1,-1 0 0,1 0 0,-1 0 0,1-1-1,-1 1 1,2 0 0,-1-1 1,1 0 0,-1 0 1,0 0-1,0 0 0,1 0 0,-1 0 0,0-1 0,0 1 1,0 0-1,0-1 0,0 1 0,0-1 0,0-1 0,18-38 44,22-72-1,-26 68-43,27-57 0,-35 92-14,-7 10 12,0 0-1,0 0 1,0 0-1,0 0 1,0 0-1,0 0 0,1 0 1,-1 0-1,0-1 1,0 1-1,0 0 1,0 0-1,0 0 1,0 0-1,0 0 0,1 0 1,-1 0-1,0 0 1,0 0-1,0 0 1,0 0-1,0 1 1,0-1-1,0 0 0,1 0 1,-1 0-1,0 0 1,0 0-1,0 0 1,0 0-1,0 0 1,0 0-1,0 0 1,0 0-1,0 0 0,0 0 1,1 0-1,-1 1 1,0-1-1,0 0 1,0 0-1,0 0 1,0 0-1,0 0 0,1 3-5,-1-1 1,1 1-1,-1-1 0,0 0 0,0 1 0,0-1 0,0 3 0,-6 60-28,0 17 32,6-72 4,0 1-1,1 0 1,0-1 0,1 1 0,4 14 0,-5-21-3,1 0 1,0 0 0,-1 0 0,1 0 0,1-1 0,-1 1-1,1-1 1,-1 1 0,1-1 0,5 4 0,-7-5 0,0-1 0,1 0 0,-1 0 0,1 0 0,-1-1 0,1 1 0,-1 0 0,1 0 0,0-1 0,-1 1 0,1-1 0,0 0 1,-1 1-1,1-1 0,0 0 0,0 0 0,-1 0 0,1 0 0,0 0 0,0 0 0,-1-1 0,1 1 0,0-1 0,-1 1 0,1-1 1,0 1-1,1-2 0,0 1 4,-1 0 0,1 0 1,0 0-1,0 0 1,-1 0-1,1 1 1,0-1-1,0 1 0,0 0 1,0 0-1,0 0 1,3 1-1,7-1 1,-19-16 9,3 10-25,3 6 11,0 0 0,0 0 0,0 0 0,0 1 0,0-1 0,-1 0 0,1 0 0,0 0 0,0 0 0,0 0 0,0 0 0,0 0 0,0 0 0,0 0 0,0 0 0,0 1 0,0-1 0,0 0 0,-1 0 0,1 0 0,0 0 0,0 0 0,0 0 0,0 0 0,0 0 0,0 0 0,0 0 0,0 0-1,-1 0 1,1 0 0,0 0 0,0 0 0,0 0 0,0 0 0,0 0 0,0 0 0,0 0 0,-1 0 0,1 0 0,0 0 0,0 0 0,0 0 0,0 0 0,0 0 0,0 0 0,0-1 0,0 1 0,0 0 0,0 0 0,-1 0 0,1 0 0,0 0 0,0 0 0,0 0 0,0 0 0,0 0 0,0 0 0,0-1 0,0 1 0,0 8 6,1-4-1,0 0 0,0 0 0,0 0 0,1 0 0,-1 0 0,5 7 0,-6-11-5,1 1 0,-1-1 1,0 1-1,1 0 1,0-1-1,-1 1 1,1-1-1,-1 1 1,1-1-1,0 1 1,-1-1-1,1 1 0,0-1 1,-1 0-1,1 1 1,0-1-1,0 0 1,-1 0-1,1 0 1,0 0-1,0 1 1,-1-1-1,1 0 0,0 0 1,0 0-1,0-1 1,-1 1-1,1 0 1,0 0-1,0 0 1,-1 0-1,1-1 1,0 1-1,0 0 0,-1-1 1,1 1-1,0-1 1,-1 1-1,1-1 1,-1 1-1,1-1 1,0 1-1,-1-1 1,1 0-1,1-1 1,-1 1-1,0 0 1,0-1 0,0 1-1,0-1 1,0 1 0,0-1-1,0 0 1,-1 1-1,1-1 1,0 0 0,-1 0-1,1-1 1,-1 2 0,0 0-1,0 0 1,0 1 0,0-1-1,0 0 1,0 0 0,0 1 0,0-1-1,0 0 1,0 0 0,-1 1-1,1-1 1,0 0 0,0 0-1,-1 1 1,1-1 0,-1 0 0,1 1-1,-1-1 1,1 1 0,-1-1-1,1 0 1,-1 1 0,1-1-1,-1 1 1,1 0 0,-1-1-1,0 1 1,1-1 0,-1 1 0,0 0-1,0 0 1,1-1 0,-2 1-1,-4-1 2,0 0-1,0 0 0,0 1 1,0 0-1,-1 0 0,-6 1 0,-40 8 6,43-7-7,-94 24 3,56-13 3,-66 9-1,84-18-8,3-2 21,-44 11 0,63-10-17,-1-1 0,1 1 0,0 1 0,0 0 0,0 0 0,0 0 0,1 1 1,-1 0-1,-6 7 0,4-3-3,-21 20-3,29-26 4,-1-1 0,1 1 0,0 0 0,0 0 1,0 0-1,0 0 0,1 0 0,-3 7 0,4-10 0,0 0 0,0 1 0,0-1 0,-1 0 0,1 1 0,0-1 0,0 1 0,0-1 0,0 0 0,1 1 0,-1-1 0,0 0 0,0 1 0,0-1 0,0 0 0,0 1 0,0-1 0,0 0 0,1 1 0,-1-1 0,0 0 0,0 0 0,0 1 0,1-1 0,-1 0 0,0 0 0,1 1 0,-1-1 0,0 0 0,14 4-16,18-5-5,-6-3 26,1-1-1,-1-2 1,0 0 0,0-2 0,36-17 0,116-73 65,-109 58-23,-60 35-13,-17 9 5,-4 2-27,-254 70 84,35-12 14,221-60-91,-61 17 238,62-18-145,0-1 0,0 0 0,-1 0 0,1-1 0,-16-1 0,24 1-87,-1 0 0,1 0 0,0-1 1,-1 1-1,1-1 0,0 1 0,-1-1 0,1 1 0,0-1 1,0 0-1,-1 1 0,1-1 0,0 0 0,-1-1 0,2 2-17,0-1-1,-1 1 1,1 0-1,0 0 1,0-1-1,0 1 1,0 0-1,0 0 0,0-1 1,0 1-1,-1 0 1,1 0-1,0-1 1,0 1-1,0 0 1,0-1-1,0 1 1,0 0-1,0 0 0,0-1 1,1 1-1,-1 0 1,0-1-1,0 1 1,0 0-1,0-1 1,11-6 48,-4 4-52,0 1-1,0 0 0,1 0 1,-1 1-1,0 0 1,11 0-1,15-1 4,138-31 19,-142 25-17,0-2 0,0 0-1,45-24 1,-72 32-6,1 1 1,-1 0-1,1-1 1,-1 0-1,0 1 1,0-1-1,1 0 1,-1 0-1,0 0 1,1-3-1,-3 5-1,0 0 0,1-1 0,-1 1 0,0 0 0,0 0 0,0-1 0,0 1 0,0 0 0,0 0 0,0-1-1,0 1 1,0 0 0,0 0 0,0-1 0,0 1 0,0 0 0,-1 0 0,1-1 0,0 1 0,0 0 0,0 0-1,0-1 1,0 1 0,0 0 0,-1 0 0,1 0 0,0-1 0,0 1 0,0 0 0,-1 0 0,1 0 0,0 0-1,0 0 1,0-1 0,-1 1 0,-1-1 4,0 1-1,0-1 0,0 0 0,0 1 1,0 0-1,0-1 0,-4 1 0,-34 0 27,0 2 0,0 2 0,-49 11 0,-42 3 420,124-18-345,6-4-165,11-5-317,-7 7 260,24-20-755,14-3 270</inkml:trace>
</inkml:ink>
</file>

<file path=ppt/ink/ink1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9:44.94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15 545 9546,'-14'22'10400,"15"-23"-10180,-1-1 1,1 1 0,0 0-1,0 0 1,0 0 0,0 1 0,0-1-1,0 0 1,0 0 0,0 0-1,0 1 1,0-1 0,0 1-1,0-1 1,1 1 0,-1-1 0,0 1-1,0-1 1,1 1 0,-1 0-1,2 0 1,0-1-65,-1 1-1,0-1 0,0 1 1,0-1-1,0 0 0,0 0 1,4-2-1,7-9 91,0 1 0,1 0-1,1 1 1,0 0 0,0 1 0,1 1-1,22-8 1,6 0-25,-1-3 1,58-33-1,73-59 433,-110 64-435,-30 21-37,45-27-1,-53 36 117,37-29 0,-15 10 277,-41 31-483,-3 1-42,0 1 0,1 0 0,-1 0 0,1 0 0,-1 1 0,1-1 0,0 1 0,0 0 0,10-2 0,-15 4-49,0 1-1,0-1 0,0 0 0,1 0 0,-1 0 0,0 1 1,0-1-1,0 0 0,1 0 0,-1 1 0,0-1 1,0 0-1,0 0 0,0 1 0,0-1 0,0 0 0,0 1 1,1-1-1,-1 0 0,0 0 0,0 1 0,0-1 0,0 0 1,0 1-1,0-1 0,0 0 0,-1 1 0,1-1 0,0 0 1,0 0-1,0 1 0,0-1 0,0 0 0,0 1 1,-1-1-1,1 0 0,-5 13-68,-1-7-1061,-1 0-1,0 0 0,0-1 1,-14 9-1,-2 2-3335,11-5 5083,9 1-242</inkml:trace>
</inkml:ink>
</file>

<file path=ppt/ink/ink1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9:45.69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10 1 8354,'-9'2'4617,"18"5"1228,2-1-4978,-7-4-479,0 1 1,0-1 0,0 0-1,1 0 1,-1-1-1,1 1 1,-1-1 0,1 0-1,0 0 1,6 0-1,6-1 391,27-2-1,-9 0-125,11 0 90,162 0 1358,-167 4-1820,-1 2 1,1 1 0,41 12-1,-28 1-29,-33-10-182,21 4 0,-34-10-66,-1-1 1,0 0-1,1 0 1,-1-1-1,1 0 0,13-2 1,-4-2 3,-1 0 0,27-12 0,-31 11 2,0 1-1,0-1 0,0 2 0,1 0 1,-1 0-1,19 0 0,-30 3 1,0 0-1,0 0 1,0 0-1,0 0 1,0 1-1,0-1 1,0 0 0,-1 1-1,1-1 1,0 0-1,0 1 1,0-1-1,-1 1 1,1 0-1,0-1 1,0 1-1,-1 0 1,2 0-1,10 19 89,-11-18-95,0 1 0,0-1 0,1 1 0,-1-1 0,1 0 0,0 1 0,0-1 1,0 0-1,2 2 0,-3-4-20,0 1 0,0-1 0,0 1 0,0-1 1,0 1-1,0-1 0,0 1 0,0-1 0,0 0 1,0 1-1,1-1 0,-1 0 0,0 0 0,1 0 1,-1 0-59,0 0 0,-1-1 0,1 1 1,-1 0-1,1 0 0,-1 0 1,1-1-1,-1 1 0,1 0 0,-1-1 1,1 1-1,-1 0 0,0-1 0,1 1 1,-1-1-1,0 1 0,1-1 1,-1 1-1,0 0 0,1-2 0,0 0-281,-1 0-1,1 0 1,-1 0-1,0 0 1,1 0-1,-1 0 0,0 0 1,0 0-1,0 0 1,-1 0-1,1 0 1,0 0-1,-1 0 1,0-2-1,-5-12-2250,1 1 973</inkml:trace>
</inkml:ink>
</file>

<file path=ppt/ink/ink1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9:46.38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81 70 11314,'-5'-44'4743,"1"19"5207,21 332-6875,-12-140-2023,-4-148-948,0-7-55,0 1 1,-1-1-1,0 1 0,-1 0 0,-4 17 0,5-30-48,0 0-1,0 0 1,0 0-1,0 0 1,-1 0-1,1 0 0,0 0 1,0-1-1,0 1 1,0 0-1,0 0 1,0 0-1,0 0 1,0 0-1,-1 0 1,1 0-1,0 0 1,0 0-1,0 0 0,0 0 1,0 0-1,0 0 1,-1 0-1,1 0 1,0 0-1,0 0 1,0 0-1,0 0 1,0 0-1,-1 0 1,1 0-1,0 0 1,0 0-1,0 0 0,0 0 1,0 0-1,0 0 1,-1 0-1,1 0 1,0 0-1,0 0 1,0 0-1,0 0 1,0 0-1,0 1 1,0-1-1,0 0 1,0 0-1,-1 0 0,1 0 1,0 0-1,0 0 1,0 0-1,0 1 1,0-1-1,0 0 1,0 0-1,0 0 1,0 0-1,0 0 1,-4-11 12,-5-44-5,-2-67 1,8 81-6,0-1 1,-3 0-1,-15-54 0,20 93-2,0 0 1,0 0-1,0 0 0,-1 0 0,1 1 0,-4-5 0,5 6-1,0 1 1,0 0-1,0 0 0,0 0 0,0 0 0,-1 0 0,1-1 0,0 1 0,0 0 0,0 0 0,0 0 0,0 0 0,0 0 0,-1 0 0,1 0 1,0 0-1,0 0 0,0 0 0,0 0 0,0 0 0,-1 0 0,1-1 0,0 1 0,0 0 0,0 0 0,0 0 0,-1 1 0,1-1 0,0 0 1,0 0-1,0 0 0,0 0 0,-1 0 0,1 0 0,0 0 0,0 0 0,0 0 0,0 0 0,0 0 0,-1 0 0,1 1 0,-4 13-3,4 10 28,1 0 0,1-1 0,6 29 0,-1-5 123,-3-13 25,10 60 444,-12-83-500,1 0 0,1 0 1,0 0-1,0 0 1,12 20-1,-9-19-237,-11-18-1002,-8-10-591,7 10 557,0 1 0,0 0 1,-1 0-1,1 0 0,-10-5 1,5 4-265,-5-6-662</inkml:trace>
</inkml:ink>
</file>

<file path=ppt/ink/ink1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9:47.66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24 178 10770,'-8'7'1175,"7"-6"-801,0 0 0,0 0 0,0-1 0,0 1 0,0 0 0,0 0 0,0 1 0,1-1 0,-1 0 0,0 0 0,0 0 0,1 0 0,-1 1 0,1-1 0,-1 0 0,1 1 0,0-1 0,-1 0 0,1 1 1,0-1-1,0 3 0,-1 30 3465,0-15-2543,4 38 1,-3-56-1289,0-1 1,0 1 0,0 0-1,0-1 1,0 1 0,0 0 0,1-1-1,-1 1 1,0 0 0,0-1-1,1 1 1,-1 0 0,0-1-1,1 1 1,-1-1 0,1 1-1,-1-1 1,1 1 0,-1-1 0,1 1-1,-1-1 1,1 1 0,0-1-1,-1 0 1,1 1 0,-1-1-1,1 0 1,0 1 0,-1-1 0,1 0-1,0 0 1,-1 0 0,1 0-1,0 0 1,0 0 0,-1 0-1,1 0 1,0 0 0,-1 0-1,1 0 1,1-1 0,3 0 40,1-1 0,-1 0-1,0 0 1,8-5 0,-6 3 6,114-53 514,-60 29-289,91-54 0,-132 67-176,-11 8-12,0 1-1,13-7 1,-20 13-79,-4 3-10,-7 7-8,-40 32-152,-74 50 1,6-7 109,45-29 128,70-53 100,10-6-101,15-8-14,306-177 334,-311 176-360,9-6 68,35-19 0,-93 55-151,-29 21-1,2-1-30,15-11 60,-86 55 5,99-61 88,1 1-1,-30 31 1,54-49-45,5-4-25,-1 1 0,0 0 0,0-1-1,0 1 1,0 0 0,1 0-1,-1-1 1,0 1 0,1 0-1,-1 0 1,0 0 0,1 0 0,-1 0-1,1 0 1,0 0 0,-1 0-1,1 0 1,0 0 0,-1 0 0,1 0-1,0 0 1,0 1 0,0-1-6,0-1-1,0 0 1,0 0 0,0 0 0,1 1 0,-1-1-1,0 0 1,0 0 0,0 0 0,0 1 0,1-1 0,-1 0-1,0 0 1,0 0 0,0 0 0,0 0 0,1 1 0,-1-1-1,0 0 1,0 0 0,1 0 0,-1 0 0,0 0-1,0 0 1,0 0 0,1 0 0,-1 0 0,0 0 0,0 0-1,1 0 1,-1 0 0,0 0 0,1 0 0,10-2 33,1 0 1,-1 0-1,1-1 0,-1 0 1,20-10-1,-10 5-9,32-13 74,73-42 0,44-38 447,-152 89-448,17-8-32,-35 20-68,0 0 0,1 0 0,-1 0 0,0 0 0,0-1 1,0 1-1,0 0 0,1 0 0,-1 0 0,0 0 0,0 0 0,0 0 1,0 0-1,1 0 0,-1 0 0,0 0 0,0 0 0,0 0 0,0 1 1,0-1-1,1 0 0,-1 0 0,0 0 0,0 0 0,0 0 0,0 0 1,0 0-1,1 0 0,-1 0 0,0 1 0,0-1 0,0 0 0,0 0 1,0 0-1,0 0 0,0 0 0,0 0 0,0 1 0,1-1 0,-1 0 1,0 0-1,0 0 0,0 0 0,0 0 0,0 1 0,0-1 0,0 0 1,0 0-1,0 0 0,0 0 0,0 1 0,0-1 0,0 0 0,0 0 1,-2 11-4,-3-1-6,1 0-1,-1-1 1,-1 1 0,-12 17 0,-34 34-7,38-46 27,-59 61 115,71-74-114,1 0 1,0 0-1,0 0 1,0 0-1,1 1 0,-1-1 1,1 0-1,-1 0 1,1 1-1,-1-1 1,1 1-1,0 2 1,0-4-11,0-1 1,0 1 0,0-1 0,0 1-1,0 0 1,0-1 0,0 1 0,0 0-1,1-1 1,-1 1 0,0 0 0,0-1-1,0 1 1,1-1 0,-1 1-1,0 0 1,1-1 0,-1 1 0,0-1-1,1 1 1,-1-1 0,1 1 0,-1-1-1,1 1 1,-1-1 0,1 0 0,-1 1-1,1-1 1,0 0 0,-1 1-1,1-1 1,-1 0 0,1 0 0,0 0-1,-1 1 1,1-1 0,0 0 0,-1 0-1,1 0 1,0 0 0,-1 0 0,1 0-1,-1 0 1,1 0 0,0-1-1,-1 1 1,1 0 0,1-1 0,0 0-4,0 0 0,0 0 0,-1 0 0,1-1 0,0 1 0,0-1 0,-1 1 0,1-1 0,-1 0 1,1 0-1,-1 1 0,0-1 0,0 0 0,1-3 0,15-33-22,-15 32 20,70-226-2,-51 157-14,-20 64 19,-3 8 0,1 4 0,0-1 0,1 0 0,-1 1 0,0-1 0,0 1 0,1-1 0,-1 1 0,0-1 0,1 1 0,-1-1 0,0 1 0,1 0 0,-1-1 0,0 2 0,-7 10 8,0 0 0,1 0 0,1 1 1,0 0-1,0 1 0,2-1 0,0 1 0,0 0 1,1 0-1,1 0 0,0 0 0,0 20 0,2-32-3,0 0-1,0 0 0,0 0 1,1 0-1,-1 0 0,0 0 1,1 0-1,-1 0 0,1 0 1,0-1-1,0 1 0,0 0 1,0 0-1,0 0 0,0-1 1,0 1-1,0-1 1,1 1-1,-1-1 0,1 1 1,-1-1-1,1 0 0,-1 0 1,1 0-1,0 0 0,3 2 1,-3-2-2,1-1 0,0 1 0,0-1 1,0 0-1,0 1 0,-1-1 0,1 0 1,0-1-1,0 1 0,0 0 1,0-1-1,-1 0 0,1 1 0,0-1 1,0 0-1,-1-1 0,5-1 0,3-4 7,-1 1 0,0-2 0,0 1-1,0-1 1,-1 0 0,0-1-1,9-12 1,-9 8 7,0 1-1,0-1 1,-1 0 0,-1 0-1,6-19 1,-10 24-12,0 0 0,0-1 0,-1 1 0,-1 0 1,1-1-1,-1 1 0,-1-1 0,0 1 0,0 0 0,0-1 0,-1 1 1,-3-9-1,3 13-4,1 0-1,-1 1 1,0-1 0,0 1 0,0-1-1,0 1 1,-1 0 0,1 0 0,-1 0 0,0 0-1,0 0 1,-3-2 0,3 4 0,0-1 0,0 1 0,0-1-1,0 1 1,0 0 0,0 0 0,0 1 0,0-1 0,0 0 0,-1 1 0,1 0-1,0 0 1,0 0 0,0 0 0,-1 0 0,-4 2 0,1 0 3,1 0 0,-1 0 1,1 1-1,-1 0 0,1 0 1,0 0-1,0 1 0,1 0 0,-1 0 1,1 0-1,0 1 0,0 0 1,0 0-1,1 0 0,-7 11 0,7-10 14,0 0 0,1 0-1,-1 1 1,1-1-1,1 1 1,-1 0-1,1 0 1,1 0 0,-1 0-1,1 0 1,0 0-1,1 1 1,0-1-1,1 14 1,0-15-194,0 0 0,1 0 1,0 0-1,-1 0 0,2 0 0,-1-1 0,1 1 1,0-1-1,0 1 0,0-1 0,1 0 0,0 0 1,0-1-1,0 1 0,1-1 0,-1 0 1,1 0-1,0 0 0,0-1 0,11 6 0,33 8-1417</inkml:trace>
</inkml:ink>
</file>

<file path=ppt/ink/ink1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9:49.86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1073 204 11634,'4'-3'602,"0"0"0,0 0-1,0-1 1,3-4 0,-6 8-351,0-1 1,-1 0 0,1-1 0,0 1 0,0 0 0,0 0-1,-1 0 1,1 0 0,-1-1 0,1 1 0,-1 0-1,1-1 1,-1 1 0,0 0 0,0-1 0,1 1-1,-1 0 1,0-1 0,-1-2 0,1 4-105,-1-1 0,1 1 0,-1-1 1,1 1-1,-1-1 0,0 1 0,1-1 0,-1 1 0,0-1 1,1 1-1,-1 0 0,0 0 0,0-1 0,1 1 0,-1 0 1,0 0-1,0 0 0,0 0 0,1 0 0,-1 0 0,0 0 1,0 0-1,-1 0 0,-8-1 873,-39-14 1380,19 5-1995,-1 1-1,0 1 1,-45-5 0,59 12-386,-148-16 80,128 11-73,1-1 0,-53-19 0,63 18 4,1 1-1,-1 1 1,-1 2 0,-38-3-1,10 6 61,-62 5 0,115-3-85,-20 1 387,0-1 0,-31-3-1,43 1-177,2 0 274,0 0 1,-15-4-1,22 4-472,0 1 0,1 0 0,-1 0 0,0 0 0,1 0 0,-1 0-1,0 0 1,1 0 0,-1 0 0,0 0 0,1 0 0,-1 0 0,0 0-1,1 0 1,-1 1 0,0-1 0,1 0 0,-1 0 0,0 1 0,1-1-1,-1 0 1,1 1 0,-1-1 0,0 1 0,0 1-2,0-1 0,0 0 0,0 1 0,1-1 0,-1 0 0,0 1 1,1-1-1,-1 1 0,1-1 0,-1 3 0,0 1-6,1 0 0,-1 0 0,1 0 0,0 0-1,1 0 1,1 9 0,4 7 14,10 24 0,-10-29-10,0-1-1,-1 1 1,5 26 0,25 149 83,-29-165-78,-1 1 1,-1 1 0,-1 38-1,-3-63-13,0-3-4,1 0 0,-1 0-1,0 0 1,0 0 0,0 0-1,0 0 1,0 0 0,0 0 0,0 0-1,0 0 1,0 0 0,0 0-1,0 0 1,1 0 0,-1 0-1,0 0 1,0 0 0,0 0 0,0 0-1,0 0 1,0 0 0,0 0-1,0 0 1,0 0 0,0 0 0,1 0-1,-1 0 1,0 0 0,0 0-1,0 0 1,0 0 0,0 0-1,0 0 1,0 0 0,0 0 0,0 0-1,0 0 1,0 0 0,1 0-1,-1 0 1,0 0 0,0 0-1,0 0 1,0-1 0,0 1 0,0 0-1,0 0 1,0 0 0,0 0-1,0 0 1,0 0 0,0 0-1,0 0 1,3-6 6,-3 6-2,2-2-2,-1-1 0,0 1 0,0 0 0,1-1 0,-1 1 0,1 0 0,0 0 0,-1 0 0,1 1 0,0-1 0,0 0 0,1 1 0,3-3 0,35-15-34,-32 15 33,28-10 21,1 1 0,0 2 0,55-7 0,120-6 125,-78 12-106,46-24-41,-32 5 0,-110 28 0,-41 5 8,-15 3-80,4-5-566,1 0-1,0-2 1,0 0-1,-19-5 1,-9-1-2259,-7 2-676,-5 4 1120</inkml:trace>
</inkml:ink>
</file>

<file path=ppt/ink/ink1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9:50.68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158 88 11106,'-3'-2'218,"0"1"261,1-1 1,0 1-1,-1 0 0,1 0 1,0 0-1,-5-1 0,7 2-323,-1 0-1,0 0 1,0 0-1,0 0 1,0 0-1,0 0 1,0 1-1,1-1 1,-1 0-1,0 0 1,0 1-1,0-1 1,0 0-1,1 1 1,-1-1-1,0 1 1,0-1-1,1 1 1,-1-1-1,0 1 1,1 0-1,-1-1 1,1 1-1,-1 0 1,-12 18 1250,1 0 1,1 1 0,-11 27-1,7-14-326,4-7-205,1 1-1,-8 34 1,17-55-751,1-5-91,-1-1 0,1 1 0,0 0 0,0-1 0,0 1 1,-1 0-1,1 0 0,0-1 0,0 1 0,0 0 0,0 0 1,0-1-1,0 1 0,1 0 0,-1-1 0,0 1 0,0 0 1,0-1-1,1 2 0,0-2-13,-1 0 0,0 1 0,1-1 0,-1 0 0,0 0 0,1 0 0,-1 0 0,1 1 0,-1-1 0,0 0 0,1 0 0,-1 0 0,1 0 0,-1 0 1,0 0-1,1 0 0,-1 0 0,1 0 0,-1 0 0,1-1 0,-1 1 0,0 0 0,1 0 0,4-3 83,0 1-1,0-1 1,7-5 0,-9 7-103,255-156 353,-250 153-346,28-14 30,-32 17-33,-1 0 1,0 0 0,0 0 0,1 0-1,-1 1 1,1-1 0,-1 1-1,0 0 1,5 0 0,-7 0-4,0 1 0,0-1-1,0 1 1,0-1 0,0 1 0,0-1 0,-1 1 0,1-1 0,0 1-1,0 0 1,-1-1 0,1 1 0,0 0 0,-1 0 0,1 0 0,-1 0 0,1-1-1,-1 1 1,1 0 0,-1 0 0,0 0 0,1 0 0,-1 0 0,0 0 0,0 0-1,0 0 1,0 0 0,0 1 0,0 33 28,0-30-23,-1 4 6,1 16 27,0-25-36,0 1 0,1 0 1,-1 0-1,0-1 0,0 1 0,1 0 0,-1 0 1,0-1-1,1 1 0,-1 0 0,1-1 0,-1 1 1,1 0-1,-1-1 0,1 1 0,-1-1 1,1 1-1,0-1 0,-1 1 0,1-1 0,0 1 1,-1-1-1,1 0 0,0 1 0,1-1 0,1 1 15,0-1-1,0 0 1,1 1 0,-1-1-1,0-1 1,0 1-1,0 0 1,0-1-1,0 0 1,1 0-1,-1 0 1,-1 0-1,5-2 1,7-4 104,19-13 1,-23 14-67,28-18 130,-2-2 0,0-1 0,47-48 0,-45 38 185,-37 37-368,-1-1-1,0 1 0,0 0 1,0 0-1,0 0 1,0 0-1,0 0 0,0 0 1,0-1-1,0 1 1,0 0-1,0 0 1,1 0-1,-1 0 0,0 0 1,0 0-1,0 0 1,0 0-1,0 0 0,0 0 1,0 0-1,1 0 1,-1-1-1,0 1 1,0 0-1,0 0 0,0 0 1,0 0-1,1 0 1,-1 0-1,0 0 0,0 0 1,0 0-1,0 0 1,0 1-1,0-1 1,1 0-1,-1 0 0,0 0 1,0 0-1,0 0 1,0 0-1,0 0 0,0 0 1,1 0-1,-1 0 1,0 0-1,0 0 1,0 1-1,0 5 13,-1 0-10,-1-1-1,0 1 1,0-1 0,-4 9-1,-1 1 0,0 0-7,0 0 1,-1 0-1,-1 0 1,0-1 0,-1 0-1,0-1 1,-1 0-1,-1-1 1,0 0-1,0 0 1,-1-2-1,-16 11 1,4-5 16,25-16-14,0 0 0,0 0 1,0 0-1,0 0 1,0 0-1,0 0 0,0 0 1,0 0-1,0 0 1,0 0-1,0 0 1,0 0-1,0 0 0,0 0 1,0 0-1,0 0 1,0 0-1,0 0 0,0 0 1,0 1-1,0-1 1,0 0-1,0 0 0,0 0 1,16-8 7,38-20 30,53-38 0,-100 62-40,2-2 1,-1 0 0,1 1 0,14-7 0,-21 11-1,0 0-1,-1 1 1,1-1 0,0 1 0,0-1 0,-1 1 0,1-1 0,0 1-1,0 0 1,0 0 0,-1 0 0,1 0 0,0 0 0,0 0 0,0 1-1,0-1 1,-1 1 0,1-1 0,0 1 0,0-1 0,-1 1 0,1 0-1,-1 0 1,1 0 0,-1 0 0,4 3 0,20 28-68,-18-23 59,0 0-1,0-1 1,0 0 0,10 8 0,-14-13 14,1-1-1,-1 0 1,0 0 0,0 0 0,1-1 0,-1 1-1,1-1 1,-1 0 0,1 0 0,0 0-1,0 0 1,-1-1 0,1 1 0,0-1 0,0 0-1,5-1 1,0-1 11,0 0 0,0 0 1,-1-1-1,1 0 0,-1-1 0,0 0 0,1-1 0,-2 1 0,1-1 0,-1-1 0,14-11 1,-17 12-290,-1 1 0,1-1 0,-1 0 1,0 1-1,0-2 0,0 1 1,-1 0-1,1 0 0,-1-1 1,2-10-1,-1 7-483,17-53-4146,4-12 1850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6:50.5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24 11763,'2'-17'3750,"1"11"-657,-2 6-3034,-1-1 1,0 1 0,0 0 0,0 0-1,0 0 1,0 0 0,1 0-1,-1 0 1,0 0 0,0 0 0,0 0-1,0 0 1,0 1 0,1-1-1,-1 0 1,0 0 0,0 0 0,0 0-1,0 0 1,0 0 0,1 0-1,-1 0 1,0 0 0,0 0 0,0 0-1,0 1 1,0-1 0,0 0-1,0 0 1,0 0 0,1 0 0,-1 0-1,0 0 1,0 1 0,0-1 0,0 0-1,0 0 1,0 0 0,0 0-1,0 0 1,0 1 0,1 2 231,1 1-1,-1 0 1,-1-1 0,1 1-1,0 0 1,-1-1 0,1 6 0,1 15 564,24 83 1283,-13-61-1519,11 82-1,-23-113-995,-1 1 1,-1 0-1,-1-1 0,0 1 1,-1-1-1,-8 29 0,10-42-139,1-2 447,-1 0-1,1 0 1,0 0-1,0 0 1,0 1-1,0-1 1,-1 0-1,1 0 1,0 0-1,0 1 1,0-1-1,0 0 1,0 0-1,0 1 1,0-1-1,-1 0 1,1 0-1,0 1 1,0-1-1,0 0 1,0 0-1,0 1 1,0-1 0,0 0-1,0 0 1,0 1-1,0-1 1,1 0-1,-1 0 1,0 1-1,0-1 1,0 0-1,0 0 1,0 1-1,0-1 1,0 0-1,1 0 1,-1 0-1,0 1 1,0-1-1,0 0 1,0 0-1,1 0 1,-1 0-1,0 0 1,0 1-1,1-1 1,16 0 4</inkml:trace>
</inkml:ink>
</file>

<file path=ppt/ink/ink1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9:51.42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21 740 9226,'-13'10'6081,"5"-10"-22,17-13-2806,34-35-1748,2 2 0,71-58 1,112-66 501,55-46-439,-126 78-1511,-156 138-57,0-1 1,0 1-1,0-1 0,0 0 1,0 1-1,-1-1 0,1 0 1,0 1-1,-1-1 0,1 0 0,0 0 1,-1 0-1,1 0 0,-1 0 1,0 0-1,1-1 0,-3 2-5,3 0-16,-4 2-76,0 0-1,-1 0 1,1 1 0,0-1 0,1 1 0,-4 4 0,-5 3-348,-5 5-873,0 0 0,1 1 0,0 0 0,1 1-1,1 0 1,-13 24 0,7 2 433</inkml:trace>
</inkml:ink>
</file>

<file path=ppt/ink/ink1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9:51.96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1 289 10890,'2'0'6255,"5"0"-3437,-4-1-2192,0-1 0,1 1 0,-1-1 1,1 1-1,0 0 0,-1 0 0,1 1 0,0-1 1,4 1-1,37 2 440,-11-1-584,-3-2-103,1-1 1,49-11 0,61-23 557,-132 33-864,48-13 730,101-44 0,-126 45-670,107-43 575,-124 53-658,0 0-1,1 2 1,-1 0 0,1 1 0,-1 0-1,1 1 1,19 2 0,-26 0-63,3 1-133,-1-2 0,19 0 0,-31 0 99,1 0-1,-1 0 0,0 0 1,0 0-1,1 0 0,-1 0 1,0 0-1,0 0 1,1 0-1,-1 0 0,0 0 1,0-1-1,0 1 0,1 0 1,-1 0-1,0 0 1,0 0-1,0 0 0,1 0 1,-1-1-1,0 1 0,0 0 1,0 0-1,0 0 1,1-1-1,-1 1 0,0 0 1,0 0-1,0 0 0,0-1 1,0 1-1,0 0 1,0 0-1,0-1 0,0 1 1,-4-10-1865,-12-9-2363,15 18 3716,-8-10-2421,1-3 892</inkml:trace>
</inkml:ink>
</file>

<file path=ppt/ink/ink1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9:52.36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25 0 13267,'-4'7'816,"1"-1"0,0 1 0,0-1 0,0 1 0,1 0 0,0 0 0,1 0 0,0 0 0,0 1 0,0 7 0,1 11 546,3 36 0,-2-59-1254,28 166 2031,-20-128-2014,-8-33-202,0 1 0,1 17 0,-2-26 30,0 1 0,0-1 0,0 0-1,0 0 1,0 0 0,0 1-1,0-1 1,0 0 0,0 0-1,-1 1 1,1-1 0,0 0-1,0 0 1,0 1 0,0-1-1,0 0 1,0 0 0,0 0-1,0 1 1,-1-1 0,1 0-1,0 0 1,0 0 0,0 0 0,-1 1-1,1-1 1,0 0 0,0 0-1,0 0 1,-1 0 0,1 0-1,0 0 1,0 0 0,0 0-1,-1 1 1,1-1 0,0 0-1,0 0 1,-1 0 0,1 0-1,0 0 1,0 0 0,-1 0 0,1 0-1,0 0 1,0-1 0,0 1-1,-1 0 1,1 0 0,0 0-1,0 0 1,-1 0 0,1 0-1,0 0 1,0-1 0,0 1-1,-1 0 1,1 0 0,0 0-1,0 0 1,0-1 0,0 1-1,-1 0 1,-10-10-2095,6-4 2830,2-3-397</inkml:trace>
</inkml:ink>
</file>

<file path=ppt/ink/ink1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29:53.33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653 93 8602,'10'-12'1237,"-8"10"-699,0 0 0,-1 0 0,1 0 0,0 0 0,-1 0 0,1 0 0,-1 0 0,0-1 0,0 1 0,0 0 0,1-5 0,-2 7-409,0 0-1,0 0 0,-1-1 0,1 1 0,0 0 1,-1 0-1,1 0 0,-1-1 0,1 1 0,0 0 1,-1 0-1,1 0 0,0 0 0,-1 0 0,1 0 1,-1 0-1,1 0 0,0 0 0,-1 0 0,1 0 1,-1 0-1,1 0 0,0 0 0,-1 0 0,1 0 1,0 0-1,-1 1 0,1-1 0,0 0 0,-1 0 1,-13 7 651,1 0 0,0 1 0,0 1 1,1-1-1,-14 14 0,11-10-351,-12 12 177,0 2 0,-29 38-1,-27 25-17,83-88-582,-1 0 1,0 0-1,0 0 1,0-1 0,0 1-1,1 0 1,-1-1-1,0 1 1,0-1 0,0 1-1,0-1 1,-3 1-1,4-1-4,0 0 0,0 0 0,0 0 0,-1 0-1,1 0 1,0-1 0,0 1 0,0 0 0,-1 0-1,1 0 1,0 0 0,0 0 0,0-1-1,0 1 1,0 0 0,-1 0 0,1 0 0,0-1-1,0 1 1,0 0 0,0 0 0,0 0 0,0-1-1,0 1 1,0 0 0,0 0 0,0 0-1,0-1 1,0 1 0,0 0 0,0 0 0,0-1-1,0 1 1,0 0 0,0-1 0,0-3 8,1-1 1,0 1-1,1-1 1,2-6-1,51-116-52,-55 127 41,0-1 0,0 1 0,0 0 0,1 0 0,-1-1-1,0 1 1,0 0 0,0-1 0,0 1 0,0 0 0,0-1 0,0 1 0,0 0 0,0-1 0,0 1 0,0 0 0,0-1 0,0 1 0,-1 0 0,1-1 0,0 1 0,0 0 0,0-1 0,0 1 0,0 0 0,-1 0 0,1-1 0,0 1 0,0 0 0,-1 0 0,1-1 0,0 1 0,0 0 0,-1 0 0,1 0 0,0-1 0,-1 1 0,1 0 0,0 0 0,0 0 0,-1 0-1,1 0 1,0 0 0,-1 0 0,1-1 0,0 1 0,-1 0 0,-1 1-6,1 0-1,-1-1 0,1 1 0,0 0 1,-1 0-1,1 0 0,0 0 0,0 0 1,-2 2-1,-24 24-58,0 1 1,2 2-1,-25 37 1,-34 42 275,72-96-124,4-3 85,1-1 0,-2 0 1,1-1-1,-1 0 0,-1 0 0,1-1 0,-13 7 0,22-14-156,-1 0-1,1 1 1,-1-1-1,1 0 1,-1 1 0,1-1-1,-1 0 1,0 0 0,1 1-1,-1-1 1,0 0-1,1 0 1,-1 0 0,1 0-1,-1 0 1,0 0 0,1 0-1,-1 0 1,0 0-1,1 0 1,-1 0 0,0 0-1,1-1 1,-1 1 0,1 0-1,-1 0 1,1-1-1,-1 1 1,0 0 0,1-1-1,-1 1 1,1 0 0,-1-1-1,1 1 1,0-1-1,-1 1 1,1-1 0,-1 1-1,1-1 1,0 0 0,-1 1-1,1-1 1,0 1-1,0-1 1,-1 1 0,1-1-1,0 0 1,0 1 0,0-1-1,0 0 1,0 1-1,0-1 1,0 0 0,0 1-1,0-2 1,0-5 25,1-1-1,-1 0 1,4-12-1,-3 14-24,6-25 13,-4 20-25,0-1 0,-1 1-1,0-15 1,-11 39-46,-59 114-120,66-124 163,1 0-1,0 0 1,0 0-1,0 0 1,0 0-1,0 0 1,0 6-1,1-8 3,0 0 0,0 0 0,0-1 0,0 1 0,1 0 0,-1 0 0,0 0 0,1-1 0,-1 1 1,0 0-1,1-1 0,-1 1 0,1 0 0,-1-1 0,1 1 0,-1 0 0,1-1 0,0 1 0,-1-1 0,1 1 0,0-1 0,-1 1 0,1-1 0,0 0 0,0 1 0,-1-1 0,1 0 0,0 0 0,0 0 1,0 1-1,0-1 0,-1 0 0,1 0 0,0 0 0,1 0 0,4 0 17,0 0 1,1-1-1,-1 1 1,0-1-1,0 0 1,0 0-1,0-1 1,11-4-1,2-3 33,27-16-1,-3-2-3,58-50 0,35-43 22,-125 110-65,2-3 0,-9 9-4,-1 0 0,1 0 0,0 1 0,0-1 0,1 1 0,-1 0 0,1 1 0,-1-1 0,9-3 0,-13 6-2,1 0 1,-1 0-1,0 0 0,0 0 0,1 0 1,-1 0-1,0 0 0,0 0 1,1 0-1,-1 0 0,0 0 1,1 0-1,-1 0 0,0 0 1,0 0-1,0 0 0,1 0 1,-1 0-1,0 0 0,0 0 1,1 0-1,-1 1 0,0-1 1,0 0-1,0 0 0,1 0 1,-1 0-1,0 1 0,0-1 1,0 0-1,1 0 0,-1 0 1,0 1-1,0-1 0,0 0 1,0 0-1,0 0 0,0 1 1,0-1-1,1 1 0,-3 14-38,-9 19-42,10-32 71,-9 20-48,-18 30-1,-1 0 56,28-49 4,0-1-1,0 1 1,0 0-1,0 0 1,0 1-1,0-1 0,1 5 1,-1-7-1,1 0 0,0 0-1,1-1 1,-1 1 0,0 0 0,0 0 0,0 0 0,0-1 0,1 1 0,-1 0 0,0-1 0,1 1 0,-1 0 0,0 0-1,1-1 1,-1 1 0,1-1 0,-1 1 0,1 0 0,-1-1 0,1 1 0,0-1 0,-1 1 0,1-1 0,0 0-1,-1 1 1,1-1 0,0 1 0,0-1 0,-1 0 0,1 0 0,0 0 0,0 1 0,-1-1 0,1 0 0,1 0-1,2 0 2,-1 0-1,1 0 0,0-1 0,0 1 1,0-1-1,-1 0 0,1 0 0,0 0 1,-1 0-1,4-2 0,35-21 16,-34 19-12,28-20 29,59-52 1,26-39 321,-39 35 258,-55 55-375,55-53 582,-82 78-812,1 0 0,-1 1 0,1-1 1,-1 0-1,1 1 0,-1-1 0,1 0 0,-1 1 1,1-1-1,0 1 0,-1-1 0,1 1 1,0 0-1,0-1 0,-1 1 0,1 0 1,0-1-1,1 1 0,-3 1-18,1 0-1,0 1 0,-1-1 1,0 0-1,1 0 1,-1 0-1,0 0 0,1 1 1,-1-1-1,0 0 1,-1 1-1,-18 19-829,-6 8-4751,16-15 3052</inkml:trace>
</inkml:ink>
</file>

<file path=ppt/ink/ink1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0:01.47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37 8496 5249,'0'-2'107,"1"0"-1,0 1 0,0-1 1,0 1-1,0-1 1,0 1-1,0-1 1,1 0-1,6-8 1655,-20 5 4776,-7-4-5276,18 7-1229,0-1 0,0 1 0,0 0 0,0-1 0,0 1 0,1-1 0,-1 1 0,1-1 0,0 1 0,-1-1 0,1 1-1,0-1 1,1-4 0,-1-4 22,6-282 700,-5 270-779,1-32 44,-2-1 0,-10-61 0,5 75 139,2-1 0,2 0 1,1 0-1,3 0 0,9-48 1,-11 81-78,17-121 601,-17 115-662,-1 1 0,0 0 0,-1 0 0,-1 0 0,-1 0 1,-7-26-1,4 20-12,1-1 0,0 0 1,1 0-1,2 0 0,0-1 1,2 1-1,3-38 0,2-9 83,-6-111 0,1 149-85,2 0-1,0 0 1,14-57 0,-9 50-4,6-28 53,10-70 250,-18 103-230,-3-1 0,-1-37 1,-3 29-15,-3-130 106,7 133 114,0 0 0,12-53-1,-2 37 33,1-3-3,-3 1-1,4-71 1,-10 46-243,2-176 6,-8 179-60,-14-100-1,-21-89-26,32 215 31,3 0 0,8-87-1,-2 83-13,-3 1-1,-6-71 0,-19-35 13,-11-139-5,36 221 49,18-120 0,-13 145 43,0-29-7,-9-142-1,-1 39-90,34-269-3,-21 382 83,4 0-1,2 0 1,4 2 0,31-78 0,-34 112 135,19-53 353,-31 79-527,-1 0 0,0-1 0,-1 1-1,-1-1 1,1-20 0,-6-35-37,-1-23 0,5 76-4,1 0 0,1-1 0,6-26 0,35-100 3,-22 78-10,-1 6-4,10-47 13,20-148 0,-23 8-29,-13 108 14,-4 51 16,1-10 28,0-134 1,-12 205-26,-5-80 69,6 104-75,0 0 1,0 0 0,-1 0-1,1 0 1,0-1-1,-1 1 1,1 0 0,0 0-1,-1 0 1,1 0-1,-2-1 1,2 2-2,0 0 1,-1 0-1,1-1 1,0 1-1,0 0 0,-1 0 1,1 0-1,0-1 1,0 1-1,-1 0 0,1 0 1,0 0-1,-1 0 1,1 0-1,0 0 0,-1 0 1,1 0-1,0 0 1,-1 0-1,1 0 0,0 0 1,-1 0-1,1 0 1,-1 0-1,0 1 6,-1-1-1,1 1 1,-1 0-1,1 0 1,0 0 0,0 0-1,-1 0 1,1 0 0,0 1-1,0-1 1,0 0-1,-2 3 1,-7 13 53,6-10 18,1-1 0,-2 1 0,1-1 0,-1 0 0,0-1 0,-8 8-1,10-9-20,0-1-1,1 1 1,-1-1 0,0 1-1,1 0 1,0 0-1,0 0 1,-3 8-1,5-10-47,-162 319 116,138-280-122,2 1 0,2 0 0,-16 52 0,28-59 18,8-31-7,7-21-9,18-45 37,3-13-20,-4-7-23,11-36-5,-26 94 14,0 1 0,23-40 0,-29 58 5,1 0 0,-1 0 0,1 0 0,0 1 0,1-1 0,-1 1 0,1 0 0,5-4 0,-8 6 1,0 1 0,0 0 0,0 0 0,1 0 0,-1 0 0,0 0 0,0 1-1,1-1 1,-1 1 0,0-1 0,1 1 0,-1 0 0,0 0 0,1 0 0,-1 0 0,0 0 0,1 0 0,-1 1 0,0-1 0,1 1 0,-1 0 0,0 0-1,3 1 1,-1 0 22,0 1-1,-1-1 1,1 1-1,-1 0 0,0 0 1,0 0-1,0 0 1,-1 0-1,4 5 0,18 37 349,-19-33-168,16 24 1,-19-33-176,0 0 0,1 1 1,0-1-1,0 0 0,0-1 0,0 1 0,0 0 0,0-1 0,1 0 0,6 4 0,8 0-117,28 8-1,-30-10-1245,32 12-1,-11 5 65</inkml:trace>
</inkml:ink>
</file>

<file path=ppt/ink/ink1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0:04.03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80 14771,'14'-35'1312,"-5"9"513,-1 8-505,-16 22-2072,-4 7 3489,2-6-2417</inkml:trace>
</inkml:ink>
</file>

<file path=ppt/ink/ink1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0:04.37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 1 16724,'0'12'424,"-4"5"-344</inkml:trace>
</inkml:ink>
</file>

<file path=ppt/ink/ink1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0:11.69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5 172 6889,'-1'-6'611,"0"0"0,0 0 0,0 0 0,0 0-1,1 0 1,0 0 0,1 0 0,-1 0 0,3-8 0,-1 0-123,2 1 1,10-26-1,-12 35-345,-2 2-39,1-1-1,0 1 1,0-1-1,0 1 1,1-1 0,-1 1-1,1 0 1,-1 0 0,1-1-1,0 1 1,-1 1-1,1-1 1,3-2 0,-5 4-59,0 0-1,0 0 1,1 0 0,-1 0 0,0 0 0,0 0 0,1 0 0,-1 0-1,0 1 1,0-1 0,0 0 0,1 0 0,-1 0 0,0 0-1,0 0 1,0 1 0,0-1 0,1 0 0,-1 0 0,0 0 0,0 0-1,0 1 1,0-1 0,0 0 0,0 0 0,0 0 0,1 1-1,-1-1 1,0 0 0,0 0 0,0 1 0,0-1 0,0 0 0,0 0-1,0 1 1,2 13 1505,-1-5 668,0-9-2113,0 1-1,0-1 0,0 1 1,0-1-1,1 0 1,-1 0-1,0 1 0,0-1 1,0 0-1,0 0 0,0 0 1,0 0-1,2 0 1,1 0 23,3 1-45,0 1 0,1 0 0,-2 0 0,1 1 0,0 0 0,7 4 0,13 5 81,7 1 87,0-2 0,1-1 0,0-2 0,0-1 0,53 3 0,112-4 125,27 1-112,-24 14-3,84 3 1304,-101-34-884,-40-1-571,-138 11-107,87-3 444,140 15-1,-211-10-404,-1-1 0,0 0 0,1-2 0,-1-1 0,45-10 0,-42 6 35,0 2-1,1 0 1,0 2 0,0 1-1,0 1 1,-1 1 0,48 9-1,-25 2-28,-13-3-5,-1-2 0,1 0 0,50 1 1,49-19 60,-24 1 190,-91 10-222,-1 0 1,0 2-1,36 6 1,-35-3-3,1-1 1,0-1-1,0-1 1,0 0-1,0-2 1,0 0-1,31-6 1,-34 3 38,-1 1 0,1 1 0,-1 0 1,1 1-1,-1 1 0,1 1 0,-1 0 0,32 9 1,-48-11-114,-1 0 1,0 0 0,0 0 0,1 0 0,-1 0-1,0 0 1,0 0 0,0 0 0,1 1-1,-1-1 1,0 0 0,0 0 0,0 0-1,1 0 1,-1 0 0,0 0 0,0 1 0,0-1-1,0 0 1,0 0 0,1 0 0,-1 0-1,0 1 1,0-1 0,0 0 0,0 0-1,0 0 1,0 0 0,0 1 0,0-1 0,0 0-1,1 0 1,-1 1 0,0-1 0,0 0-1,0 0 1,0 0 0,0 1 0,0-1-1,-1 0 1,-6 8-481,-14 3-1461,18-10 1555,0 0 0,0 0 0,0 0-1,0 0 1,0 0 0,0-1 0,-4 1 0,2-2-29,0 1-1,0-1 0,0 0 1,-8-3-1</inkml:trace>
</inkml:ink>
</file>

<file path=ppt/ink/ink1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0:15.24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20 6681,'6'0'1105,"1"0"959,-1 0-552,-1 0-87,-1 0-185,1 0 1745,1 0-2457,-1 0-152,10 0-696,0-3-408,16-14 400</inkml:trace>
</inkml:ink>
</file>

<file path=ppt/ink/ink1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0:15.46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33 11394,'0'6'2753,"4"-8"-2369,0-3-32,5-5-408,0 3-480,4-8 328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6:50.9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127 1 17260,'-13'17'1036,"1"0"0,0 1 0,2 0 1,-9 20-1,9-15-642,1 1-1,2-1 1,0 2 0,1-1 0,-3 38 0,8-56-327,1 1-1,0 0 1,0 0 0,0 0-1,1-1 1,0 1 0,1 0-1,2 8 1,-3-12-47,0-1 1,0 1-1,1-1 1,-1 1-1,1-1 1,-1 1-1,1-1 0,0 0 1,0 0-1,0 0 1,0 0-1,0 0 1,1 0-1,-1-1 0,1 1 1,-1-1-1,1 0 1,-1 1-1,1-1 1,0 0-1,4 0 1,-1 0 19,0 0 1,0 0 0,0-1-1,0 0 1,0-1 0,0 1-1,0-1 1,0 0 0,0-1 0,0 1-1,-1-1 1,1 0 0,0-1-1,5-2 1,3-3 53,-1-1 0,0 0 1,0 0-1,14-16 0,-22 21-74,0-1 0,0 0-1,-1-1 1,0 1 0,0-1 0,-1 0-1,4-7 1,-5 9-12,-1 1 1,0-1-1,0 1 1,0-1-1,0 1 0,0-1 1,-1 0-1,0 0 0,0 1 1,0-1-1,0 0 1,0 0-1,-1 1 0,0-1 1,-1-4-1,0 4-3,1 1 0,-1-1 0,0 1 0,0-1 0,-1 1 0,1 0 0,-1 0 0,1 0 0,-1 0 1,0 0-1,0 1 0,0-1 0,-1 1 0,1 0 0,-1 0 0,-3-2 0,-8-2-54,0 0-1,-27-7 1,17 6-105,13 4-20,-6-2-217,1-1 0,-22-11 1,36 16 110,-1-1 1,1 0-1,-1 0 1,1 0 0,0-1-1,0 1 1,0-1 0,0 1-1,0-1 1,1 0-1,-1 0 1,1-1 0,0 1-1,0 0 1,0-1 0,-2-6-1,3 9 50,1-1-1,-1 0 0,1 1 1,0-1-1,0 0 1,-1 1-1,1-1 0,1 0 1,-1-2-1,1 3 76,-1-1 0,1 1-1,0 0 1,-1-1 0,1 1 0,0 0-1,0-1 1,2-1 0</inkml:trace>
</inkml:ink>
</file>

<file path=ppt/ink/ink1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0:15.63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0 15235,'18'22'1024,"-1"0"305,-1 2-609,-1-4-888,-10-27 72</inkml:trace>
</inkml:ink>
</file>

<file path=ppt/ink/ink1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0:35.331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175 431 8922,'-2'0'90,"1"0"1,-1 0-1,1 1 0,-1-1 1,1 1-1,-1-1 0,1 1 0,-1 0 1,1-1-1,-1 1 0,1 0 1,0 0-1,-1 0 0,1 0 1,0 0-1,0 0 0,0 0 1,0 0-1,0 1 0,0-1 1,0 0-1,0 1 0,1-1 1,-1 1-1,0-1 0,1 1 1,-1-1-1,1 1 0,0-1 1,-1 3-1,-1 6 176,1 0 0,0 1 0,0 14 0,1-24-235,10 128 1071,0-29-786,-9-30-184,-3-1 0,-11 76 0,-35 138-49,21-137-46,0 119 366,20 3 153,1-8-407,4-147-122,2-53 4,-12 91-1,7-125 0,2-13 212,1 0-1,0 19 1,2-31-210,0-1 1,0 1-1,0-1 0,0 0 0,0 1 1,0-1-1,0 1 0,0-1 0,1 1 1,-1-1-1,0 0 0,0 1 0,0-1 0,1 1 1,-1-1-1,0 0 0,1 1 0,-1-1 1,0 0-1,1 0 0,-1 1 0,0-1 1,1 0-1,-1 0 0,1 1 0,-1-1 0,0 0 1,1 0-1,-1 0 0,1 0 0,-1 1 1,1-1-1,0 0 0,17-1 224,-15 1-253,413-67 94,-238 34-75,-33 12 3,152-2 1,-47 9 148,0-18-88,-148 11-61,188-30 76,280-5 49,-290 37 583,54-6-6,-298 20-712,214-27 47,0 19 12,-120 17 29,52 0 355,-135-5-21,89-15 0,60-18 218,3 17-549,127 18-87,-291 1-16,-24-1 0,0 0-1,-1-1 0,1 0 1,0-1-1,0 0 1,0-1-1,17-5 0,-21 4 4,0 0-1,0 0 0,0-1 0,-1 0 0,12-9 1,-15 10-2,0 0 0,0 0 0,0 0 0,-1 0 1,1-1-1,-1 1 0,0-1 0,0 1 0,0-1 0,-1 0 1,1 0-1,0-6 0,54-259 207,-21 92-131,0-18-53,-28 142-24,-1-92 0,-7 123-3,-1-1-1,-1 1 1,-2 0 0,0 0-1,-9-23 1,-47-101 13,19 52-9,29 68-5,0 0 0,-2 1 0,0 0 0,-2 2 0,-1 0 0,-1 0 0,-35-31 0,38 40-6,-1 1 1,0 1-1,-1 0 1,0 1-1,-20-8 1,-101-37-15,91 38 19,0 0-7,-2 2 0,0 3-1,0 1 1,-1 2 0,-67-3-1,-48 9 11,-76-5 21,157 0-16,1-3-1,-144-41 1,53 4-6,-189-28-1,-187 2-42,65-8 45,413 69-4,-1 3 0,-81-2 0,53 9 1,-226 0 1,276 8-2,-1 3-1,-52 14 1,-101 35-8,169-45 10,-202 67-13,198-62 8,2 2 0,0 2 0,-63 43 1,77-44 13,16-12-1,1 0 1,-1-1-1,-1 0 1,-14 6 0,14-10-472,34-26-1102</inkml:trace>
</inkml:ink>
</file>

<file path=ppt/ink/ink1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0:38.45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6 3 9458,'-6'-2'7425,"7"2"-7237,-1 1 0,0 0 0,1-1 0,-1 1 0,1-1-1,-1 1 1,1-1 0,0 1 0,-1-1 0,1 1-1,-1-1 1,1 0 0,0 1 0,-1-1 0,1 0-1,1 1 1,2 1 58,1 0-1,-1 0 0,0 1 0,0-1 1,0 1-1,0 0 0,-1 0 0,4 4 1,27 31 794,-27-29-778,42 44 796,1-1-1,3-3 0,110 78 0,-158-123-1016,33 22 484,47 45 1,-74-61-454,-1 1 1,-1 0 0,0 0 0,0 1 0,-1 0 0,-1 0 0,0 1-1,9 23 1,-12-26-56,-1 1-1,0 0 0,-1-1 0,0 1 0,1 16 1,-3-27-17,0 0 0,0 0 1,0 0-1,0 0 0,0 0 1,0 0-1,0 0 1,0 0-1,0 0 0,0 1 1,0-1-1,0 0 0,0 0 1,0 0-1,0 0 0,0 0 1,0 0-1,0 0 0,0 0 1,0 0-1,0 1 1,0-1-1,0 0 0,0 0 1,0 0-1,0 0 0,0 0 1,0 0-1,0 0 0,0 0 1,0 0-1,0 0 1,-1 0-1,1 0 0,0 0 1,0 1-1,0-1 0,0 0 1,0 0-1,0 0 0,0 0 1,0 0-1,0 0 0,-1 0 1,1 0-1,0 0 1,0 0-1,0 0 0,0 0 1,0 0-1,0 0 0,0 0 1,0 0-1,0 0 0,-1 0 1,1 0-1,0 0 1,0-1-1,0 1 0,0 0 1,0 0-1,0 0 0,0 0 1,0 0-1,0 0 0,0 0 1,-1 0-1,-4-6-86,-43-65-5687,45 67 5086,-8-9-1721,8 11 2069,0 1 1,0-1 0,-1 1 0,1 0-1,-5-1 1</inkml:trace>
</inkml:ink>
</file>

<file path=ppt/ink/ink1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0:39.08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63 0 10186,'-2'11'1192,"0"0"-1,-5 12 1,4-17-773,1 0 0,0 0 1,1 0-1,-1 1 1,1-1-1,1 0 0,-1 1 1,1-1-1,1 9 1,0-3 69,0-1 1,-1 1-1,0-1 1,-1 1-1,-2 12 1,-16 55 1415,13-56-1557,2-8-304,1 0 0,0 0 0,2 0-1,-1 1 1,2-1 0,0 1 0,1-1 0,3 16 0,-3-27 298,1-8 31,-2 3-300,0-1-1,0 1 0,1 0 0,-1 0 1,0 0-1,1-1 0,-1 1 0,1 0 1,-1 0-1,1 0 0,0 0 0,-1 0 1,1 0-1,0 0 0,0 0 0,0 0 1,0 1-1,1-2 0,-2 4-58,1-1 1,-1 1-1,0-1 0,1 1 0,-1-1 0,0 1 0,0-1 1,0 1-1,0-1 0,-1 4 0,-2 8-1,2-11-10,0-1 1,1 1 0,-1 0-1,0 0 1,1 0 0,0-1-1,0 1 1,-1 0 0,1 0-1,0 0 1,0 0 0,1 0 0,-1 3-1,1-5-2,-1 0 0,0 0 0,0 0 0,0 0 0,0 1 0,0-1 0,0 0 0,0 0 1,0 0-1,1 0 0,-1 0 0,0 0 0,0 0 0,0 0 0,0 0 0,0 0 0,0 0 0,0 0 0,0 0 0,1 0 0,-1 0 0,0 0 0,0 0 0,0 0 0,0 0 0,0 0 0,0 0 0,0 0 0,0 0 0,1-1 0,-1 1 0,0 0 0,0 0 1,0 0-1,0 0 0,0 0 0,0 0 0,0 0 0,0 0 0,0 0 0,0 0 0,0 0 0,1-1 0,-1 1 0,0 0 0,0 0 0,0 0 0,0 0 0,0 0 0,0 0 0,0 0 0,0 0 0,0-1 0,3-6 39,3-24-69,-4 23-964,-1 0 1,1 0 0,0 0 0,4-10 0,6-6-558</inkml:trace>
</inkml:ink>
</file>

<file path=ppt/ink/ink1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0:39.57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40 13 13955,'-11'-13'9494,"5"83"-7512,0-5-1207,7 23 321,0-53-731,-1 0-1,-8 62 0,4-76-320,1-1-1,0 1 1,2 0-1,1 21 1,1-41-42,-1 0 0,0 1 0,0-1 0,0 0 1,1 0-1,-1 0 0,0 0 0,1 1 0,-1-1 1,1 0-1,0 0 0,-1 0 0,1 0 0,0 0 0,0 0 1,-1 0-1,1-1 0,0 1 0,0 0 0,0 0 0,0 0 1,0-1-1,0 1 0,0-1 0,1 1 0,-1-1 1,0 1-1,0-1 0,0 0 0,0 1 0,1-1 0,-1 0 1,0 0-1,0 0 0,0 0 0,3 0 0,4-1 83,1 0-1,0 0 1,-1-1 0,11-4-1,-2 2 186,9-1 133,-1 1-1,46-2 1,-58 6-308,0 1 0,0 0 1,0 1-1,0 0 1,0 1-1,0 0 1,16 7-1,-12-3-55,0-1-1,0-1 1,0 0-1,1-1 0,0-1 1,0-1-1,0 0 1,28-2-1,-43-1-35,0 1 1,1-1-1,-1 0 0,0 0 0,0 0 0,0 0 1,0 0-1,0-1 0,0 1 0,0-1 0,0 0 1,0 0-1,-1 0 0,1 0 0,-1-1 1,3-2-1,1-3-893,0 0 1,0 0 0,-1-1-1,4-8 1,-9 16 750,0 1 0,0-1 0,0 1 0,1 0 0,-1-1 0,0 1 0,0 0 0,0-1 0,0 1 0,0-1 0,0 1 0,0 0 0,0-1 0,0 1 0,0 0 0,-1-1 0,1 1 0,0-1 0,0 1 0,0 0 0,0-1 0,0 1 0,-1 0 0,1-1 0,0 1 0,0 0 0,-1 0 0,1-1 0,0 1 0,0 0 0,-1 0 0,1-1 0,0 1 0,-1 0 0,1 0 0,0 0 0,-1-1 0,-9-1-1580</inkml:trace>
</inkml:ink>
</file>

<file path=ppt/ink/ink1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0:40.58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61 112 11218,'-1'0'477,"0"0"-1,0 0 1,-1 0 0,1 0-1,0 0 1,0 0-1,0 0 1,0 1-1,-1-1 1,1 0-1,0 1 1,0-1-1,0 1 1,-1 0 0,1 0-264,1 0 0,-1-1 1,1 1-1,0 0 1,-1 0-1,1 0 1,0 0-1,0 0 1,0-1-1,0 1 0,0 0 1,0 0-1,0 0 1,0 0-1,0 0 1,0 0-1,0 0 1,0-1-1,1 3 1,2 17 341,0 1 1,-2 0-1,-1 0 1,0 0-1,-2-1 1,-5 28-1,8-45-509,1-9-28,2-11 1,1-42 34,-4-80-1,-1 127-46,-1-5 74,-5-36 0,6 53-75,0 0-1,0-1 1,0 1 0,0 0 0,0 0-1,0-1 1,0 1 0,0 0 0,0 0-1,0-1 1,0 1 0,0 0 0,0 0-1,0 0 1,0-1 0,0 1 0,-1 0 0,1 0-1,0 0 1,0-1 0,0 1 0,0 0-1,-1 0 1,1 0 0,0 0 0,0-1-1,0 1 1,-1 0 0,1 0 0,0 0-1,0 0 1,0 0 0,-1 0 0,1 0 0,0 0-1,0 0 1,-1 0 0,1 0 0,0 0-1,0 0 1,-1 0 0,1 0 0,0 0-1,0 0 1,-1 0 0,1 0 0,0 0-1,-7 7 92,3 2-45,1 1 0,0-1 1,0 1-1,-2 20 0,4-22-26,-4 26 218,-1 47 1,5-65-81,2-1 0,0 1 0,1-1 0,0 0 0,8 24 0,-9-37-141,-1 1 0,1-1 0,0 0 0,0 0 0,1 0 0,-1 1 0,0-1 0,1-1 1,-1 1-1,1 0 0,-1 0 0,1 0 0,0-1 0,2 2 0,-3-2-10,1-1 1,-1 1-1,0-1 0,0 1 0,0-1 0,0 0 0,1 0 0,-1 0 1,0 0-1,0 0 0,1 0 0,-1 0 0,0 0 0,0 0 0,0 0 1,1-1-1,-1 1 0,0-1 0,0 1 0,0-1 0,0 1 0,0-1 1,0 1-1,0-1 0,0 0 0,0 0 0,0 1 0,0-1 0,0 0 1,0-1-1,5-4 67,-1-1 1,0 1-1,-1-1 1,0 0-1,0 0 1,5-13-1,13-46 245,-17 46-256,-1 1 1,0-1-1,0-37 0,-3 55-66,1 5-7,1 9-14,3 25-35,-4-19 44,0-1-1,2 1 1,0-1 0,1 0 0,11 26 0,-16-42 10,1 1 0,0-1 1,-1 0-1,1 1 0,0-1 1,0 0-1,0 0 0,0 1 1,0-1-1,0 0 0,1 0 1,-1 0-1,0 0 0,0-1 0,1 1 1,-1 0-1,0 0 0,1-1 1,-1 1-1,1-1 0,-1 1 1,1-1-1,-1 0 0,1 1 1,-1-1-1,1 0 0,0 0 0,-1 0 1,1 0-1,-1-1 0,1 1 1,-1 0-1,1 0 0,-1-1 1,3-1-1,-1 1 5,0 0 1,-1-1-1,1 1 0,-1-1 1,0 0-1,0 0 1,1 0-1,-1 0 0,0 0 1,-1 0-1,1-1 1,0 1-1,-1-1 0,1 1 1,-1-1-1,0 1 1,2-6-1,-3 8-4,0 0 0,0 0 0,0 0 0,0 0-1,0 0 1,0 0 0,-1 0 0,1 0 0,0 0 0,0 0 0,0 0 0,0 0 0,0 0 0,0 0-1,0 0 1,0 0 0,0 0 0,0 0 0,0 0 0,0 0 0,0 0 0,-1 0 0,1 0 0,0 0-1,0 0 1,0 0 0,0 0 0,0-1 0,0 1 0,0 0 0,0 0 0,0 0 0,0 0 0,0 0-1,0 0 1,0 0 0,0 0 0,0 0 0,0 0 0,0 0 0,0 0 0,0 0 0,0 0 0,0-1-1,0 1 1,0 0 0,0 0 0,0 0 0,0 0 0,0 0 0,0 0 0,0 0 0,0 0 0,0 0-1,-5 5 6,3 0-8,0-1 1,0 1-1,0-1 1,1 1-1,0 0 1,0 0-1,0 0 1,0 7 0,1-11 0,0 1 1,0-1-1,0 1 1,0-1-1,0 0 1,0 1-1,0-1 1,1 1 0,-1-1-1,1 0 1,-1 1-1,1-1 1,-1 0-1,1 1 1,0-1 0,-1 0-1,1 0 1,0 0-1,0 0 1,0 0-1,0 0 1,0 0-1,0 0 1,0 0 0,0 0-1,0 0 1,1-1-1,-1 1 1,0 0-1,1-1 1,-1 1-1,0-1 1,3 1 0,-3-1 0,-1 0 0,1 0 0,0 0 0,-1 0 0,1 0 0,-1 0 0,1 0 1,0 0-1,-1 0 0,1 0 0,-1-1 0,1 1 0,-1 0 0,1 0 0,-1-1 1,1 1-1,-1 0 0,1-1 0,-1 1 0,1 0 0,-1-1 0,0 1 0,1-1 0,-1 1 1,1 0-1,-1-2 0,1 1 1,0-1 0,0 0-1,-1 0 1,1 1 0,0-1 0,-1 0 0,0 0 0,1-2 0,-1-4 3,0 1 0,0-1 0,-1-8 1,-3-10 9,-8-49 17,10 66-29,0 1 0,-1-1 0,0 1 0,-1 0 0,1 0-1,-8-10 1,-4 4 3,9 12 3,5 2-7,1 1-1,0-1 1,0 0-1,0 0 1,0 1-1,0-1 0,0 0 1,0 1-1,0-1 1,0 0-1,0 0 1,0 1-1,0-1 1,0 0-1,0 1 0,0-1 1,0 0-1,0 0 1,0 1-1,0-1 1,0 0-1,0 0 0,0 1 1,1-1-1,-1 0 1,0 0-1,0 1 1,1 1 4,1 1 0,-1-1 0,1 0 0,-1 0 0,1 0 1,0 0-1,-1 0 0,1 0 0,0 0 0,1 0 1,-1-1-1,0 1 0,0-1 0,1 1 0,-1-1 0,0 0 1,1 0-1,3 1 0,6 1 147,-1-1 0,24 3 1,-20-3 42,-6-1-32,0 1 0,0 1 0,10 3 0,11 4 195,-29-10-402,0 1 0,1-1-1,-1 0 1,0 0 0,1 0 0,-1 0-1,0 0 1,1 0 0,-1 0 0,0-1 0,1 1-1,-1 0 1,0-1 0,1 1 0,-1-1-1,0 1 1,0-1 0,0 0 0,2 0-1,0-2-230,1 0-1,-1-1 0,0 1 1,4-6-1,-5 7 184,28-39-1038,13-16 158</inkml:trace>
</inkml:ink>
</file>

<file path=ppt/ink/ink1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0:41.46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133 122 5593,'-3'2'11289,"-8"8"-8545,11-10-2609,-1 1 0,0-1 0,1 0 1,-1 1-1,0-1 0,1 0 0,-1 0 0,0 1 1,0-1-1,1 0 0,-1 0 0,0 0 1,0 0-1,1 0 0,-1 0 0,0 0 1,0 0-1,1 0 0,-1-1 0,0 1 1,-1 0-1,-8-13 735,4 6-339,4 3-312,-1 1-1,1 1 1,-1-1-1,0 0 0,0 1 1,0-1-1,0 1 1,-1 0-1,-5-3 0,6 4-210,1 0 0,0 0-1,-1 1 1,1-1 0,0 1-1,-1-1 1,1 1 0,-1 0-1,1 0 1,0 0-1,-1 0 1,1 0 0,-1 1-1,1-1 1,0 1 0,-5 1-1,2-1-356,5-3-412,6-7-967,-5 7 1412,29-41-4641,-3 13 3428</inkml:trace>
</inkml:ink>
</file>

<file path=ppt/ink/ink1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0:42.56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949 628 10226,'-13'23'11273,"6"-32"-9350,0 2-1344,0 0-1,-1 1 0,0-1 0,0 2 0,0-1 1,0 1-1,-1 0 0,-18-6 0,15 5-488,-1 0-1,2 0 1,-1-1 0,-17-13-1,-78-92 41,56 55-126,-63-70 0,-43-44-3,151 165 6,0 0 0,-1 0 0,0 1 0,1-1 0,-2 2 0,1-1 0,0 1 1,-1 0-1,0 0 0,0 1 0,0 0 0,-15-3 0,-31 2 961,45 2-934,0 1 1,1 0-1,-1 1 0,-11 0 1,18 0-33,1 0 0,-1 0 0,0 0 0,1 1 0,-1-1 0,1 0 0,-1 1 0,0-1 0,1 1 0,-1-1 0,1 1 1,0 0-1,-1 0 0,1 0 0,-1 0 0,1 0 0,0 0 0,0 0 0,0 0 0,0 0 0,0 1 0,0-1 1,0 0-1,0 1 0,0-1 0,0 0 0,1 1 0,-1-1 0,1 1 0,-2 2 0,-1 37 272,2-24-123,-5 24 0,1-7-67,1 1 0,0 46 0,3-41 34,-7 49 0,2-69-41,6-20-76,0 0 1,0 0 0,0-1 0,0 1 0,0 0-1,0 0 1,0-1 0,0 1 0,0 0 0,0 0 0,-1-1-1,1 1 1,0 0 0,0 0 0,0 0 0,0 0-1,-1-1 1,1 1 0,0 0 0,0 0 0,0 0-1,-1 0 1,1 0 0,0-1 0,0 1 0,0 0 0,-1 0-1,1 0 1,0 0 0,0 0 0,-1 0 0,1 0-1,0 0 1,0 0 0,-1 0 0,1 0 0,0 0 0,0 0-1,-1 0 1,1 0 0,0 0 0,0 0 0,-1 0-1,1 1 1,0-1 0,0 0 0,0 0 0,-1 0 0,1 0-1,0 0 1,0 1 0,0-1 0,-1 0 0,1 0-1,0 0 1,0 0 0,0 1 0,0-1 0,0 0 0,-1 0-1,1 1 1,0-1 0,0 0 0,0 0 0,0 1-1,0-1 1,0 0 0,0 1 0,-1-3 7,1 0 0,-1 1 0,1-1 0,0 0 0,-1 1 0,1-1 0,0 0 0,0-2 0,0 3-2,0 0 0,0-1 0,0 1 0,0-1 1,0 1-1,-1 0 0,1-1 0,0 1 0,-1 0 0,1-1 0,-2-1 0,-9 21 32,10-15-42,-5 16-2,6-18 5,0 0 0,-1-1 0,1 1 1,0 0-1,0-1 0,0 1 1,0 0-1,0-1 0,0 1 0,0 0 1,0 0-1,0-1 0,0 1 0,0 0 1,0-1-1,1 1 0,-1 0 0,0-1 1,0 1-1,1-1 0,-1 2 0,1-2 0,-1 0-1,0 0 1,1 0-1,-1-1 1,0 1-1,1 0 1,-1 0-1,0 0 0,1 0 1,-1 0-1,0-1 1,0 1-1,1 0 1,-1 0-1,0-1 0,0 1 1,1 0-1,-1 0 1,0-1-1,0 1 1,0 0-1,1 0 1,-1-1-1,0 1 0,0 0 1,0-1-1,0 0 1,1 1 0,-1-1 0,1 0 0,-1 1 0,0-1 0,1 1 0,-1-1 0,1 1 1,-1-1-1,1 1 0,-1-1 0,1 1 0,0-1 0,-1 1 0,1 0 0,-1-1 0,1 1 0,0 0 0,1-1 0,-1 1 0,0 1 1,-1-1 0,1 1-1,0-1 1,0 0-1,0 1 1,0-1 0,-1 1-1,1 0 1,0-1-1,0 1 1,-1 0-1,1-1 1,-1 1 0,1 0-1,-1 0 1,1-1-1,-1 1 1,1 0 0,0 1-1,8 23 11,-6-15-9,0-3-2,0 0 1,0-1-1,1 1 0,-1-1 0,10 11 1,-10-14-1,-1 0 0,1 0 0,0 0 0,0-1 0,1 1 0,-1-1 0,0 0 0,1 0 0,0 0 1,-1 0-1,1-1 0,5 2 0,16 4 135,-1 2 1,0 0-1,37 21 1,-3-1 46,-50-26-179,-1 0 0,1-1-1,0 0 1,0 0 0,0-1 0,0 1-1,1-2 1,-1 1 0,0-1 0,12-2-1,5-2 4,-1-1-1,26-9 1,-28 7-5,0 2 1,45-7 0,-56 12-438,-5 0-472,0-1 1,-1 1-1,0-1 1,1 0-1,-1 0 1,7-2-1,-11 2 714,0 0 0,0 1 0,1-1 0,-1 0 0,0 0 0,0 0 0,0 1 0,0-1 0,0 0 0,0-1 0,0 1 0,0 0 0,0 0-1,0 0 1,-1-1 0,1 1 0,-1 0 0,1-1 0,-1 1 0,1 0 0,-1-1 0,0 1 0,1-1 0,-1 1 0,0 0 0,0-1 0,0 1-1,0-1 1,-1-1 0,-4-33-1590</inkml:trace>
</inkml:ink>
</file>

<file path=ppt/ink/ink1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0:43.77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120 24 14883,'-6'-2'464,"3"0"209,-1 1-1,1 0 1,-1 0-1,0 0 1,-6 0 0,10 1-548,-1 0 1,1 0 0,-1 0 0,1 0 0,-1 0 0,1 0 0,-1 0 0,1 0 0,-1 0 0,1 1 0,-1-1 0,1 0 0,-1 0 0,1 1 0,-1-1 0,1 0 0,0 1-1,-1-1 1,0 1 0,1 0 6,0 0-1,-1-1 0,1 1 1,0 0-1,0 0 0,-1 0 0,1-1 1,0 1-1,0 0 0,0 0 0,0 0 1,0 0-1,0 0 0,0-1 1,0 1-1,1 1 0,1 4 299,-1 1-1,2-1 1,-1 0 0,1 0-1,0 0 1,5 8 0,28 35 884,-20-27-796,8 13 131,20 42 0,-26-45-481,-8-16-130,1-1 0,13 15 0,-23-28-39,-8-5 17,-5-9-8,0-1 1,1 0-1,0-1 1,-11-19-1,-20-25 6,34 48-6,-1 0 0,0 1-1,0-1 1,-1 2 0,0-1 0,-13-7 0,23 16-7,0 0 1,0 0 0,0 0 0,0 0-1,-1 0 1,1 0 0,0 0 0,0 0-1,0 0 1,0-1 0,0 1 0,-1 0 0,1 0-1,0 0 1,0 0 0,0 0 0,0 0-1,-1 0 1,1 0 0,0 0 0,0 0-1,0 0 1,0 0 0,-1 0 0,1 0 0,0 1-1,0-1 1,0 0 0,0 0 0,0 0-1,-1 0 1,1 0 0,0 0 0,0 0-1,0 0 1,0 0 0,0 1 0,0-1 0,-1 0-1,1 0 1,1 9 37,6 12 3,-6-19-29,4 13 64,1-1-1,1-1 1,0 1 0,1-1-1,0-1 1,19 22-1,-22-29-49,0 0 0,0 0-1,0 0 1,1-1 0,-1 0-1,1 0 1,0 0 0,0-1-1,1 0 1,-1 0 0,1 0-1,-1-1 1,1 0 0,0-1-1,0 1 1,0-1 0,7 0-1,-8-1-18,1 0 0,-1-1 0,0 1 0,0-1 0,0 0 0,0-1-1,8-3 1,-12 5-6,0-1-1,0 0 1,0-1-1,0 1 0,0 0 1,-1 0-1,1-1 1,0 1-1,-1-1 1,0 0-1,1 1 0,-1-1 1,0 0-1,0 0 1,0 1-1,0-1 1,0 0-1,0 0 0,0 0 1,-1-1-1,1 1 1,-1 0-1,1 0 1,-1 0-1,0-3 0,0-2 5,-1 1-1,0 0 0,0-1 1,0 1-1,-1 0 0,0 0 1,0 0-1,0 0 0,-1 0 0,0 0 1,0 1-1,-1-1 0,0 1 1,1 0-1,-8-7 0,2 3 1,0 0-1,-1 1 1,0 0 0,0 0-1,-1 1 1,-21-11 0,19 13-4,1 0 1,-1 1 0,0 1 0,0 0 0,0 1 0,-1 0 0,1 1 0,-1 1 0,1 0-1,0 0 1,-27 6 0,36-5 0,0 0 0,0 0-1,0 0 1,1 1 0,-1 0-1,0 0 1,-3 3 0,6-5 0,0 0-1,1 1 1,-1-1 0,1 1 0,-1-1 0,1 1-1,-1-1 1,1 1 0,-1-1 0,1 1-1,-1 0 1,1-1 0,-1 1 0,1 0 0,0-1-1,0 1 1,-1 0 0,1 0 0,0-1-1,0 1 1,0 0 0,0 0 0,0-1 0,0 1-1,0 0 1,0 0 0,0-1 0,0 1-1,0 0 1,0 0 0,0-1 0,1 1-1,-1 0 1,0-1 0,1 1 0,-1 0 0,0-1-1,1 1 1,-1 0 0,1-1 0,-1 1-1,1-1 1,-1 1 0,1-1 0,1 2 0,2 0 17,0 1 1,0 0 0,0-1 0,0 0 0,1 0-1,-1 0 1,1 0 0,0-1 0,0 0 0,-1 0-1,10 1 1,7-1 57,26 0 1,-47-1-79,41-3 38,73-15-1,-21 3-21,-93 15-16,1 0 0,-1 0 0,1 0 0,-1 0 0,1 0 0,-1 0 0,1 0 0,-1 0 0,1 0 0,-1 0 0,1 0 0,-1 0 0,1-1 0,-1 1 0,1 0 0,-1 0 0,0 0 0,1-1 0,-1 1 0,1 0 0,-1-1 0,0 1 0,1 0 0,-1-1 0,0 1 0,1 0 0,-1-1 0,0 1 0,0-1 0,1 1 0,-1-1 0,-4-5 0,4 5 0,-6-5 0,1-1 0,-1 1 0,-1 0 0,1 0 0,-12-7 0,-39-22 0,36 24 0,-27-12 0,41 20 0,0 1 0,0 0 0,0 0 0,0 0 0,-1 1 0,1 0 0,0 0 0,-10 1 0,16 0 0,1 0 0,0 0 0,-1 0 0,1 0 0,-1 0 0,1 0 0,0 0 0,-1 0 0,1 1 0,0-1 0,-1 0 0,1 0 0,0 0 0,-1 0 0,1 1 0,0-1 0,0 0 0,-1 0 0,1 0 0,0 1 0,-1-1 0,1 0 0,0 1 0,0-1 0,0 0 0,-1 1 0,1-1 0,0 0 0,0 1 0,0-1 0,0 0 0,0 1 0,0-1 0,0 1 0,0 0 0,0 1 0,0-1 0,0 1 0,1-1 0,-1 0 0,0 1 0,1-1 0,0 0 0,0 3 0,20 27 0,-20-30 0,86 103 0,-68-84 0,0-1 0,2-1 0,22 16 0,-25-22 0,1 0 0,0-2 0,1 0 0,32 12 0,-46-20 0,2 0 0,0 1 0,1 0 0,12 8 0,-21-11 0,0 0 0,0 0 0,0 0 0,1 0 0,-1 0 0,0 0 0,0 0 0,0 0 0,0 0 0,0 1 0,0-1 0,0 0 0,0 0 0,0 0 0,0 0 0,0 0 0,0 0 0,1 0 0,-1 0 0,0 0 0,0 0 0,0 0 0,0 0 0,0 0 0,0 0 0,0 1 0,0-1 0,0 0 0,0 0 0,0 0 0,0 0 0,0 0 0,0 0 0,0 0 0,0 0 0,0 0 0,0 0 0,0 1 0,0-1 0,0 0 0,0 0 0,0 0 0,0 0 0,0 0 0,0 0 0,0 0 0,0 0 0,0 0 0,0 0 0,0 0 0,-1 0 0,1 1 0,0-1 0,0 0 0,0 0 0,0 0 0,0 0 0,0 0 0,0 0 0,0 0 0,0 0 0,0 0 0,0 0 0,0 0 0,-1 0 0,-9 2 0,-12-2 0,-87-12 0,97 8 0,14 3 0,9-1 0,0 2 0,0-1 0,-1 1 0,14 2 0,0 0 0,230-3 0,-249 0 2,30 0 22,-33 1-46,1 1 0,-1-1 0,1 0 0,-1 1 0,0 0 0,1-1 0,-1 1 0,0 0 0,0 0 0,0 0 0,0 0 0,3 2 0,-3-1-91,-1-1-71,0 0 0,0 0 1,0 0-1,1 0 0,-1 0 1,0 0-1,1 0 1,-1 0-1,0-1 0,1 1 1,-1 0-1,1-1 1,-1 1-1,1-1 0,-1 0 1,1 0-1,0 1 1,-1-1-1,1 0 0,-1 0 1,3-1-1,29-10-1564</inkml:trace>
</inkml:ink>
</file>

<file path=ppt/ink/ink1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0:53.31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21 2004 9370,'-21'17'6366,"31"-26"-5853,7-4 178,2 1 0,-1 0 1,1 1-1,31-12 0,-5 1 123,278-162 994,-257 145-1239,72-30-1,75-21 307,-104 46-757,169-81 661,-251 112-419,49-14 1,-22 8-32,-12 1-178,56-32 1,-5 1 227,-7 11 4,63-32-85,-73 31-132,26-15 113,-37 12-142,111-63 250,9 24 45,49-25 138,284-183-110,-392 226-377,32-21 44,-93 46-69,84-36-1,-76 40 103,-42 19-70,33-22 0,-64 37-81,0 0 0,0 0 0,0 0 0,0 0 0,0 0 0,0 0-1,0-1 1,0 1 0,0 0 0,1 0 0,-1 0 0,0 0 0,0 0 0,0 0-1,0-1 1,0 1 0,0 0 0,0 0 0,0 0 0,0 0 0,0 0 0,0-1 0,0 1-1,0 0 1,0 0 0,0 0 0,0 0 0,0 0 0,0-1 0,0 1 0,0 0-1,0 0 1,-1 0 0,1 0 0,0 0 0,0 0 0,0-1 0,0 1 0,0 0 0,0 0-1,0 0 1,0 0 0,0 0 0,-1 0 0,1 0 0,-10-7 186,-14-2-175,23 9-147,0 0-1,0-1 0,1 1 0,-1 0 0,0 0 1,0 0-1,0 0 0,0 0 0,0 0 0,0 0 1,0 0-1,1 0 0,-1 1 0,0-1 0,0 0 1,0 1-1,0-1 0,1 0 0,-1 1 0,0-1 1,0 1-1,1-1 0,-1 1 0,0-1 0,1 1 1,-1 0-1,0-1 0,0 2 0,-3 10-1313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6:51.2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271 2 13395,'0'0'106,"1"-1"214,-1 1-214,0 0 1,0 0 0,0 0-1,0 0 1,1 0-1,-1 0 1,0 0-1,0 0 1,0 0-1,0 0 1,1-1-1,-1 1 1,0 0-1,0 0 1,0 0-1,0 0 1,1 0-1,-1 0 1,0 0 0,0 0-1,0 0 1,0 0-1,1 1 1,-1-1-1,0 0 1,0 0-1,0 0 1,0 0-1,0 0 1,1 0-1,-1 0 1,0 0-1,0 1 214,0-1-214,0 0 1,1 0 0,-1 0-1,0 0 1,0 0-1,0 1 1,0-1-1,0 0 1,-2 12 2429,-12 19-821,12-27-1156,-109 200 3540,81-151-3832,15-24-221,1 0 0,1 1 0,2 0 0,-12 47 0,21-68-321,0 0 0,0-1-1,-1 1 1,0-1 0,-1 1 0,0-1 0,-7 11 0,11-18 174,0-1 0,0 0 0,-1 1 0,1-1 1,0 0-1,0 1 0,0-1 0,0 0 0,-1 0 0,1 1 0,0-1 0,0 0 0,-1 0 0,1 1 0,0-1 0,0 0 0,-1 0 0,1 0 1,0 0-1,-1 1 0,1-1 0,0 0 0,0 0 0,-1 0 0,1 0 0,0 0 0,-1 0 0,1 0 0,0 0 0,-1 0 0,1 0 0,0 0 1,-1 0-1,1 0 0,0 0 0,-1 0 0,0-1-87,1 1 1,0-1 0,0 0-1,0 1 1,-1-1 0,1 1-1,0-1 1,0 0 0,0 1-1,0-1 1,0 1-1,0-1 1,0 0 0,0 1-1,1-1 1,-1 1 0,0-1-1,0 0 1,1 0 0,7-18-1797</inkml:trace>
</inkml:ink>
</file>

<file path=ppt/ink/ink1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1:00.98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245 37 11314,'0'-6'368,"1"3"73,-1 1 0,0 0 0,0 0 0,0-1-1,-1 1 1,1 0 0,-1 0 0,1-1 0,-2-1 0,2 3-330,0 1 1,0 0-1,-1-1 0,1 1 1,0 0-1,-1-1 0,1 1 1,0 0-1,-1-1 0,1 1 1,0 0-1,-1 0 0,1 0 1,-1-1-1,1 1 0,0 0 1,-1 0-1,1 0 0,-2 0 1,-14 3 839,8 0-773,1 1-1,-1 0 0,1 1 0,0 0 1,-11 10-1,-33 34 155,40-37-214,0 0-33,-8 7 75,-18 24 0,32-38-136,1 1 1,1-1 0,-1 1-1,1 0 1,0 0-1,1 0 1,-1 1 0,1-1-1,-2 13 1,4-17-10,0 0 1,0 1 0,0-1-1,0 0 1,1 0-1,-1 0 1,1 0-1,0 0 1,0 1-1,0-1 1,0 0-1,0-1 1,0 1 0,0 0-1,0 0 1,1 0-1,-1-1 1,1 1-1,-1-1 1,1 1-1,0-1 1,0 1-1,2 0 1,6 4 117,0 0 1,0-1-1,13 5 1,-18-9-78,33 14 352,46 19 294,-77-31-652,0 1 0,0 1-1,0-1 1,0 1 0,-1 0 0,0 1 0,0-1 0,8 11 0,-12-13-27,0 0 1,0 0-1,0 0 0,0 1 1,-1-1-1,1 0 1,-1 1-1,0 0 0,0-1 1,0 1-1,-1 0 1,1 0-1,-1-1 0,0 1 1,0 0-1,0 4 1,-1-3 39,0 0 0,-1 1 0,1-1 0,-1 0 0,-1 0 0,1 0 1,0 0-1,-1-1 0,0 1 0,-4 4 0,-3 3 74,-1 0 0,-1-1-1,0 0 1,0-1 0,-1-1 0,-22 13 0,20-14-155,-42 23 161,49-27-273,0-1 0,0 0-1,0 0 1,0-1 0,-12 1-1,19-2-2,0-1-1,0 0 0,0 0 0,-1 0 0,1 0 1,0 0-1,0 0 0,0-1 0,0 1 0,-1 0 1,1-1-1,0 1 0,0-1 0,0 1 1,-2-2-1,3 2 46,-1-1 0,1 1 0,0 0 0,-1-1 1,1 1-1,0-1 0,-1 0 0,1 1 0,0-1 0,0 1 0,0-1 1,0 1-1,-1-1 0,1 1 0,0-1 0,0 0 0,0 1 0,0-1 1,0 1-1,0-1 0,0 0 0,0 1 0,1-1 0,-1 1 0,0-1 1,0 1-1,0-1 0,1 0 0,-1 1 0,0-1 0,1 1 1,-1-1-1,15-21-1354</inkml:trace>
</inkml:ink>
</file>

<file path=ppt/ink/ink1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1:01.19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1 15267,'2'16'1489,"3"5"1559,5 1-551,4 3-769,5-1-224,-1 2-895,0-1-225,-3-1-264,0 0-136,-3-6-752,-2-3-417,-16-11-3000</inkml:trace>
</inkml:ink>
</file>

<file path=ppt/ink/ink1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1:01.62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1 15675,'9'18'1257,"2"4"863,0 2-208,5 5-327,-3-3-377,-4-6-600,2 4-256,-3-6-256,-5-1-24,-1-6-528,-2-9-256,-3 3-1416,-5-14-465,5-4 1377</inkml:trace>
</inkml:ink>
</file>

<file path=ppt/ink/ink1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1:01.98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23 14059,'170'-21'8694,"-149"20"-8141,1 1 0,-1 0 0,0 2 0,0 1-1,-1 1 1,22 6 0,-36-8-497,0 0-1,-1 0 1,0 0 0,1 1-1,-1 0 1,0 0 0,0 0-1,-1 1 1,1-1 0,-1 1 0,7 8-1,-8-8-40,-1-1 0,0 1 1,0-1-1,0 1 0,0 0 0,0 0 0,-1 0 0,0 0 0,0 0 0,0 0 0,0 0 1,-1 0-1,0 0 0,1 0 0,-2 0 0,1 1 0,-1 6 0,-1-3-5,-1 1 0,0 0 1,0-1-1,-1 0 0,0 0 0,0 0 0,-1 0 0,0-1 0,-12 14 0,9-12-265,-1 0 0,1 0 0,-2-1 0,1-1 0,-1 1 0,-18 9 0,2-8-2099,25-8 2311,1-1 1,-1 0-1,1 0 1,-1 0-1,1 0 1,-1 0-1,0 1 1,1-1-1,-1 0 1,1 0-1,-1 0 1,1-1-1,-1 1 1,0 0-1,1 0 1,-1 0-1,1 0 1,-1 0-1,1-1 1,-1 1-1,1 0 1,-1 0-1,1-1 1,-1 1-1,1 0 1,0-1-1,-1 1 1,1-1-1,-1 1 1,1-1-1,0 1 1,-1 0-1,1-1 1,0 1-1,0-1 1,-1 1-1,1-1 1,0 0-1,2-11-475</inkml:trace>
</inkml:ink>
</file>

<file path=ppt/ink/ink1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1:02.31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0 16636,'2'22'1736,"1"6"1561,1 10-1521,1 6-200,3-3-495,5-1-385,3-3-416,1-6-120,-1-4-232,-1-5-264,-6-7-897,-4 1-415,-27-21-8202</inkml:trace>
</inkml:ink>
</file>

<file path=ppt/ink/ink1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1:02.95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0 198 16211,'19'-22'1841,"4"-3"1432,10-1-369,8 0-903,1-1-617,-4 5-872,-5 3-256,-7 5-400,-2 3-280,-13 5-1264,-11 12-2489</inkml:trace>
  <inkml:trace contextRef="#ctx0" brushRef="#br0" timeOffset="1">66 407 12907,'13'-3'1664,"9"-8"1841,9-11-921,17-15-479,5-3-129,-3-4-727,-5 0-337,-12 9-784,-7 5-400,-9 10-945,-8 6-1335,0 14 1440</inkml:trace>
  <inkml:trace contextRef="#ctx0" brushRef="#br0" timeOffset="2">275 508 18924,'-7'11'1616,"3"-2"929,1-5-609,4-2-791,7-6-489,6-3-536,3-4-280,7-4-880,1 0-441,7-5-1423,12-5 1471</inkml:trace>
</inkml:ink>
</file>

<file path=ppt/ink/ink1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1:03.84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307 515 15835,'-1'-3'415,"0"1"-1,0-1 0,0 1 0,-1-1 0,1 1 0,-1-1 0,0 1 1,-3-4-1,3 5-220,1-1-1,-1 1 1,0 0 0,0 0 0,0 1 0,0-1 0,1 0 0,-1 1-1,0-1 1,0 1 0,0-1 0,-1 1 0,-2 0 0,-5 0 31,0 0 0,0 1 1,0 0-1,0 1 0,0 0 1,0 1-1,1 0 0,-1 0 1,1 1-1,-1 0 1,1 1-1,-10 6 0,9-4-154,0 0 1,1 1-1,-1 0 0,1 0 1,1 1-1,0 0 0,0 1 0,1-1 1,-12 22-1,15-22-63,0 0 0,0 0 0,1 0 0,0 1 0,0 0 0,1 0 0,1-1 0,0 1 0,0 18 0,1-25-7,0 1 0,1 0 0,-1-1 0,1 1 0,0 0 0,0-1 0,0 1 0,0-1 0,1 0 0,0 1 0,-1-1 0,1 0 0,0 0 0,0 0 0,1 0 0,-1 0 0,1 0 0,-1-1 0,1 1 0,0-1 0,0 0 0,0 0 0,0 0 1,1 0-1,-1-1 0,0 1 0,1-1 0,-1 0 0,6 2 0,2-1-49,0-1 1,1 0-1,-1 0 1,0-1-1,1-1 1,-1 0-1,0 0 1,0-1-1,0-1 1,19-6-1,-14 3-111,-1 0-1,0-1 1,0-1-1,-1 0 1,0-1-1,23-19 1,-26 17-442,-1 0 0,0 0 1,-1-1-1,0-1 1,-1 1-1,0-1 1,-1 0-1,5-16 1,0-1-2160,-2 0-1,11-57 1,-18 69 1710,1-34 1,-3 21 151,0-68-855,-14-27 4728,12 117-2565,-2-13 1077,-8-25-1,10 43-1146,0-1-1,0 1 0,-1 0 0,0 0 1,0 0-1,0 0 0,0 0 0,-1 0 1,1 1-1,-1-1 0,0 1 0,-5-5 1,8 7-227,-1 1 0,0-1 0,0 1 0,1 0 0,-1-1 0,0 1-1,0 0 1,1-1 0,-1 1 0,0 0 0,0 0 0,0 0 0,0 0 0,0 0 0,1 0 0,-1 0 0,0 0 0,0 0 0,0 0 0,0 0 0,0 0 0,0 1 0,-1 0 110,0 0 1,1 0-1,-1 0 0,1 0 0,-1 0 0,1 0 0,-1 0 0,1 1 0,0-1 1,-2 3-1,-4 6 308,1 1 0,0-1 1,1 1-1,0 0 1,1 1-1,0-1 0,-2 14 1,-1 8 466,-3 47 1,9-60-806,0 1 0,2 0 0,0-1 0,2 1 0,0-1 0,1 0 1,10 30-1,-11-40-177,1 1 1,0-1-1,1-1 0,0 1 1,1-1-1,0 1 0,0-2 1,1 1-1,0-1 0,1 0 1,-1 0-1,2-1 1,-1 0-1,1 0 0,16 8 1,-22-13-17,0-1 1,0 1-1,1-1 1,-1 0-1,1 0 1,-1-1-1,1 1 1,0-1-1,-1 1 0,6-1 1,-7 0-2,0-1 1,1 1-1,-1-1 0,0 1 1,-1-1-1,1 0 0,0 1 1,0-1-1,0 0 0,0 0 1,0 0-1,-1-1 0,1 1 1,-1 0-1,1-1 0,-1 1 1,1-1-1,-1 1 0,3-4 1,3-9 7,-1 0-1,0-1 1,-1 1 0,5-23 0,5-14 4,-11 40-11,-3 6 3,1 0-1,0 0 0,0 0 0,0 0 1,0 0-1,1 1 0,0-1 1,0 1-1,0 0 0,7-8 0,-9 12-1,0-1-1,0 1 0,0-1 0,0 1 0,0-1 0,0 1 0,0 0 0,0 0 1,0-1-1,1 1 0,-1 0 0,0 0 0,0 0 0,0 0 0,0 0 1,0 1-1,0-1 0,0 0 0,0 0 0,0 1 0,0-1 0,0 1 1,0-1-1,0 1 0,0-1 0,0 1 0,0-1 0,0 1 0,0 0 1,0 0-1,3 3-1,-1-1-1,1 0 1,-1 1 0,0 0 0,5 7 0,-2 0-149,1 1 1,1-1-1,0-1 1,0 1-1,16 13 1,-21-21-148,1-1 0,-1 1 0,0-1 0,0 0 0,1 0 0,0 0 1,-1-1-1,1 1 0,0-1 0,0 0 0,-1 0 0,1 0 0,0-1 0,0 1 0,0-1 0,0 0 0,0 0 0,0 0 0,0-1 0,0 1 0,0-1 1,0 0-1,5-2 0,14-7 989,-1-1-368</inkml:trace>
</inkml:ink>
</file>

<file path=ppt/ink/ink1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1:04.44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312 66 12043,'0'-5'732,"-1"0"1,1 1 0,-1-1 0,0 0 0,0 0-1,-1 0 1,-1-4 0,2 8-573,0-1 0,1 1 0,-1 0 0,0 0 0,0 0 0,0 0 0,0 0 0,0 1 0,0-1 0,0 0 0,0 0 0,0 1-1,0-1 1,-1 0 0,1 1 0,0-1 0,0 1 0,-1 0 0,1-1 0,0 1 0,0 0 0,-1 0 0,1 0 0,0 0 0,-1 0 0,1 0 0,0 0 0,-1 0 0,1 0 0,0 1 0,-2 0 0,-6 1 258,1 1 1,-1 1 0,1-1-1,-1 1 1,1 1 0,1 0-1,-10 6 1,-50 46 1074,55-46-1245,-4 4 51,0 0-1,-25 32 1,37-40-279,-1-1 1,1 1-1,0 0 0,1 0 0,0 0 1,0 0-1,0 1 0,1-1 0,0 1 0,0 0 1,0 11-1,2-17-26,0 0-1,0-1 1,0 1 0,0 0-1,0 0 1,1 0 0,-1 0 0,0-1-1,1 1 1,0 0 0,-1 0-1,1-1 1,0 1 0,0-1 0,0 1-1,0-1 1,0 1 0,0-1 0,1 1-1,-1-1 1,0 0 0,1 0-1,-1 1 1,1-1 0,-1 0 0,1 0-1,-1-1 1,1 1 0,0 0-1,-1 0 1,1-1 0,0 1 0,0-1-1,0 0 1,2 1 0,1-1-29,1 1 0,0-1 1,-1 0-1,1-1 1,0 1-1,-1-1 1,1-1-1,0 1 0,-1-1 1,8-2-1,-7 0 3,1 1 0,-1-1 0,0 0 0,-1 0 0,1 0 0,-1-1 0,1 0 0,5-7 0,1-4-210,17-27-1,-7 9-299,-21 32 493,0 0 0,1 0-1,-1 0 1,1 0 0,0 1-1,-1-1 1,1 1 0,0-1 0,2 0-1,-4 1 45,1 1 0,0 0 0,-1 0 0,1 0 0,-1 0 0,1 0 0,0-1 0,-1 1 0,1 0 0,-1 1 0,1-1 1,-1 0-1,1 0 0,0 0 0,-1 0 0,1 0 0,-1 0 0,1 1 0,-1-1 0,1 0 0,-1 1 0,1-1 0,-1 0 0,1 1 0,-1-1 0,1 0 0,-1 1 0,0-1 0,1 1 0,-1-1 0,0 1 0,1-1 0,-1 1 0,0-1 0,1 1 0,-1-1 0,0 1 0,0-1 0,0 2 0,5 8 21,-3-5 23,0 0-1,0 0 1,1-1 0,0 1 0,0 0-1,4 4 1,-6-8-29,1 1-1,-1-1 1,1 0-1,-1 0 1,1 0-1,0 0 1,0 0-1,-1-1 1,1 1-1,0 0 1,0-1-1,0 1 1,0-1-1,0 0 1,0 1-1,0-1 1,0 0-1,0 0 1,0-1-1,0 1 1,2-1-1,0 0-7,0 0 0,0 0 0,0 0 0,-1-1 0,1 0 0,0 0 0,-1 0 0,1 0 0,-1-1 0,0 1 0,0-1 0,0 0 0,0 0 0,0 0 0,-1 0 0,4-5 0,2-3 21,-1-2-1,-1 1 0,8-19 0,-10 18 79,0 0 0,3-18 0,-5 18 76,1 1 1,7-19-1,-10 30-163,0 0 0,1 0 1,-1 1-1,0-1 0,0 0 1,1 0-1,-1 0 0,1 1 1,-1-1-1,1 0 0,-1 1 1,1-1-1,-1 0 0,1 1 1,0-1-1,-1 1 0,1-1 1,0 1-1,0-1 0,-1 1 1,1-1-1,0 1 0,0 0 1,0-1-1,-1 1 0,1 0 1,0 0-1,0 0 0,0 0 1,0 0-1,0 0 0,-1 0 1,1 0-1,0 0 0,0 0 1,0 0-1,0 0 0,0 0 1,-1 1-1,1-1 0,0 0 1,0 1-1,0-1 0,-1 1 1,1-1-1,0 1 0,-1-1 1,1 1-1,0-1 0,-1 1 1,1 0-1,5 5 46,0 0 1,-1 0-1,0 0 0,5 9 1,-8-13-57,3 5-16,3 6-51,0-1-1,1 0 0,1-1 0,0 0 1,0 0-1,17 13 0,-26-24-34,0 1-1,-1-1 1,1 1-1,-1-1 1,1 0-1,0 1 0,0-1 1,-1 0-1,1 1 1,0-1-1,0 0 1,-1 0-1,1 1 1,0-1-1,0 0 1,-1 0-1,1 0 1,0 0-1,0 0 1,0 0-1,-1-1 1,1 1-1,0 0 1,0 0-1,-1 0 0,1-1 1,1 0-1,0 0-277,-1-1 0,0 1 0,0-1 0,0 0 0,1 1 0,-2-1 0,1 0 0,0 0 0,0 0 0,1-3 0,6-22-1227</inkml:trace>
</inkml:ink>
</file>

<file path=ppt/ink/ink1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1:05.19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27 0 14707,'-13'8'1352,"4"-1"577,5 0-505,8-3-1128,7 0-296,7-4-640,6-4-328,7 4 424</inkml:trace>
  <inkml:trace contextRef="#ctx0" brushRef="#br0" timeOffset="1">325 74 13747,'3'7'580,"0"0"1,0 0-1,1 0 0,0 0 1,0-1-1,0 0 0,1 1 1,0-1-1,0-1 0,0 1 1,1-1-1,0 0 0,0 0 1,0-1-1,1 0 0,0 0 1,-1 0-1,15 5 0,-8-5 1,1 0-1,-1-1 1,1 0-1,-1-1 1,1 0-1,0-1 0,-1-1 1,1 0-1,0-1 1,0 0-1,15-4 1,-19 3-409,-1 1 0,2 0 0,-1 0 0,16 3 0,-22-3-485,0 1 0,0-1 1,-1 0-1,1 0 0,0 0 1,0 0-1,-1-1 0,1 1 0,-1-1 1,1 0-1,-1 0 0,0 0 0,1-1 1,3-3-1,13-8-2435,20-10 257</inkml:trace>
</inkml:ink>
</file>

<file path=ppt/ink/ink1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1:06.46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2960 138 9250,'3'-11'1043,"-1"3"102,1 0 0,0 1-1,0-1 1,1 1-1,0-1 1,7-9-1,-8 14-579,0-1-1,-1 0 0,1 1 0,-1-1 1,0 0-1,1-1 0,-2 1 0,1 0 1,2-9-1,-4 12-529,0 0-1,0 1 1,0-1 0,-1 0 0,1 1 0,0-1-1,0 1 1,-1-1 0,1 0 0,0 1 0,-1-1-1,1 1 1,0-1 0,-1 1 0,1-1-1,-1 1 1,1-1 0,-1 1 0,1-1 0,-1 1-1,1 0 1,-1-1 0,1 1 0,-1 0 0,0-1-1,1 1 1,-1 0 0,0 0 0,1 0 0,-1-1-1,1 1 1,-1 0 0,0 0 0,-1 0 0,-27 0 114,25 0-96,-22 2 33,0 2 0,0 1 0,-38 13 0,-4 0 157,-88 4 402,14-3-466,37 4-181,2 5-1,1 4 1,-144 66 0,2-5-115,158-64-73,-110 55-1,19 23 142,115-66 36,-92 45 1,114-68 8,2-1-11,1 1 0,-46 31 1,-14 16-26,-103 76-327,154-101 258,-68 77 0,34-32 132,3 3 14,55-61 87,14-18 40,-1-1-1,-13 10 0,14-10 88,-1-1 0,-13 16 0,21-22-220,0 0 0,0 1 0,0-1-1,0 0 1,0 0 0,0 0 0,0 0-1,0 0 1,-1 0 0,1-1 0,0 1 0,-1 0-1,1-1 1,0 1 0,-3 0 0,2-1 7,1-1-96,0 0 0,0 0 0,0 0 0,-1 0 1,1 0-1,1 0 0,-1 0 0,-2-3 0,5-16-2476,-2 16 2065,0 1 0,1 0-1,-1-1 1,1 1 0,-1 0 0,1-1 0,0 1 0,3-6 0,14-21-2503,-14 23 2837,0 1-1,0 0 1,0-1 0,-1 0 0,0 0 0,0 0-1,-1 0 1,0-1 0,0 1 0,-1 0 0,-1-11 6231,0 18-5994,-5 7 2712,-10 20-2450,8-14 261,-5 7-326,-45 83 955,57-103-1242,0 0 1,-1 1 0,1-1-1,0 0 1,0 1 0,0-1-1,-1 0 1,1 0 0,0 1-1,0-1 1,0 0 0,0 1-1,0-1 1,0 0 0,0 1-1,0-1 1,0 0 0,0 1 0,0-1-1,0 0 1,0 1 0,0-1-1,0 0 1,0 1 0,0-1-1,0 0 1,0 1 0,0-1-1,0 0 1,1 1 0,-1-1-1,0 0 1,0 1 0,0-1 0,1 0-1,-1 0 1,0 1 0,0-1-1,1 0 1,-1 0 0,0 0-1,0 1 1,1-1 0,-1 0-1,0 0 1,1 0 0,-1 0-1,0 0 1,1 0 0,-1 0 0,0 1-1,1-1 1,-1 0 0,0 0-1,1 0 1,-1 0 0,0 0-1,1-1 1,25-4 348,-18 2-252,31-7 344,-2-2-1,0-2 0,69-35 0,-98 44-888,0 0 1,0-1-1,-1 1 0,1-2 1,6-7-1,4-7-680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6:51.5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 8 15779,'-13'4'1409,"7"-3"831,6 3-624,6-6-1015,3 0-241,9-1-616,-9-2-344,14 0-1153,9 7 2889,12 11-1272</inkml:trace>
</inkml:ink>
</file>

<file path=ppt/ink/ink1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2:55.3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446 1080 11418,'-1'-2'265,"0"-1"0,0 1 0,0-1 0,0 1 0,1-1 0,-1 1-1,1-1 1,-1 1 0,1-1 0,0 0 0,0 1 0,0-1 0,1 1-1,-1-1 1,1 0 0,-1 1 0,2-4 0,-1 5-186,0-1 0,0 1 0,-1-1 0,1 1-1,0 0 1,0 0 0,0-1 0,0 1 0,1 0 0,-1 0 0,0 0 0,0 0 0,1 1 0,-1-1 0,0 0-1,1 0 1,-1 1 0,1-1 0,-1 1 0,1-1 0,-1 1 0,1 0 0,0-1 0,-1 1 0,1 0-1,-1 0 1,1 0 0,-1 0 0,1 1 0,2-1 0,12 4 246,-1 1 0,0 0-1,26 12 1,24 9 399,-25-16-362,0-2 0,78 7 0,84-9 70,271-41 180,-413 28-465,139-6 192,-149 13-275,0 3 0,51 8 1,-17 5-43,86 11 13,-137-23-28,-1-3 1,1 0 0,42-6 0,250-61 739,-286 57-544,-2-2 0,0-2 1,59-29-1,-87 36-154,-1 0-1,1-1 1,-1 1-1,0-1 1,-1-1-1,0 0 1,0 0-1,-1 0 1,0-1-1,8-14 1,3-10 117,21-55 1,-33 74-106,-1 0 0,0 0-1,0 0 1,-2-1 0,0 1 0,0-1 0,-1-16 0,-2 22-52,1 0 0,-2 0 1,1 0-1,-1 0 1,-1 0-1,1 1 1,-1-1-1,-1 1 1,0-1-1,0 1 0,-1 0 1,-7-11-1,-8-4-1,0 1 0,-1 1 0,-46-36 0,-81-45-27,102 72 9,3 3 7,0 2 1,-2 2-1,0 2 0,-2 2 1,-92-25-1,23 19 5,-215-17 1,-119 27-145,336 17 89,-126 19 0,-108 39-17,250-41 70,18-4 0,-93 29 0,146-34-5,2 1 1,0 1-1,-28 18 1,-62 53-26,97-69 24,2 1 0,0 0 0,1 2 0,1 0 0,0 0 0,1 1 0,1 1 0,1 0 0,-10 22 1,16-29 1,0-1-1,1 1 1,1 0 0,0 1 0,0-1 0,1 1 0,1-1 0,0 1 0,1-1 0,0 1 0,1 0 0,0-1 0,1 1 0,1-1 0,0 0 0,0 0 0,8 17 0,-3-12 26,2-1 1,0 0 0,1 0 0,0-1-1,1 0 1,1-1 0,0 0-1,23 17 1,-13-13 67,1-1 0,0-2 0,1 0 0,51 20 0,-52-27-49,0 0 1,0-2-1,0-1 0,1-1 0,-1-1 0,1-1 0,26-1 0,-3-3-527,0-3-1,76-17 0,5-10-177</inkml:trace>
</inkml:ink>
</file>

<file path=ppt/ink/ink1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2:58.0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733 1498 12075,'46'5'850,"1"1"0,51 15 0,-46-9-488,60 6 1,172-11 1003,1-22 27,55 0 85,28 32-970,-1 25-428,-124-12 381,-163-23 46,1-2-1,0-5 0,148-18 0,-167 8-316,0-3 0,-1-2 0,-1-3-1,0-3 1,82-41 0,-109 46 30,-1-2 1,-1-2 0,30-23-1,-48 31-93,0 0 0,0 0 0,-1-1 0,-1-1 0,0 0 0,-1-1-1,-1 1 1,12-24 0,-9 9-30,0 0-1,-2-1 0,-1 0 1,-1-1-1,-2 0 1,-1 0-1,-1 0 1,-2-1-1,-2-36 0,-3 45-82,0 0-1,-2 0 1,0 1 0,-2 0-1,0 0 1,-2 1-1,0-1 1,-2 2-1,0 0 1,-14-20-1,-1 4 15,-2 1 0,-2 1 0,0 1 0,-44-35-1,42 42-12,-1 2 0,-2 1 0,-54-28 0,36 26-7,-105-33 0,39 27-9,-203-25 0,193 39-2,-313-49-92,408 59 77,-198-33-102,184 34 85,-1 3-1,-91 5 0,71 6-85,1 3 0,-109 32 0,-128 71-239,-261 103 194,218-96 190,197-68 9,121-42-24,1 1-1,0 2 1,1 0 0,1 2-1,-27 20 1,41-25-7,-1-1 0,2 2-1,-1 0 1,1 0 0,1 1-1,1 1 1,0 0 0,0 0-1,2 1 1,-14 29 0,18-33-4,1 0 0,0 1-1,1-1 1,0 1 0,0-1 0,1 1 0,1 0 0,0-1 0,1 1 0,0 0 0,1-1 0,3 13 0,0-5 2,2 0-1,0-1 1,1 0-1,1 0 1,0-1 0,18 25-1,10 8 36,3-2 0,48 47 0,-54-61 14,3-3 0,1 0 0,55 32 1,-65-47-46,1-1 0,1-2 0,0-1 1,1-1-1,0-2 0,1-1 0,-1-2 0,1-1 1,1-1-1,-1-2 0,60-3 0,-34-3-1086,-1-4-1,1-2 1,-2-2-1,1-3 1,70-28 0,-1-18-1372</inkml:trace>
</inkml:ink>
</file>

<file path=ppt/ink/ink1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4:35.1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17 479 12659,'4'1'407,"0"0"0,0 0 0,0 0 0,-1 1 0,1 0 1,0 0-1,-1 0 0,1 0 0,-1 1 0,0-1 0,6 7 0,-5-4-67,0 0-1,0 0 0,0 1 0,-1-1 0,0 1 0,5 11 0,-2 5-19,0-1-1,-1 1 1,2 32 0,-4-32-47,-2-13-225,1 3 270,-6-20-64,-30-95-369,-26-134-1,35 88-96,24 128 208,0 1 0,0 0 0,2-1 0,1 1 0,6-29 0,-6 42 26,0-1-1,0 1 0,1 0 1,0 0-1,4-7 1,-6 13-1,-1 0 1,1-1 0,0 1-1,-1 0 1,1 0 0,0 0 0,0 0-1,0 0 1,0 0 0,0 0-1,0 0 1,0 0 0,0 1 0,1-1-1,-1 0 1,0 1 0,0-1 0,1 0-1,-1 1 1,0 0 0,1-1-1,-1 1 1,0 0 0,1 0 0,-1 0-1,0 0 1,1 0 0,-1 0 0,1 0-1,-1 0 1,0 0 0,1 1-1,1 0 1,8 5 327,0 0 0,-1 0-1,0 1 1,10 9 0,6 5 265,-10-9-408,0 0 0,-1 2-1,-1 0 1,0 0 0,0 1 0,-2 1 0,0 0 0,16 30-1,110 173 440,-125-198-804,0-1 1,-1 2 0,-2-1-1,0 2 1,10 32 0,-18-49-2018,0-12 330,-2-18-1635,0 15 1253,3-9 239</inkml:trace>
</inkml:ink>
</file>

<file path=ppt/ink/ink1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4:35.3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8 140 14363,'-4'0'1472,"0"-2"513,8-4-249,1-1-207,8-8-697,4 3-224,-1-3-424,3 2-280,-1 2-528,0-2-361,6 2-943,-6-7-368,10 1 1207</inkml:trace>
</inkml:ink>
</file>

<file path=ppt/ink/ink1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4:35.7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139 1 13067,'-9'8'1204,"0"0"0,1 1 0,-8 10 0,-34 58 1345,38-56-1973,6-12-388,0 0 13,1 1 0,-1 0 0,-5 16 1,11-26-200,0 1 0,0-1 0,0 0 0,0 0 0,0 0 0,0 0 0,-1 1 1,1-1-1,0 0 0,0 0 0,0 0 0,0 1 0,0-1 0,0 0 0,0 0 0,0 1 1,0-1-1,0 0 0,0 0 0,1 0 0,-1 1 0,0-1 0,0 0 0,0 0 0,0 0 0,0 1 1,0-1-1,0 0 0,0 0 0,1 0 0,-1 0 0,0 0 0,0 1 0,0-1 0,0 0 1,0 0-1,1 0 0,-1 0 0,0 0 0,12-1 23,20-11-42,-22 7 26,5 0-4,0-1 0,0 2 0,1 0 0,24-3 0,-34 7 27,0-1 0,1 1 1,-1 0-1,0 1 0,1-1 1,-1 1-1,0 1 0,0-1 1,0 1-1,0 0 0,0 0 1,0 1-1,0 0 0,7 4 0,-12-5 9,1-1 0,0 0 0,-1 1-1,0-1 1,1 1 0,-1-1 0,0 1-1,1 0 1,-1-1 0,0 1-1,0 0 1,0 0 0,-1 0 0,1 0-1,0 0 1,0 2 0,-1 0 25,0-1 1,1 1-1,-1-1 1,-1 1-1,1-1 1,0 1-1,-1 0 1,-1 5-1,-3 4 99,0 0-1,-1-1 0,-13 21 0,16-27-152,-21 33-509,-49 61 1,66-94-330,2-7-740,5-1 1361,-1 1 0,1 0 0,-1-1 0,1 1 0,0 0 0,0-1 0,0 1 0,0-1 0,0 1 0,0 0 1,1-3-1,4-23-950</inkml:trace>
</inkml:ink>
</file>

<file path=ppt/ink/ink1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4:36.2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70 155 17204,'24'39'2283,"2"-2"1,2 0-1,33 33 1,-31-39-1662,-14-15-449,1 1 1,-2 0-1,25 38 1,-39-52-187,1 0 0,-1 0-1,0 0 1,0 0 0,0 0 0,0 0 0,-1 0 0,1 0 0,-1 1 0,0-1-1,0 0 1,0 0 0,0 0 0,-1 1 0,-1 4 0,2-6-13,0-1 0,-1 0 0,0 1 0,1-1 0,-1 0 0,0 1 0,0-1 0,0 0 0,0 0 0,0 0 0,0 0 0,0 0 0,0 0 0,0 0 0,0 0 0,0 0 0,-1-1 0,1 1 0,0 0 0,-1-1 0,1 1 0,0-1 0,-1 1 0,1-1 0,-1 0 0,1 0 0,-1 0 0,1 1 0,-1-1 0,1-1 0,-1 1 0,1 0 0,0 0 0,-1 0 0,1-1 0,-3 0 0,-2-1-88,0 0 0,1-1 1,0 1-1,-1-1 0,1 0 1,0-1-1,-6-5 0,-32-31-630,38 35 680,-20-20-189,2-2 1,1-1-1,1 0 0,1-2 1,2 0-1,-15-34 1,28 53 234,0 1 0,1-1 0,1 0 1,0 1-1,0-1 0,1-1 1,-1-17-1,3 24 29,0 0-1,0 0 1,1 0 0,-1 0 0,1 0 0,1 1 0,-1-1-1,1 0 1,0 1 0,0-1 0,0 1 0,0-1 0,1 1-1,0 0 1,0 0 0,0 0 0,0 1 0,1-1-1,7-6 1,-2 4 151,1 0 0,0 1 0,0 0 0,0 0 0,1 1 0,-1 1 0,1 0 0,0 0 0,0 1-1,0 0 1,0 1 0,1 0 0,-1 1 0,0 0 0,0 1 0,21 4 0,-29-4-103,0 0 1,0 0-1,0 0 0,0 0 1,-1 1-1,1-1 0,0 1 1,0 0-1,-1 0 1,1 0-1,-1 0 0,0 0 1,0 0-1,0 1 0,0-1 1,0 1-1,0 0 0,0-1 1,-1 1-1,0 0 1,1 0-1,-1 0 0,0 0 1,0 0-1,-1 0 0,1 0 1,0 5-1,-1 2 8,0-1 0,0 1-1,-1-1 1,0 1 0,0-1 0,-1 1-1,-1-1 1,-3 9 0,-9 23-233,-33 63-1,36-83-1155,0-1 0,-22 27-1,31-44 830,-1 1 0,1-1-1,0 0 1,-7 5-1,8-7 294,-1 0-1,1 0 1,0 0-1,0 0 1,0 0-1,-1-1 1,-2 1 0,5-1 192</inkml:trace>
</inkml:ink>
</file>

<file path=ppt/ink/ink1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4:36.5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1 543 14211,'49'-6'1512,"14"-8"1425,6-12-504,14-18-289,5-9-184,-6-13-463,-5-4-353,-12 0-672,-20 1-520,-13 5-1328,-10 3 848</inkml:trace>
</inkml:ink>
</file>

<file path=ppt/ink/ink1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4:40.4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24 13147,'0'-1'219,"0"0"-1,0-1 1,1 1 0,-1 0 0,0 0 0,1 0-1,-1 0 1,1 0 0,-1 0 0,1 0-1,0 0 1,-1 0 0,1 0 0,0 0 0,0 1-1,0-1 1,0 0 0,0 0 0,0 1 0,0-1-1,0 1 1,0-1 0,0 1 0,0-1 0,0 1-1,0-1 1,2 1 0,-1 0-69,-1 1 0,1-1 1,-1 1-1,1-1 0,0 1 0,-1 0 0,0 0 1,1 0-1,-1 0 0,1 0 0,-1 0 0,0 0 1,0 0-1,0 0 0,0 1 0,0-1 1,0 0-1,0 1 0,0-1 0,1 3 0,6 11 316,0 0 0,-2 1-1,1 0 1,-2 1 0,6 25-1,5 87 392,-13-99-636,1 0 1,16 57 0,-20-85-208,1 0 0,-1 0 0,1 0 0,0 0 1,0 0-1,0 0 0,0 0 0,0-1 0,0 1 0,1 0 0,-1-1 0,3 3 0,-3-3 3,0-1-1,0 0 0,-1 1 0,1-1 0,0 0 1,0 0-1,0 0 0,0 0 0,0 0 0,0 0 1,0 0-1,0 0 0,0 0 0,-1 0 0,1-1 0,0 1 1,0 0-1,0 0 0,0-1 0,0 1 0,-1-1 1,1 1-1,0-1 0,0 1 0,-1-1 0,1 1 1,0-1-1,-1 0 0,1 1 0,-1-1 0,2-1 1,4-5 71,1 1 0,0-1 1,1 2-1,0-1 1,-1 1-1,2 0 1,-1 1-1,0 0 0,1 0 1,0 0-1,0 1 1,0 1-1,0 0 1,0 0-1,15-1 0,-14 3-122,0 0 0,0 0-1,1 1 1,-1 0-1,0 1 1,0 0-1,0 0 1,-1 1-1,1 1 1,0 0 0,13 7-1,-21-10-209,0 0-1,1 0 1,-1 0 0,0-1-1,0 1 1,0-1 0,0 1-1,1-1 1,-1 0 0,0 0-1,0 0 1,0 0 0,1 0-1,-1 0 1,0-1-1,0 1 1,0-1 0,0 0-1,1 0 1,-1 1 0,0-1-1,0 0 1,0-1 0,-1 1-1,1 0 1,0-1 0,0 1-1,-1 0 1,1-1 0,-1 0-1,1 1 1,-1-1-1,0 0 1,0 0 0,1 0-1,-1 0 1,-1 0 0,1 0-1,1-3 1,4-13-1144</inkml:trace>
</inkml:ink>
</file>

<file path=ppt/ink/ink1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4:41.1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0 183 13971,'0'-1'235,"1"0"-1,-1 0 1,0 1-1,0-1 1,1 0 0,-1 0-1,0 1 1,1-1-1,-1 0 1,1 1 0,-1-1-1,1 0 1,-1 1-1,1-1 1,0 1 0,-1-1-1,1 1 1,0-1 0,-1 1-1,1 0 1,0-1-1,-1 1 1,1 0 0,0-1-1,0 1 1,0 0-1,-1 0 1,1 0 0,0 0-1,0 0 1,0 0-1,-1 0 1,1 0 0,0 0-1,0 0 1,0 0-1,0 1 1,3 1 201,-1 0 0,0 0 1,0 1-1,0-1 0,0 1 0,5 5 0,10 9 372,-11-13-736,1 0-1,-1-1 1,1 0 0,0 0-1,0-1 1,11 2 0,-1 0-71,-18-4-5,1 0 1,-1 0-1,0 0 0,1 0 1,-1 0-1,1 0 0,-1 0 1,0-1-1,1 1 1,-1 0-1,0 0 0,1 0 1,-1-1-1,0 1 0,1 0 1,-1-1-1,0 1 1,1 0-1,-1-1 0,0 1 1,0 0-1,0-1 0,1 1 1,-1 0-1,0-1 1,0 1-1,0-1 0,0 1 1,0 0-1,0-1 0,1 1 1,-1-1-1,0 1 1,0-1-1,0 1 0,-1 0 1,1-1-1,0 0 0,0-18-103,0 18 96,-1-4-14,1 1 1,0-1 0,0 0 0,1 1-1,-1-1 1,1 0 0,1-5-1,-2 9 23,1 1 0,-1-1 0,1 0 0,-1 0 0,1 0 0,-1 1 0,1-1 0,-1 0 0,1 1 0,-1-1 0,1 0 0,0 1-1,0-1 1,-1 1 0,1-1 0,0 1 0,1-1 0,-1 0 3,1 1-1,0 0 1,-1 0 0,1-1-1,-1 1 1,1 0 0,0 0-1,-1 1 1,1-1-1,0 0 1,-1 0 0,1 1-1,1 0 1,5 2 27,-1 0-1,0 1 1,0-1 0,0 1-1,-1 1 1,1 0 0,9 9 0,1 3 176,19 23 1,-17-17-77,-1 1-1,-2 0 1,0 1 0,-2 1 0,-1 0 0,15 40-1,-23-50-114,-1-1 0,0 1-1,-1-1 1,-1 1 0,0 0-1,-1 0 1,-1 0 0,-1 1 0,0-1-1,-1-1 1,0 1 0,-2 0-1,-6 19 1,8-30-8,0 0 0,0 0-1,-1 0 1,1 0 0,-1-1-1,-1 1 1,1-1 0,-1 0 0,-6 7-1,9-10-1,0 0 0,-1 0-1,1 0 1,0 0 0,-1-1-1,1 1 1,0 0 0,-1 0-1,1-1 1,-1 1 0,1-1 0,-1 0-1,1 1 1,-1-1 0,1 0-1,-1 0 1,0 0 0,1 0-1,-1 0 1,1 0 0,-1 0-1,1-1 1,-1 1 0,1 0 0,-1-1-1,1 0 1,-1 1 0,1-1-1,-1 0 1,1 1 0,0-1-1,-1 0 1,1 0 0,0 0-1,0 0 1,0-1 0,-2-1-1,0 0 3,1-1-1,-1 0 0,1 0 0,0 0 1,0 0-1,0-1 0,0 1 0,1-1 0,-1-5 1,-1-5-1,-1-24 0,3-24-51,14-115 0,1 2 88,-14 174-39,0-22 43,1 0 0,1 1 0,1-1 0,9-36-1,-10 56-16,-1 0-1,1 1 1,0-1-1,0 0 0,1 1 1,-1-1-1,1 1 1,0 0-1,0 0 0,0 0 1,0 0-1,0 0 1,1 1-1,-1-1 0,1 1 1,0 0-1,-1 0 1,1 0-1,0 1 0,0-1 1,7 0-1,7-2 74,0 1 0,1 1 1,29-1-1,-45 3-90,16 0 126,0 0-1,21 4 0,-35-4-96,0 1-1,0 0 0,0 0 1,-1 1-1,1-1 1,0 1-1,-1 0 0,1 0 1,-1 1-1,0-1 0,0 1 1,0 0-1,6 5 1,-9-6-25,0-1 0,0 1 0,0-1 1,0 1-1,0 0 0,0-1 1,-1 1-1,1 0 0,-1-1 1,1 1-1,-1 0 0,0 0 0,0 0 1,1-1-1,-1 1 0,0 0 1,-1 0-1,1 0 0,0 0 1,0-1-1,-1 1 0,1 0 0,-1 0 1,0-1-1,1 1 0,-1 0 1,0-1-1,-2 3 0,-2 4 32,-1 0 0,0 0 1,-15 13-1,6-6-21,-1 0 1,-28 18-1,37-28-203,-1 0 1,-1 0-1,1-1 0,-1 0 0,0-1 0,0 0 0,0 0 0,-11 1 0,15-3-408,4-1 352,0-1 0,1 1 0,-1 0 0,0 0 0,1 0 0,-1 0 0,0 1 0,1-1-1,-1 0 1,0 0 0,1 0 0,-1 0 0,1 1 0,-1-1 0,0 0 0,0 1 0,10 13-1421</inkml:trace>
</inkml:ink>
</file>

<file path=ppt/ink/ink1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4:41.9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582 1147 9242,'-17'-9'4635,"37"9"-466,-8 0-4334,17 0 1153,15 1 1,1-2-1,-1-2 1,75-15 0,-54 1-480,0-4 0,-2-2 1,89-47-1,-77 29 373,-2-3 0,91-73 0,-142 100-642,-2-1 0,0-1 0,-1 0 1,25-35-1,-38 45-198,0 1 1,0-1 0,-1 0-1,-1 0 1,1-1 0,-2 0-1,1 1 1,-1-1 0,-1 0-1,0-1 1,0 1 0,-1 0-1,0-1 1,-1 1 0,-1-13-1,0 14-17,-2 0 0,1 1 0,-1-1 0,0 0-1,-1 1 1,0 0 0,0 0 0,-1 0 0,-10-13-1,-2 2-9,0 0 0,-25-21-1,3 9-47,-1 0 0,-1 3-1,-2 2 1,0 1-1,-72-29 1,45 28-74,0 2 1,-2 4-1,-79-13 1,108 26 72,0 2 1,0 2 0,0 2 0,0 2 0,-59 8 0,71-4 29,1 1-1,0 2 1,0 1 0,1 2-1,0 0 1,1 2 0,0 1-1,-29 21 1,31-17-1,2 0-1,1 2 1,0 1-1,1 0 1,1 2-1,2 0 1,0 1 0,-25 45-1,32-48 8,1 1 1,1 1-1,1 0 0,2 0 0,0 1 0,1 0 1,1 0-1,2 0 0,0 1 0,2-1 0,1 32 0,3-20 77,2 1 0,2-1 0,20 63 0,-9-48 250,47 91 1,-53-120-214,1-1 0,0-1-1,2 0 1,28 31 0,-31-39-67,1-1 0,-1 0 0,2-1 0,-1-1 0,2 0-1,-1-1 1,1 0 0,16 6 0,-9-7-11,1-1 0,-1-1 0,1 0 0,0-2 0,0-1 0,36 0 0,-23-4-46,-1-1 0,1-2 0,55-15 0,-39 4-719,-1-3 0,-2-2 0,0-2 0,-1-2 1,-1-2-1,59-46 0,-13-5-1155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6:52.0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0 20892,'0'19'1825,"-1"-6"839,1-3-823,0-6-1441,1 1-1008,3-11 320</inkml:trace>
</inkml:ink>
</file>

<file path=ppt/ink/ink1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4:46.1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1 102 7546,'0'3'1820,"6"-3"-813,12-5-94,-15 5-761,120-32 3743,203-27 0,-276 54-3703,-1 2 1,1 2 0,0 3-1,-1 1 1,0 3-1,1 2 1,58 17-1,-58-8 911,55 26 0,-32-8-144</inkml:trace>
</inkml:ink>
</file>

<file path=ppt/ink/ink1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4:48.4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1451 3700 6065,'-7'4'417,"0"0"0,0 0 0,-1-1 0,1 0-1,-1 0 1,0-1 0,0 0 0,0 0 0,0 0-1,-15-1 1,23-1-295,-1 0-1,0 0 0,0 0 0,1 0 1,-1 0-1,0 0 0,1 0 1,-1-1-1,0 1 0,1 0 1,-1-1-1,0 1 0,1 0 0,-1-1 1,0 1-1,1-1 0,-1 1 1,1-1-1,-1 1 0,1-1 0,-1 1 1,0-2-1,1 1 55,-1-1 1,0 0-1,0 0 1,1 1-1,-1-1 0,1 0 1,-1 0-1,1-3 0,-1-1 97,1 0-1,1-1 1,-1 1 0,3-9-1,5-17 91,1 1-1,2 1 1,24-50 0,55-79 205,-46 94 28,3 2 0,57-59 0,-39 46 149,39-35-99,-83 91-606,1 2 0,1 1-1,33-20 1,67-27 177,-62 33-18,-26 14-35,0 2 0,1 2 0,0 1 0,49-9-1,152-13 300,-180 28-464,3-2 25,93-25 1,-118 22 5,0-1 0,-1-2 0,61-33 0,-55 24 1,67-38 197,-94 55-193,-1 0 0,0-1 0,0-1 0,-1 1 0,1-2 0,-2 0-1,1 0 1,-2-1 0,1 0 0,-1 0 0,-1-1 0,0-1 0,8-12 0,6-20 135,-2-1 0,-2-1 0,-2 0 0,17-81 0,-13 44-120,51-141 1,-52 175-45,-3 0 1,-1-2-1,-3 0 0,-3-1 0,6-83 0,-18-213 2,-1 306-1,-2 0 0,-2 0 0,-25-74 0,7 47 3,-47-89 0,58 129-2,-2 0 0,-33-43-1,38 59 0,0-1-1,0 1 1,-1 1-1,-1 0 1,0 1-1,-25-15 0,-7 2 103,-75-28 0,-56-6 140,109 41-212,-1 2-1,0 4 1,0 3-1,-1 2 0,-99 6 1,-35 10-59,0 10-1,-219 49 1,399-64 21,-271 69-146,244-58 106,2 2 1,-1 3-1,-79 46 1,-80 70-38,144-89-11,-63 61-1,78-57-23,-65 87-1,51-58 67,38-48 39,1 0 1,2 2-1,1 0 1,2 2-1,-23 59 0,-56 172-24,20 8 7,54-157 26,-14 196-1,33-153-3,21 227 0,-10-346 0,2-1 1,2 0 0,1 0-1,3-1 1,1-1-1,2 0 1,2-1 0,1-1-1,39 57 1,-45-77 21,1 0 1,1-1 0,0-1-1,1 0 1,1-2 0,0 0-1,1 0 1,1-2-1,0 0 1,0-1 0,1-1-1,1-1 1,28 9 0,-18-10 65,1 0 1,-1-2 0,1-2 0,0-1 0,1-1 0,-1-2 0,0-1 0,52-8 0,236-61 635,-99 19-998,-212 49 246,232-38-2575,-122 37 1531,-117 3 1061</inkml:trace>
</inkml:ink>
</file>

<file path=ppt/ink/ink1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4:53.8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23 12155,'-8'-13'872,"6"6"800,2 5-536,15 11 289,9 7 31,20 12 152,13 3 89,29 4-73,11-2-88,17-4-391,-2-9-193,-12-7-424,-4-2-200,-8-11-176,0-5-112,-8-4-816,-3-4-248,-23-9 448</inkml:trace>
</inkml:ink>
</file>

<file path=ppt/ink/ink1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4:56.8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1545 3093 11779,'0'2'79,"1"0"0,0 1 0,0-1 0,0 0 0,0 0 0,1 0 0,-1-1 1,0 1-1,1 0 0,-1 0 0,1-1 0,0 1 0,-1-1 0,1 1 0,0-1 1,0 0-1,0 0 0,0 0 0,3 1 0,-2-1 22,1 0 0,-1-1 1,1 1-1,-1-1 0,1 0 0,-1 0 0,1-1 1,-1 1-1,1-1 0,-1 1 0,1-1 0,5-2 0,22-10 611,1-2 0,42-26-1,-6 2 70,188-92 1439,285-159-581,-470 244-1557,-2-3-1,-3-3 0,-1-3 1,65-73-1,70-99 1128,-158 173-648,-2-2 0,45-86 1,-40 41 182,-18 38-253,-7 16-39,-2-1 0,-1 0 0,15-85 0,4-91 243,-29 159-511,-3-97 0,-5 137-171,-1 0 0,-2 0-1,0 0 1,-2 1 0,-1 0 0,0 0 0,-2 1 0,-1 0-1,-1 0 1,-15-24 0,-62-106 21,-20-31-13,88 153-31,1 0-7,-40-49-1,51 71 13,0 1-1,-1-1 1,0 1-1,0 1 0,-1 0 1,0 0-1,0 1 1,-1 0-1,-15-6 1,-1 4-30,0 0-1,-40-5 1,-59-2-87,54 10-11,-124 8 1,-71 30-86,14 29-45,7 22 107,16 16 155,9 17 13,80-42-8,7-2-4,3 7 0,-160 126 0,231-158-14,-163 136-40,187-151 59,2 3-1,1 1 1,-53 76 0,74-94-5,-99 168-20,97-159 16,1 2 0,1 0 0,1 0 1,-11 55-1,15-41 5,2 0 0,2 0 1,2 0-1,2 1 0,2-1 0,1 0 0,19 73 1,-11-70 1,3-1 0,2 0 1,1-1-1,3-1 1,2-1-1,49 71 0,-55-92 26,0-1 0,2-1 0,0-1 0,1 0 0,1-2 0,0 0 0,2-1-1,0-2 1,0 0 0,1-1 0,52 18 0,-18-12 173,0-3 0,1-2 1,73 6-1,185 3 598,-214-18-654,-21-1-128,363 11 312,-362-18-539,-1-3 0,0-3 0,108-27 0,-177 33 108,-1-1 0,0 0 0,1 0 0,-2-1 0,1-1 0,-1 0 0,19-12 0,-21 9 68,1 0 0,9-12 1,-18 20 27</inkml:trace>
</inkml:ink>
</file>

<file path=ppt/ink/ink1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5:13.1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222 350 24869,'37'129'566,"-37"-129"-581,0 0 1,0 0 0,1 0-1,-1 0 1,0 0-1,0 1 1,0-1-1,0 0 1,0 0 0,0 0-1,0 0 1,0 0-1,0 0 1,0 1-1,0-1 1,0 0 0,0 0-1,0 0 1,0 0-1,0 0 1,1 1 0,-1-1-1,-1 0 1,1 0-1,0 0 1,0 0-1,0 0 1,0 1 0,0-1-1,0 0 1,0 0-1,0 0 1,0 0 0,0 0-1,0 0 1,0 1-1,0-1 1,0 0-1,0 0 1,0 0 0,-1 0-1,1 0 1,0 0-1,0 0 1,0 0-1,-7-5-498,-9-16-385,-42-72-976,-20-29 1336,64 104 624,9 12 72,0 1-1,1-2 0,0 1 0,0 0 0,0-1 0,-3-10 0,6 17-106,1-1 0,0 0-1,0 0 1,-1 1 0,1-1 0,0 0 0,0 0 0,0 1-1,0-1 1,0 0 0,0 0 0,0 0 0,0 1-1,1-1 1,-1 0 0,0 0 0,0 1 0,1-1-1,-1 0 1,0 1 0,1-1 0,-1 0 0,1 1-1,-1-1 1,0 0 0,1 1 0,0-1 0,-1 1-1,1-1 1,-1 1 0,1-1 0,0 1 0,-1 0 0,1-1-1,0 1 1,-1 0 0,1-1 0,0 1 0,0 0-1,0 0 1,5-2 185,1 1-1,-1 0 1,0 1 0,8-1-1,-6 1-65,28-1 634,0 2 0,47 6 0,-58-3-640,-1 1 1,1 1-1,-2 0 0,29 14 0,-46-18-162,0 1 0,-1 0-1,1 0 1,-1 0 0,0 1 0,0 0-1,0 0 1,-1 0 0,1 1 0,6 8-1,-10-11-36,1 1 0,-1-1 0,0 1 1,0 0-1,0-1 0,0 1 0,0 0 0,0 0 0,-1-1 0,0 1 0,1 0 0,-1 0 0,0 0 0,0 0 0,0-1 0,-1 1 0,1 0 0,-1 0 0,0 0 0,1-1 0,-1 1 0,-1 0 0,1-1 1,0 1-1,-3 3 0,1-2-146,-1 1 0,1-1 0,-1 0 1,0 0-1,-1 0 0,1 0 0,-1-1 1,0 0-1,1 0 0,-2 0 0,1 0 1,0-1-1,0 0 0,-7 2 0,-5 1-435,0-1 0,0-1 0,-23 2 0,-28 0-211,-59 7 240,110-10 1067,-1 2 1,1 0-1,0 1 0,1 1 1,-17 8-1,55-26 608,0-1-1,-1-2 1,25-20-1,57-62-485,13-37-641,-57 61-2163,-12 19 1040</inkml:trace>
</inkml:ink>
</file>

<file path=ppt/ink/ink1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5:15.9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31 332 6801,'-14'-14'7247,"-1"45"-3542,14-28-3306,1 1 0,-1 0 1,1 0-1,0 0 0,1 0 0,-1 0 0,1-1 0,-1 1 1,3 5-1,13 36 405,-8-23-425,-5-14-267,11 27 281,-14-33-324,1 0 1,1 0 0,-1 0-1,0 0 1,0 0-1,1 0 1,-1 0 0,1 0-1,-1-1 1,1 1-1,3 2 1,-4-3-34,0-1 1,0 0-1,0 0 1,0 1-1,0-1 1,0 0-1,0 0 1,0 0 0,0 0-1,0 0 1,0 0-1,0-1 1,0 1-1,0 0 1,0 0-1,0-1 1,0 1-1,0-1 1,-1 1-1,1 0 1,0-1-1,0 0 1,1 0-1,18-18 444,-20 18-479,74-90 1156,7-7-394,59-35-212,1 0-3319,-100 85 1645</inkml:trace>
</inkml:ink>
</file>

<file path=ppt/ink/ink1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5:17.0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5 426 10130,'-4'2'3447,"4"-2"-3291,0 0 1,0 1 0,0-1-1,0 0 1,0 0-1,0 0 1,0 1 0,0-1-1,0 0 1,-1 12 2090,7 15-1346,-4-19-89,3 39 814,-5-36-1296,1 0-1,0-1 1,1 1-1,4 14 1,-5-24-306,5 12 525,-5-13-529,-1 0 0,0 1 0,1-1 0,-1 0 0,1 0 0,-1 0 0,0 0 0,1 1 0,-1-1 0,0 0 0,1 0 0,-1 0 0,1 0 0,-1 0 1,1 0-1,-1 0 0,0 0 0,1 0 0,-1 0 0,1 0 0,-1 0 0,0-1 0,1 1 0,-1 0 0,1 0 0,-1 0 0,0 0 0,1-1 0,-1 1 0,0 0 0,1 0 0,-1-1 0,0 1 0,0 0 1,1-1-1,-1 1 0,0 0 0,1-1 0,11-13 271,0-1 0,-1-1 0,16-28 0,6-9-19,22-31-159,57-82-156,-84 129-768,2 1 0,45-42 0,-4 18-221</inkml:trace>
</inkml:ink>
</file>

<file path=ppt/ink/ink1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5:18.1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52 598 10938,'-2'-5'434,"1"1"465,0 0 1,-1 0 0,0-1 0,0 1-1,-4-6 1,6 9-840,0 1-1,0 0 0,0 0 1,-1 0-1,1 0 0,0 0 1,0 0-1,0-1 0,0 1 1,-1 0-1,1 0 0,0 0 1,0 0-1,0 0 0,0 0 1,-1 0-1,1 0 0,0 0 1,0 0-1,0 0 0,-1 0 1,1 0-1,0 0 0,0 0 1,0 0-1,0 0 0,-1 0 1,1 0-1,0 0 0,0 0 1,0 0-1,0 1 0,-1-1 1,1 0-1,0 0 0,0 0 1,0 0-1,0 0 0,-1 0 1,1 0-1,0 1 0,0-1 1,0 0-1,0 0 0,0 0 1,0 0-1,0 1 0,0-1 1,0 0-1,0 0 0,-1 1 1,-4 12 999,4-12-934,-4 13 156,1 1 0,0-1 0,1 1 0,1 0 0,0-1 0,1 18 0,0-23-116,2 0 0,-1-1 0,1 1-1,1 0 1,-1-1 0,2 1 0,-1-1 0,1 0 0,0 1 0,1-1-1,8 14 1,-11-21-118,0 0-1,0 1 1,0-1 0,0 0-1,0 0 1,1 0-1,-1 0 1,0 0-1,1 0 1,-1 0-1,0-1 1,1 1-1,-1 0 1,1-1 0,-1 1-1,1-1 1,0 0-1,-1 1 1,1-1-1,-1 0 1,1 0-1,0 0 1,-1 0-1,1 0 1,-1 0 0,1-1-1,0 1 1,-1 0-1,1-1 1,-1 1-1,1-1 1,-1 0-1,0 1 1,3-3-1,5-2 126,-1-1-1,0 0 0,0 0 0,10-11 0,-15 14-132,144-156 1207,-11-13-434,-120 151-711,99-134 112,36-45-3255,-87 128 1640</inkml:trace>
</inkml:ink>
</file>

<file path=ppt/ink/ink1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5:22.1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14 114 9986,'-10'0'1000,"9"2"585,-1-2-161,5-4-120,5-3-135,-1-8-25,4 0-88,4-5-528,3 2 88,13 1-64,6-3-328</inkml:trace>
</inkml:ink>
</file>

<file path=ppt/ink/ink1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5:23.4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10 340 10010,'8'-14'2494,"-8"14"-2437,0 0 0,1 0 0,-1 0 0,0 0 0,0 0 0,0 0 0,0 0 0,1 0 0,-1 0 0,0 0 0,0 1 0,0-1 0,0 0 0,0 0 0,0 0 0,1 0 0,-1 0 0,0 0 0,0 1 0,0-1 0,0 0 0,0 0 0,0 0 0,0 0 0,0 1 0,0-1 0,0 0 0,0 0 0,0 0 0,0 1 0,0-1 0,0 0 0,0 0 0,0 0 0,0 0 0,0 1 0,0-1 0,0 0 0,0 0 0,-3 34 1703,-2-8-1107,-7 45 851,12-69-1462,0-1 0,0 1 0,0-1 0,0 0 0,0 1 0,0-1-1,0 0 1,0 1 0,1-1 0,-1 0 0,0 1 0,1-1 0,-1 0-1,1 0 1,0 1 0,-1-1 0,3 2 0,-3-2-7,1-1 1,0 1-1,0-1 1,0 1-1,0-1 1,0 1-1,0-1 1,0 1-1,0-1 1,0 0 0,0 0-1,0 1 1,0-1-1,0 0 1,0 0-1,1 0 1,1-1-1,2 0 74,1 0-1,-1 0 1,0-1-1,1 0 0,-1 0 1,0-1-1,9-5 1,15-14 166,-1-1 1,-1-1-1,35-39 1,-31 29-187,227-210-1242,-177 182 709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3:20.1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12 306 13691,'-9'-3'1192,"7"-9"705,7-1-33,24-20-160,19-13-447,-5-1-537,14-7-504,-12 17-768,-4 8-1273,10 8-431,0 11 1064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6:53.7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121 199 8906,'-11'4'518,"4"-2"198,-1 1-1,1 0 0,0 0 0,0 1 1,0 0-1,-7 5 0,14-9-634,-1 0 0,1 0 0,0 1 0,-1-1 1,1 0-1,0 1 0,0-1 0,-1 0 0,1 1 0,0-1 0,0 1 0,0-1 0,0 0 0,-1 1 0,1-1 0,0 1 1,0-1-1,0 0 0,0 1 0,0-1 0,0 1 0,0-1 0,0 1 0,0-1 0,0 0 0,0 1 0,1 0 1,7 10 1942,-5-9-1674,-1-1 1,0 1 0,1-1-1,-1 0 1,1 1 0,-1-1 0,1 0-1,0-1 1,3 2 0,-1-2-100,0 0 1,0-1 0,0 1-1,-1-1 1,1 0-1,0 0 1,-1-1 0,1 1-1,-1-1 1,1 0 0,4-3-1,10-6 421,19-16-1,-31 22-558,3-2-15,1-1 0,-1-1-1,-1 0 1,0 0-1,0-1 1,8-12-1,-14 18-97,0-1-1,0 0 1,-1 0-1,1 0 0,-1 0 1,0 0-1,-1-1 1,1 1-1,-1 0 0,0-1 1,-1 0-1,1 1 1,-1-1-1,0 1 0,-1-1 1,1 1-1,-2-7 1,1 11-15,1-1 0,-1 0 1,1 1-1,-1-1 1,0 0-1,1 1 1,-1-1-1,0 1 0,0-1 1,0 1-1,-1 0 1,1-1-1,0 1 1,0 0-1,-1 0 1,1 0-1,0 0 0,-1 0 1,0 0-1,1 0 1,-1 1-1,1-1 1,-1 0-1,0 1 0,1 0 1,-1-1-1,0 1 1,1 0-1,-1 0 1,0-1-1,0 2 1,1-1-1,-3 0 0,-2 1-27,0-1 1,1 2-1,-1-1 0,0 0 0,1 1 0,-1 0 0,1 1 0,-10 5 0,0 2-4,1 1-1,0 0 0,0 1 1,2 1-1,-1 0 0,-17 25 1,13-13 55,2 1 0,0 0 0,-14 35 0,27-55 12,-1 0 0,1 0 0,0 1 1,1-1-1,0 0 0,0 1 0,0-1 0,0 8 1,2-10 5,-1 0 0,1 0 0,0 0 1,0 0-1,0 0 0,0 0 0,1 0 0,0 0 1,0 0-1,0-1 0,0 1 0,0-1 1,6 6-1,-1-1-12,1 0 1,0-1-1,0 0 1,1 0-1,-1-1 1,2 0-1,-1-1 1,1 0-1,-1 0 1,1-1-1,1 0 1,-1-1-1,1 0 0,-1-1 1,1 0-1,0-1 1,-1 0-1,1 0 1,0-1-1,0-1 1,0 0-1,19-4 1,-21 3-471,-1-1 0,0 0 0,0-1 0,0 0 1,0 0-1,0 0 0,9-8 0,-6 4-450,17-10-508</inkml:trace>
</inkml:ink>
</file>

<file path=ppt/ink/ink1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5:26.5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261 122 7226,'0'-6'335,"-1"0"0,1 0 0,0 0 0,0 0 0,1 0-1,0 0 1,0 0 0,0 0 0,1 0 0,0 0 0,0 1 0,0-1 0,1 1 0,0-1 0,0 1 0,0 0 0,1 0 0,-1 0 0,1 1 0,5-6 0,-11 13-69,-1-1-1,0 0 0,0-1 0,0 1 0,0 0 0,0-1 1,0 0-1,0 1 0,0-1 0,-1 0 0,1-1 1,0 1-1,-1-1 0,1 1 0,-5-1 0,-8-1 434,0 0-1,-17-3 0,20 2-393,-7-2 48,14 3-245,1 0-1,0 0 1,-1 1 0,-9-1-1,13 2-85,0-1 1,0 0-1,0 1 0,0 0 0,0-1 0,0 1 1,0 0-1,0 0 0,0 0 0,0 0 0,0 0 0,1 0 1,-1 1-1,0-1 0,1 1 0,-3 2 0,-3 5 61,1 0 0,0 1 0,0-1 0,1 1 0,0 1 0,-6 20-1,-14 70 996,23-89-867,0-3-44,0 1 0,1 0 1,0 0-1,0 0 0,1 0 1,0 0-1,1 0 0,0 0 1,1 0-1,0-1 0,0 1 1,6 12-1,-2-8 64,1-1-1,0-1 1,17 23 0,-21-31-168,0-1 1,0 0 0,0 0-1,0 0 1,0 0 0,1-1-1,0 1 1,-1-1 0,1 0-1,0 0 1,0-1-1,0 1 1,0-1 0,0 1-1,0-1 1,1-1 0,5 2-1,61-2 393,14 1-214,-81 0-440,0-2 1,0 1 0,1 0-1,-1-1 1,0 0 0,0 0-1,0 0 1,0 0-1,0-1 1,0 1 0,-1-1-1,7-4 1,-3 1-1428,0 0-1,0-1 1,-1 0 0,1 0 0,5-8 0,1-2 308</inkml:trace>
</inkml:ink>
</file>

<file path=ppt/ink/ink1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5:27.1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94 88 11002,'-1'-3'1009,"0"1"-272,1-1 0,-1 0 0,0 1 0,-1 0 0,1-1 0,-2-2 1,2 4-653,1 1 0,-1-1 0,1 1 0,-1-1 0,1 1 0,-1-1 0,1 1 0,-1 0 0,1 0 0,-1-1 0,0 1 1,1 0-1,-1 0 0,1-1 0,-1 1 0,0 0 0,1 0 0,-1 0 0,0 0 0,1 0 0,-1 0 0,0 0 0,1 0 0,-1 0 1,1 0-1,-1 1 0,0-1 0,1 0 0,-1 0 0,0 1 0,1-1 0,-1 0 0,1 1 0,-2 0 0,-1 1 47,-1 1 1,1 0-1,0 0 0,0 0 0,0 0 0,0 0 1,1 1-1,-1-1 0,1 1 0,0 0 0,0-1 0,-3 9 1,2-4 7,1 0 1,0 1-1,0-1 1,0 1 0,0 12-1,2-18-109,0 1 0,0-1 0,1 1 0,-1-1-1,1 1 1,0-1 0,0 1 0,0-1 0,0 1 0,0-1-1,1 0 1,0 0 0,-1 0 0,1 0 0,0 0 0,1 0-1,-1 0 1,5 4 0,-4-4-21,1 0 0,0-1 0,0 1 0,0-1 0,0 0 0,1 0 0,-1 0 0,1-1 0,-1 1 0,1-1 0,-1 0 0,1 0 0,8 0 0,-8-1 18,1 0 0,-1-1 0,1 1 0,0-1 0,-1 0 1,1 0-1,-1-1 0,0 0 0,0 0 0,1 0 0,-1-1 0,0 1 0,-1-1 1,1 0-1,-1 0 0,1-1 0,-1 0 0,0 0 0,0 0 0,0 0 1,-1 0-1,1-1 0,-1 1 0,0-1 0,-1 0 0,1 0 0,-1 0 1,0 0-1,0-1 0,0 1 0,-1 0 0,0-1 0,0 1 0,-1-1 1,1 0-1,-1 1 0,0-1 0,0 1 0,-3-12 0,2 13-20,1 1 0,-1-1 0,0 1-1,-1-1 1,1 1 0,-1-1 0,1 1 0,-1 0-1,0 0 1,0 0 0,-1 0 0,1 0 0,-1 0-1,1 0 1,-1 1 0,0 0 0,0-1-1,0 1 1,0 0 0,0 0 0,-1 1 0,1-1-1,0 1 1,-1-1 0,-6 0 0,2 0 14,0 1 0,0 0 0,-1 1 1,1-1-1,-1 2 0,1-1 0,0 1 0,-1 1 1,1-1-1,-11 5 0,12-4-6,1-1-5,0 1 1,0 0-1,0 0 0,1 1 1,-1 0-1,0 0 0,1 0 1,0 1-1,-6 4 0,53-31-2617,-40 22 2425,11-9-1674,2 1 0,-1 1 1,1 1-1,17-7 0,2 5-363</inkml:trace>
</inkml:ink>
</file>

<file path=ppt/ink/ink1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5:27.5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35 8170,'3'24'5437,"10"12"-1850,-8-24-2542,-2-5-594,1 0 1,-1 0 0,1-1 0,1 1 0,-1-1 0,10 11 0,1-3 180,19 16 1,10 8 114,-41-35-698,0-1-1,-1 1 0,1 0 1,-1 0-1,0 0 0,0 0 1,0 0-1,0 0 0,-1 1 1,1-1-1,-1 0 0,2 8 0,-7-17 2,-3-7-32,-2-5 43,2-2 0,0 1-1,0-1 1,-6-40-1,13 53-15,-1 1-1,1 0 0,0-1 1,1 1-1,-1-1 1,1 1-1,0 0 1,5-13-1,-5 15-17,1 0-1,0 1 1,0-1-1,1 1 1,-1-1 0,1 1-1,-1 0 1,1 0-1,0 0 1,0 0 0,1 0-1,-1 1 1,0-1 0,1 1-1,4-2 1,-5 3-98,0 0 0,1 0 0,-1 0 1,0 1-1,0-1 0,1 1 0,-1 0 1,0 0-1,1 0 0,-1 0 0,5 2 1,-3-1-500,-1-1 0,0 0 0,1 0 0,-1 0 0,1 0 0,5-1 0,23-8-2888,-11 6 2327</inkml:trace>
</inkml:ink>
</file>

<file path=ppt/ink/ink1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5:28.1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32 150 8546,'-1'0'119,"1"0"0,0 0 0,-1 0 0,1 0 0,0 0 0,0 0 0,-1 0 0,1 0 0,0 0 0,-1 0 0,1 1 0,0-1 0,0 0 0,-1 0 0,1 0 0,0 0 0,0 0 0,-1 0 0,1 1 0,0-1 0,0 0 0,-1 0 0,1 0 0,0 1 0,0-1 0,0 0 0,-1 0 1,1 1-1,0-1 0,0 0 0,0 0 0,0 1 0,0-1 0,0 0 0,0 0 0,-1 1 0,1-1 0,0 0 0,0 1 0,0-1 0,0 0 0,0 0 0,0 1 0,0-1 0,0 0 0,1 1 0,-1-1 0,0 0 0,0 0 0,0 1 0,0-1 0,0 0 0,0 0 0,0 1 0,1-1 0,-1 0 0,0 0 0,0 1 0,0-1 0,1 0 0,-1 0 0,1 1 0,13 14 1945,-11-14-1864,1 1 0,-1-1 0,0 0 1,1 0-1,0 0 0,-1 0 0,1-1 0,0 1 0,-1-1 1,1 0-1,0 0 0,-1 0 0,1-1 0,0 1 0,-1-1 1,1 0-1,-1 0 0,1 0 0,-1 0 0,1-1 1,-1 0-1,0 1 0,1-1 0,2-3 0,-2 2-99,0 1 0,-1-1 0,1-1 0,-1 1 0,1 0 0,-1-1 0,0 0 0,0 1 0,-1-1 0,1-1 0,-1 1 0,0 0 0,0 0 0,0-1 0,-1 1 0,1-1 0,-1 0 0,1-5 0,-2 6-82,0 1 1,0-1 0,-1 0-1,1 1 1,-1-1 0,0 0 0,0 1-1,0-1 1,0 1 0,0-1-1,-1 1 1,0 0 0,0 0-1,0 0 1,0 0 0,0 0-1,0 0 1,-1 0 0,1 0-1,-1 1 1,0 0 0,0-1 0,0 1-1,0 0 1,0 1 0,-1-1-1,1 0 1,0 1 0,-1 0-1,1 0 1,-1 0 0,1 0-1,-8-1 1,9 3-20,-1-1 0,1 0 0,-1 1 0,1 0 0,0-1-1,-1 1 1,1 0 0,0 0 0,-1 0 0,1 1 0,0-1 0,0 0 0,0 1 0,0-1-1,0 1 1,0 0 0,1 0 0,-1 0 0,-2 3 0,-1 2-1,0 1 0,1-1 0,-1 1 0,-4 13 0,5-9 4,-2 0 14,2 1-1,-1 0 1,2 1 0,-4 25 0,7-36 7,0 0-1,0 0 1,1 0 0,-1 0-1,1 0 1,0-1 0,0 1-1,0 0 1,0 0-1,0-1 1,1 1 0,-1-1-1,1 1 1,-1-1 0,1 0-1,0 1 1,0-1-1,0 0 1,0 0 0,4 2-1,2 2 171,0-1 0,0 0-1,1-1 1,16 7-1,82 31 2117,-100-39-2179,1-1-1,0 1 0,0-2 1,0 1-1,0-1 1,0 0-1,0 0 0,0-1 1,0 0-1,0-1 1,0 0-1,12-2 0,-4-4 75,-15 6-239,0 1 0,-1 0 0,1 0 0,-1-1 0,1 1 1,-1 0-1,1-1 0,-1 1 0,1 0 0,-1-1 0,1 1 1,-1-1-1,0 1 0,1-1 0,-1 1 0,0-1 1,1 1-1,-1-1 0,0 1 0,0-1 0,1 0 0,-1 1 1,0-1-1,0 0 0,-4-2-328</inkml:trace>
</inkml:ink>
</file>

<file path=ppt/ink/ink1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6:27.6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48 8338,'0'-4'1680,"7"-1"2089,17-6-1697,11-4 41,13 6-233,1 5-367,4 6-689,-3 11-360,3 5-864,-2 1-897,10-10 761</inkml:trace>
</inkml:ink>
</file>

<file path=ppt/ink/ink1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6:57.6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1 427 12851,'4'-20'10896,"-3"30"-9983,0 88 1540,-1 0-1847,0-94-589,0 0-1,1 0 1,0 0-1,0 0 1,0 0-1,3 6 1,-4-9-10,1 0 0,-1 0 1,1 0-1,0 0 0,-1-1 1,1 1-1,-1 0 0,1 0 0,0-1 1,0 1-1,0 0 0,-1-1 1,1 1-1,0-1 0,0 1 1,0-1-1,0 1 0,0-1 1,0 0-1,0 1 0,0-1 1,0 0-1,0 0 0,0 0 0,0 0 1,0 0-1,0 0 0,0 0 1,0 0-1,0 0 0,2-1 1,4-1 35,1-1-1,-1-1 1,0 1 0,0-1 0,0 0 0,-1-1 0,11-8 0,-2 1 12,309-274 1493,-109 88 357,-194 180-1986,1 0 0,1 2 0,1 0 0,0 2-1,1 0 1,36-13 0,-60 27 41,-1 0-200,1 0 0,-1-1 0,1 1 0,-1 0 0,1 0 0,-1-1 0,1 1 0,-1 0 0,1 0 0,-1 0 0,1 0 0,-1 0 0,1 0 0,-1 0-1,1 0 1,-1 0 0,1 0 0,-1 0 0,1 0 0,-1 1 0,1-1 0,-1 0 0,1 0 0,-1 0 0,1 1 0,-1-1 0,1 0 0,-1 1 0,0-1 0,1 1-1,5 8-2945</inkml:trace>
</inkml:ink>
</file>

<file path=ppt/ink/ink1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7:22.7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1 376 13859,'1'3'418,"0"0"-1,-1 0 1,1-1-1,-1 1 1,1 0-1,-1 0 1,0-1 0,-1 7-1,2 15 1770,7 7-893,-5-21-1020,0 0 0,-1 0-1,1 18 1,-2 95 1346,-1-119-1535,0 1-1,1-1 1,-1 0-1,1 0 1,0 0-1,2 6 1,-3-9-54,1 0 0,-1 0 0,1 0 0,0 0 0,-1 0 0,1 0 1,0 0-1,0 0 0,-1 0 0,1 0 0,0-1 0,0 1 0,0 0 1,0 0-1,0-1 0,0 1 0,0-1 0,0 1 0,0-1 0,1 1 1,-1-1-1,0 0 0,0 1 0,0-1 0,1 0 0,1 0 0,3 0 66,0-1 0,-1 0 0,1 0-1,-1 0 1,1-1 0,-1 0 0,1 0 0,-1 0-1,9-6 1,5-4 192,20-17 1,-28 20-171,82-68 906,97-107 0,1-1-506,-162 159-1113,1 1 0,2 1 1,0 2-1,2 1 0,37-17 1,-8 15-488</inkml:trace>
</inkml:ink>
</file>

<file path=ppt/ink/ink1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8:33.2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 0 9722,'-2'12'10104,"-3"11"-7136,-7 40-2641,11-41-3,0 0 1,2 0 0,0 0-1,7 31 1,1 18 79,-7-38-311,1-8-27,-1 0 1,-1 1-1,-2-1 1,-4 33-1,2-53-2233,1-11-279,0-13-1008,5 7 1999</inkml:trace>
</inkml:ink>
</file>

<file path=ppt/ink/ink1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8:33.8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77 14 12035,'-4'-4'546,"-7"-5"3091,10 9-3535,1 0 1,-1 0-1,1 0 1,-1 0-1,0 0 1,1 1-1,-1-1 1,1 0-1,-1 0 1,1 1-1,-1-1 1,1 0-1,-1 0 1,1 1-1,-1-1 1,1 1-1,-1-1 1,1 0-1,0 1 1,-1-1-1,1 1 1,-1-1-1,1 1 1,0-1-1,-1 2 1,-6 10 389,-1 0 0,2 1 0,0 0 0,0 1 0,-3 15 0,6-18-452,2 1-1,0-1 1,0 0 0,1 1-1,0-1 1,1 1-1,0-1 1,1 0-1,0 0 1,1 0 0,0 0-1,1 0 1,0 0-1,8 14 1,-9-20-41,0 0 0,1 0 1,0 0-1,0 0 0,0-1 0,0 1 1,1-1-1,0 0 0,0 0 1,0-1-1,0 1 0,8 3 0,-9-6 1,-1 0 0,0 0 0,1 0 0,-1 0 0,1-1 0,0 1 0,-1-1 0,1 0 0,-1 0 0,1 0 0,0 0 0,-1-1 0,1 1 0,-1-1 0,1 0 0,-1 0-1,0 0 1,1-1 0,-1 1 0,0-1 0,0 0 0,4-2 0,-2 0 25,1-1 0,-1 1 0,0-1 0,0 0-1,-1 0 1,0 0 0,1-1 0,-2 0 0,1 0 0,-1 0 0,0 0-1,0 0 1,-1 0 0,4-13 0,-4 11 49,-1-1 0,0 0 1,0 0-1,-1 0 0,0 0 0,0 0 1,-1 0-1,-1 0 0,1 0 0,-6-15 1,4 16-26,0 0 0,0 0 0,-1 0 0,0 0 0,0 0 0,-1 1 0,-11-14 1,11 17-28,1 0 1,-1 0 0,0 0-1,0 1 1,0-1 0,0 1 0,-1 0-1,1 1 1,-1-1 0,0 1-1,0 0 1,-6-1 0,-18-2 203,20 3-6316,27 7 4862</inkml:trace>
</inkml:ink>
</file>

<file path=ppt/ink/ink1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8:34.4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120 1 10298,'-3'0'1106,"-1"0"1,1 1-1,0-1 0,-1 1 0,1 0 0,0 0 0,-5 2 0,3-1-616,1 1-1,-1-1 0,1 1 1,-6 5-1,2-1-388,1 0 1,0 1-1,1-1 0,-9 14 1,12-16-51,1-1 1,0 1 0,0 0 0,0-1-1,1 1 1,-1 0 0,1 0-1,0 0 1,1 0 0,-1 0 0,1 0-1,0 0 1,0 0 0,1 0 0,-1 0-1,1 0 1,0 0 0,0 0-1,1 0 1,0 0 0,3 7 0,5 8-15,1-2 0,0 1 0,24 28 0,-32-44-43,8 11 0,1 0-1,1 0 1,21 17 0,-29-27 6,0 0 1,0 0 0,1-1-1,-1 0 1,1 0-1,0 0 1,0-1-1,0 1 1,1-1-1,-1-1 1,0 1 0,1-1-1,8 0 1,-13-1 10,1 0 0,0 0 1,0-1-1,-1 1 1,1-1-1,0 0 1,-1 1-1,1-1 0,0 0 1,-1-1-1,1 1 1,-1 0-1,0-1 0,1 0 1,2-2-1,-1 0 48,-1 0-1,0 0 1,0 0-1,0 0 0,0 0 1,0-1-1,3-8 1,-1-1 110,-1 0 0,0-1 0,-1 1 0,2-28 0,-4 37-109,-2-1-1,1 1 1,0 0 0,-1-1 0,0 1 0,0 0 0,-1 0 0,1-1 0,-1 1 0,0 0 0,-1 1 0,1-1-1,-1 0 1,0 1 0,0-1 0,0 1 0,-1 0 0,0 0 0,-4-4 0,-10-6 121,1 0 1,-2 1 0,-26-14-1,22 14-145,-7-6-149,19 15-2809,25-2-4539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6:54.0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0 129 17980,'25'-15'1544,"3"-5"1873,13-3-2921,0 0-608,5 0-1576,2 8 3944,1 6-2224</inkml:trace>
</inkml:ink>
</file>

<file path=ppt/ink/ink1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8:35.0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218 2 10658,'3'-2'7439,"-8"11"-4658,-27 88 1077,6-22-3199,0 11-166,-41 149-45,64-223-531,-1 1-1,0-1 0,-1 0 0,0 0 1,-1 0-1,0-1 0,-1 0 1,-10 13-1,17-24-9,0 0 0,0 0 0,0-1 1,0 1-1,0 0 0,0 0 0,0 0 0,0 0 1,0-1-1,0 1 0,0 0 0,0 0 0,0 0 1,-1 0-1,1-1 0,0 1 0,0 0 0,0 0 1,0 0-1,0 0 0,0 0 0,-1 0 0,1-1 1,0 1-1,0 0 0,0 0 0,0 0 0,-1 0 1,1 0-1,0 0 0,0 0 0,0 0 0,0 0 1,-1 0-1,1 0 0,0 0 0,0 0 0,0 0 1,-1 0-1,1 0 0,0 0 0,0 0 0,0 0 1,0 0-1,-1 0 0,1 0 0,0 0 0,0 0 1,0 0-1,0 1 0,-1-1 0,1 0 1,0 0-1,0 0 0,0 0 0,0 0 0,0 1 0,2-19-3659,4 2 2491</inkml:trace>
</inkml:ink>
</file>

<file path=ppt/ink/ink1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8:35.3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10 11963,'9'-8'10077,"-8"7"-9237,1 1 0,-1 0-641,-1 0 1,0 1-1,1-1 1,-1 1-1,0-1 1,0 1-1,1-1 1,-1 1-1,0 0 1,0-1-1,0 1 1,0-1-1,1 1 1,-1-1-1,0 1 1,0 0-1,0-1 0,-1 1 1,3 10-732,0-1 297,0 1-1,0-1 1,2 0 0,4 11 0,-6-16-517,0-1 0,1 1 0,-1-1 0,1 0 1,0 0-1,7 6 0,5 3-391</inkml:trace>
</inkml:ink>
</file>

<file path=ppt/ink/ink1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8:35.8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17236,'1'0'2184,"-1"5"1409,0 8-1673,-1 2-407,1-2-977,3 0-104,3-12-1120,7-1-1329,5-23 1217</inkml:trace>
</inkml:ink>
</file>

<file path=ppt/ink/ink1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8:42.3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205 422 10650,'3'-5'1248,"-1"-1"0,0 1 0,-1-1 1,3-7-1,-4 10-909,1 1 0,-1-1 1,0 0-1,0 1 0,0-1 1,0 1-1,0-1 1,-1 0-1,1 1 0,-1-1 1,-1-4-1,2 7-295,-1 0-1,1 0 1,0-1-1,0 1 1,-1 0 0,1 0-1,0 0 1,-1 0-1,1 0 1,0 0-1,-1 0 1,1 0 0,0 0-1,-1 0 1,1 0-1,0 0 1,-1 0-1,1 0 1,0 0 0,-1 0-1,1 0 1,0 0-1,0 0 1,-1 0 0,1 0-1,0 1 1,-1-1-1,-10 5 405,10-5-327,-10 7 194,1-1 0,0 1 0,0 1 1,0-1-1,1 2 0,1-1 0,-1 2 1,-9 13-1,1 1-101,1 0 0,-18 40 0,34-63-212,-7 13 64,0 1-1,-5 18 1,11-30-59,0 1 1,1-1-1,-1 0 1,0 1-1,1-1 1,0 0 0,0 1-1,0-1 1,0 1-1,0-1 1,1 0-1,-1 1 1,1-1-1,0 0 1,0 1 0,0-1-1,3 4 1,-4-6-9,1 0 1,0 0-1,0-1 1,0 1-1,0 0 1,0 0-1,0 0 1,1-1 0,-1 1-1,0-1 1,0 1-1,0-1 1,1 1-1,-1-1 1,0 0-1,1 1 1,-1-1-1,0 0 1,0 0-1,1 0 1,-1 0 0,0 0-1,1 0 1,-1 0-1,0-1 1,1 1-1,-1 0 1,0-1-1,0 1 1,0-1-1,2-1 1,5-1-8,-1-1 1,0 0-1,12-9 0,-7 3-45,-1 0 0,0 0 0,-1-1-1,0 0 1,-1-1 0,0 0 0,9-18 0,-9 12-8,0 0 1,-1-1 0,-1 0 0,9-36 0,-16 52 62,1 1 0,-1 1 0,1 0 0,-1-1 0,0 1 0,0 0 0,0-1 0,1 1 1,-1-1-1,-1 1 0,1 0 0,0-1 0,0 1 0,0 0 0,-1-1 0,0-2 1,0 4-3,1 0 0,-1 0 1,1 0-1,-1 0 1,1 0-1,-1 0 1,1 0-1,-1 0 1,1 0-1,-1 0 1,1 0-1,-1 0 1,0 0-1,1 0 1,-1 0-1,1 0 1,-1 1-1,1-1 1,-1 0-1,1 0 1,-1 1-1,1-1 1,0 0-1,-1 1 1,1-1-1,-1 0 1,1 1-1,0-1 1,-1 1-1,1 0 1,-2 0 0,-3 3 5,1 0 1,0 0 0,0 0-1,0 0 1,1 0 0,0 1 0,0-1-1,0 1 1,0 0 0,0 0-1,1 0 1,0 0 0,0 1 0,1-1-1,-1 0 1,0 11 0,2-12 8,0 0-1,0 0 1,0 0 0,0 0 0,1 1-1,0-1 1,-1-1 0,2 1-1,-1 0 1,0 0 0,1 0 0,0-1-1,0 1 1,0 0 0,0-1 0,0 0-1,1 0 1,-1 1 0,1-1 0,0-1-1,0 1 1,0 0 0,0-1 0,4 3-1,1-1 0,0 1 0,0-1 0,1-1-1,-1 0 1,1 0 0,-1 0 0,1-1 0,0 0-1,0-1 1,0 0 0,0 0 0,12-2-1,-9 0-7,0 0 0,-1-1-1,1-1 1,-1 0 0,1-1-1,-1 0 1,0-1-1,18-10 1,-15 6-1,0 0-1,-1-1 1,0-1-1,0 0 1,-1-1-1,-1 0 1,0-1-1,0 0 1,-2-1 0,1 0-1,-2 0 1,0-1-1,9-23 1,-12 20 19,0 1 0,-2-1 1,0 0-1,-1 0 0,-1 0 0,0 0 1,-2-1-1,0 1 0,-1 0 0,-1 0 1,0 1-1,-2-1 0,0 0 0,-13-29 1,14 37-1,-1 0 1,0 0 0,-1 1-1,-6-10 1,10 17-5,1 0 1,-1 0-1,1 0 1,-1 0-1,0 1 1,0-1 0,1 0-1,-1 1 1,0 0-1,-1-1 1,1 1-1,0 0 1,0 0-1,0 0 1,-1 0 0,1 0-1,0 1 1,-1-1-1,1 1 1,-1-1-1,1 1 1,-1 0-1,-2 0 1,3 1 3,1-1 0,-1 1 0,1-1 0,0 1 0,-1 0 0,1 0 0,0 0 1,0 0-1,-1 0 0,1 0 0,0 0 0,0 0 0,0 0 0,0 0 0,1 1 0,-1-1 0,0 0 0,0 1 0,1-1 1,-1 1-1,0 2 0,-1 3 80,0 1 1,-2 14-1,4-21-87,-2 16 69,1 1 0,1-1 1,1 0-1,0 1 0,1-1 0,1 0 0,1 0 0,0 0 0,1-1 1,1 1-1,11 22 0,-11-28-66,-1-1 0,2 1 0,-1-1 1,1-1-1,1 1 0,0-1 0,0-1 1,1 0-1,0 0 0,0 0 0,1-1 0,0 0 1,0-1-1,0-1 0,1 1 0,0-1 0,16 4 1,-20-7-18,0-1 1,0 0 0,0-1 0,0 0-1,0 0 1,0 0 0,0-1-1,0 0 1,0 0 0,0-1-1,0 0 1,-1 0 0,1 0 0,-1-1-1,1 0 1,-1 0 0,0-1-1,0 0 1,9-7 0,4-6 14,0 0-1,-1-2 1,29-39 0,-43 53-14,0 0 0,0 1 1,0-1-1,1 1 0,0 0 0,8-6 1,-11 9-5,0 0 1,-1 0-1,1 0 1,0 0-1,0 1 1,0-1-1,0 1 1,0-1-1,0 1 1,0 0-1,1-1 1,-1 1-1,0 0 1,0 0-1,0 1 1,0-1-1,0 0 1,0 1-1,0-1 1,0 1-1,0 0 1,3 1-1,0 1 8,0 1 1,0-1-1,0 1 0,-1 0 0,1 0 0,-1 1 0,0-1 0,0 1 0,-1 0 0,0 0 0,1 0 0,-2 0 0,1 0 0,-1 1 0,3 7 0,-4-10-4,0 0 1,0 0-1,0 0 1,-1 0-1,0 0 0,1 1 1,-1-1-1,0 0 0,-1 0 1,1 0-1,0 0 1,-1 0-1,0 1 0,0-1 1,0 0-1,0 0 0,0-1 1,0 1-1,-1 0 0,1 0 1,-1-1-1,0 1 1,0 0-1,0-1 0,0 0 1,0 0-1,-1 1 0,1-1 1,-1-1-1,-4 4 0,1-2 0,0-1-1,0 1 1,0-1-1,0 0 0,0-1 1,0 0-1,-1 0 1,1 0-1,-1 0 0,1-1 1,0 0-1,-1-1 1,1 0-1,0 0 0,-13-3 1,16 3-8,0 0 0,-1 0 0,1 0-1,0-1 1,-1 1 0,1-1 0,0 0 0,0 0 0,0 0 0,1-1 0,-1 1 0,0 0 0,1-1 0,0 0 0,0 0 0,-1 0-1,2 0 1,-1 0 0,0 0 0,0 0 0,1 0 0,0-1 0,0 1 0,0 0 0,0-1 0,0 1 0,1-1 0,-1 0 0,1-6-1,1 7 3,-1 0-1,0 0 0,1 0 1,0 0-1,0 1 0,0-1 0,0 0 1,0 0-1,1 1 0,-1-1 0,1 1 1,-1-1-1,1 1 0,0-1 0,0 1 1,0 0-1,0 0 0,1 0 0,-1 0 1,0 1-1,1-1 0,-1 1 1,1-1-1,0 1 0,0 0 0,-1 0 1,1 0-1,0 0 0,0 0 0,0 1 1,0-1-1,0 1 0,0 0 0,0 0 1,0 0-1,0 0 0,0 1 0,5 1 1,53 20-14,-41-14 24,1-1 0,29 8 0,-44-14-1,0 0 0,0-1-1,-1 1 1,1-1 0,0 0 0,0 0-1,0-1 1,0 0 0,-1 0 0,1 0-1,0-1 1,-1 0 0,9-4-1,0 0 32,-2-1-1,1-1 0,-1-1 1,0 1-1,-1-2 1,0 0-1,0 0 0,-1-1 1,0 0-1,10-16 0,-18 23 45,0 0 0,0-1 0,0 1 1,0 0-1,-1 0 0,0-1 0,0 1 0,1-7 0,-2 11-78,0-1 0,0 1 0,0 0 1,0 0-1,0 0 0,0 0 0,0 0 0,0 0 0,0-1 0,0 1 0,0 0 0,0 0 1,0 0-1,0 0 0,0 0 0,0 0 0,0-1 0,0 1 0,0 0 0,0 0 0,0 0 1,0 0-1,-1 0 0,1 0 0,0 0 0,0 0 0,0 0 0,0 0 0,0-1 1,0 1-1,0 0 0,0 0 0,-1 0 0,1 0 0,0 0 0,0 0 0,0 0 0,0 0 1,0 0-1,0 0 0,-1 0 0,-5 3 38,-6 7-34,9-6-9,0-1 0,0 2 1,0-1-1,0 0 0,1 0 1,-1 1-1,1-1 0,0 1 0,1 0 1,-1 0-1,1 0 0,-1 7 1,2-9-2,0 0 0,-1 0 0,2 0 1,-1 0-1,0 0 0,0 0 0,1 0 0,0 0 1,0 0-1,0 0 0,0 0 0,0 0 1,0-1-1,1 1 0,-1 0 0,1-1 1,0 1-1,0-1 0,0 0 0,0 1 1,4 2-1,-2-2-1,0-1 0,0 1-1,0-1 1,0 0 0,1 0 0,-1-1 0,1 0 0,-1 1 0,1-1 0,-1-1-1,1 1 1,-1-1 0,1 1 0,0-1 0,-1-1 0,1 1 0,-1-1 0,1 0 0,-1 0-1,1 0 1,-1 0 0,1-1 0,7-4 0,-3 2 6,1-1-1,-1-1 1,-1 0 0,1 0-1,-1-1 1,0 0 0,0 0-1,-1-1 1,10-13 0,-15 18 1,0 0 1,0 0 0,-1 0 0,1 0-1,-1 0 1,1-1 0,-1 1-1,0 0 1,0-7 0,0 8 4,-1 0 0,0 1 1,0-1-1,0 0 0,-1 1 0,1-1 1,0 0-1,-1 0 0,1 1 0,-1-1 1,0 1-1,1-1 0,-1 1 0,0-1 1,0 1-1,0-1 0,0 1 0,0-1 1,0 1-1,0 0 0,-1 0 1,0-1-1,-4-2 25,0 1-1,0 0 1,0 0 0,0 1 0,0 0 0,-1 0-1,1 0 1,-1 1 0,-8-1 0,8 1-109,0 0 1,0 0-1,0-1 0,0 0 1,0 0-1,1 0 1,-1-1-1,-7-5 0,3-2-836,11 10 856,-1-1 0,1 1 0,0 0 0,-1-1 0,1 1 0,0-1 0,0 1 0,0 0-1,-1-1 1,1 1 0,0-1 0,0 1 0,0 0 0,0-1 0,0 1 0,0-1 0,0 1-1,0-1 1,0 1 0,0-1 0,0 1 0,0 0 0,0-1 0,0 1 0,0-1 0,0 1 0,0-1-1,0 1 1,1 0 0,-1-1 0,21-12-969</inkml:trace>
</inkml:ink>
</file>

<file path=ppt/ink/ink1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3:16.1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0 8202,'-4'7'269,"2"1"0,-1-1 0,1 1 0,0 0 0,0 0 1,1-1-1,0 1 0,0 0 0,1 0 0,0 0 0,2 11 1,0-8-44,0-1 0,1 1 0,0 0 0,1-1 0,0 1 0,1-1-1,7 12 1,6 3 132,0-1 0,2 0-1,0-1 1,45 37-1,243 240 2254,-158-149-1788,247 193-1,-269-249-787,4-6-1,235 119 1,-281-169-128,3-3-1,0-4 1,3-5 0,0-3 0,1-4 0,156 12 0,-144-25-487,-1-5 0,1-4 1,0-5-1,144-28 1,-134 11-159</inkml:trace>
</inkml:ink>
</file>

<file path=ppt/ink/ink1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3:16.7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82 25 10762,'-15'-7'233,"10"4"-119,0 1 0,1 0-1,-2 0 1,1 0 0,0 0-1,0 1 1,0 0 0,-1 0-1,-6-1 1,12 3-84,-1-1 0,1 0 0,-1 0 0,1 1 0,-1-1 0,1 1 0,-1-1 0,1 0 0,0 1 0,-1-1 0,1 1 0,-1-1 0,1 1 0,0-1 0,0 1 0,-1-1 0,1 1 0,0-1 0,0 1-1,-1-1 1,1 1 0,0 0 0,0-1 0,0 1 0,0-1 0,0 1 0,0 0 0,0-1 0,0 1 0,0 0 0,2 22 349,-1-19-281,1 13 151,2-1 1,0 1 0,1-1 0,9 20-1,34 62 585,-40-83-712,297 502 1478,-233-407-1352,4-3 0,5-4 0,127 125 0,-147-171-29,2-2 0,3-3-1,2-2 1,2-4 0,2-3 0,105 46 0,-78-50 258,194 48 1,110-7 7,145-3-513,3-50-1819,-541-27 1747,216-2-6174,-177 2 4275</inkml:trace>
</inkml:ink>
</file>

<file path=ppt/ink/ink1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3:17.4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117 3 11674,'-6'-1'145,"-1"1"-1,1-1 0,0 1 1,-1 0-1,1 1 0,-10 1 0,14-2-75,-1 1-1,0 0 0,1 0 1,-1 0-1,1 0 0,0 0 0,-1 1 1,1-1-1,0 1 0,0-1 0,0 1 1,0 0-1,0 0 0,0 0 1,0 0-1,1 0 0,-1 1 0,-1 3 1,-1 2 102,1 0 0,0 1 0,0-1 0,1 1 0,0 0 0,1 0 0,0-1 1,0 1-1,1 0 0,0 0 0,3 16 0,1 1 265,1 0 0,16 43 1,23 46 324,5-2 0,82 139 0,-74-158-519,113 141 1,94 67 8,-195-229-172,4-3 0,2-3 0,145 98 0,-116-102 66,213 95 0,134-2 400,16-48 22,2-34-211,-402-64-1609,-1-4-1,112-3 1,-146-6-1737,-25 3 2050</inkml:trace>
</inkml:ink>
</file>

<file path=ppt/ink/ink1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3:17.8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 66 12003,'-3'-2'157,"0"-1"1,0 0 0,0 0-1,0 0 1,0-1 0,0 1 0,-2-5-1,5 7-131,-1 0 0,1 0 0,0-1 0,0 1 0,-1 0 0,1 0-1,0 0 1,0 0 0,0 0 0,0 0 0,0 0 0,1 0 0,-1 0 0,0 0-1,0 0 1,1 0 0,-1 0 0,1 0 0,-1 0 0,0 0 0,1 0-1,0 0 1,-1 0 0,1 1 0,0-1 0,-1 0 0,1 0 0,0 1 0,0-1-1,0 0 1,-1 1 0,1-1 0,0 1 0,1-1 0,0 0 16,-1 0-1,0 1 1,1-1 0,-1 1 0,1-1 0,-1 1 0,1 0-1,-1 0 1,1 0 0,-1-1 0,1 1 0,-1 1 0,1-1 0,-1 0-1,1 0 1,-1 0 0,1 1 0,-1-1 0,1 1 0,-1-1 0,2 2-1,5 2 262,-1 0 0,12 9 1,-8-6-29,75 45 1331,96 42 0,98 26-219,-173-79-1199,2-5 1,2-5-1,115 18 1,-160-39-150,0-3-1,1-3 1,-1-3 0,1-3 0,-1-3 0,110-22-1,-103 9 49,115-46 0,61-51-522,-153 65 242</inkml:trace>
</inkml:ink>
</file>

<file path=ppt/ink/ink1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3:49.6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1037 747 11130,'-2'-6'68,"0"0"0,0 1 0,-1-1 0,0 1 0,0 0 0,-1 0 0,1 0-1,-1 0 1,0 1 0,-9-8 0,7 7 56,0 1 1,-1 0-1,1 0 0,-1 1 1,0 0-1,0 0 0,0 1 1,-12-3-1,-5-1 269,9 2 32,0 0 1,-1 1-1,1 1 0,-19-1 1,29 3-279,0 1 0,0-1-1,0 1 1,0 0 0,0 0 0,0 1 0,0-1 0,0 1 0,0 0 0,1 1 0,-1-1 0,1 1-1,-1 0 1,1 0 0,0 0 0,0 0 0,-3 5 0,-12 14 540,-22 35 1,24-33-429,-148 251 774,20 12-845,133-262-156,-89 201 156,76-159-89,-23 101 0,9 73 34,18 4-38,21-245-95,-17 500 426,7-110-54,-14-25-203,-7 226-112,32-456-48,37 250 1,60 129 11,-93-491-21,119 464 15,-124-486-15,132 395 9,-98-310-4,4 0 1,72 117-1,54 68 3,-128-211-5,63 80 0,-68-103 0,1-2 1,74 63-1,-58-61 5,0-3-1,83 45 1,-98-63-3,0-1 1,1-1-1,0-2 1,1-2-1,53 9 1,-40-13 7,2-2 1,72-4-1,97-22 227,-132 8 21,-1-3-1,-1-5 1,147-56 0,-154 44-229,-1-3 0,-2-4 1,-1-3-1,-3-3 0,79-67 0,-53 31 88,265-207 736,-201 171-720,-128 91-118,0-1 0,44-54 0,-26 15 26,47-83-1,11-16 15,-80 127-28,159-241 131,-129 169 106,-6-3 1,66-207 0,-55 56 11,-21-7-44,-22 127-102,32-238 332,-35-5-57,-23 292-337,-5 0 1,-41-176-1,-81-181-16,106 371-57,-109-311 43,-37 17 402,110 261-214,-186-328 114,189 352-363,-4 3-1,-138-150 1,7 15-8,42 47-12,124 146 1,-60-50 1,70 67 30,-1 1 0,0 1 0,0 1 0,-1 0 0,-22-7 1,-178-52 21,81 27 6,137 43-19,-216-62-32,190 57 16,1 0-1,-1 3 1,0 0 0,0 1-1,0 2 1,-33 5 0,20 3 11,0 1 1,1 2-1,1 1 1,0 3-1,1 1 1,0 2-1,2 1 1,-50 36-1,18-3-340,2 2 0,2 3 0,-57 68 0,63-58-1089,55-64 1194,0 0 0,-1 1 0,2-1 0,-1 1 0,0 0 0,1 0 0,-4 9 0,6-12 136,0-1 0,0 0-1,0 0 1,0 0 0,0 0 0,0 0 0,0 0-1,0 0 1,1 0 0,-1 0 0,0 0 0,1 0 0,-1 0-1,0 0 1,1 0 0,0 2 0,1-1-111,-1-1 0,1 1 0,0-1 0,-1 1-1,1-1 1,0 0 0,0 0 0,0 1 0,0-1 0,4 1 0,6 2-570,1 0 1,21 2-1</inkml:trace>
</inkml:ink>
</file>

<file path=ppt/ink/ink1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3:51.0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1257 7618,'18'-6'7372,"-18"6"-7335,1 0-1,-1 0 1,0 1-1,0-1 1,0 0-1,1 0 1,-1 0-1,0 0 1,0 1 0,1-1-1,-1 0 1,0 0-1,1 0 1,-1 0-1,0 0 1,1 0-1,-1 0 1,0 1 0,0-1-1,1 0 1,-1 0-1,0 0 1,1 0-1,-1 0 1,0-1-1,1 1 1,-1 0 0,0 0-1,1 0 1,-1 0-1,0 0 1,0 0-1,1 0 1,-1-1-1,0 1 1,0 0 0,1 0-1,-1 0 1,0-1-1,1 1 1,80-63 2919,47-33-402,209-145 1028,-61 74-2395,-24 14-636,125-68-91,-30 22-257,-299 172-241,0 2 0,66-23 1,-107 43-901,-11 2-810,-13 0-962,0 8 475,-1 4 825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6:54.6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285 22 15459,'0'-1'176,"0"0"1,-1 0-1,1 0 0,-1 0 0,1 0 0,-1-1 0,0 1 1,1 0-1,-1 0 0,0 1 0,1-1 0,-1 0 0,0 0 1,0 0-1,0 0 0,0 1 0,0-1 0,0 0 0,0 1 0,0-1 1,-2 0-1,1 1 6,0-1 1,-1 1-1,1-1 0,0 1 1,-1 0-1,1 0 1,-1 0-1,1 1 0,0-1 1,-4 1-1,-3 2 82,0 0 0,0 1 0,0 0 0,-11 6 0,-9 8-76,0 2 1,0 0-1,-28 29 0,53-45-183,-1 0 6,0 0 1,1 1 0,-8 9-1,11-12-5,0-1-1,0 0 1,1 0-1,-1 1 1,0-1-1,1 0 1,-1 1-1,1-1 1,0 0-1,-1 1 1,1-1-1,0 1 1,0-1-1,0 1 1,0-1-1,0 0 1,0 1-1,0-1 1,0 1-1,1-1 1,-1 1-1,1-1 1,0 2-1,1 0 14,0 0 0,0-1 0,0 1 0,0-1 0,0 0 0,0 0 0,1 0 0,-1 0 0,1 0 0,0 0 0,4 2 0,37 13 209,-36-15-187,36 13 181,-23-9-25,-1 1 0,1 0-1,-1 2 1,25 15 0,-42-23-150,0 1 0,0 0 0,-1 0 0,1 0-1,-1 1 1,1-1 0,-1 1 0,0-1 0,0 1 0,0 0 0,0-1-1,-1 1 1,1 0 0,-1 0 0,0 0 0,1 1 0,-1-1 0,-1 0-1,1 0 1,0 1 0,-1-1 0,0 0 0,1 1 0,-2-1 0,1 0-1,0 1 1,0-1 0,-1 0 0,0 1 0,0-1 0,0 0 0,0 0 0,0 0-1,-1 0 1,-2 5 0,-2 1 19,0 0 1,0 0-1,-1-1 0,0 1 0,-1-2 1,0 1-1,-11 8 0,12-11-87,-1 0 0,1 0 0,-1-1 0,0 0 0,0 0-1,0-1 1,-1 0 0,1 0 0,-13 1 0,20-3-61,-1-1 1,0 0 0,0 1-1,0-1 1,0 0-1,0 0 1,0-1-1,0 1 1,0 0 0,0-1-1,0 1 1,0-1-1,0 1 1,0-1-1,0 0 1,1 0 0,-1 0-1,0 0 1,1 0-1,-1 0 1,0 0 0,1-1-1,0 1 1,-3-4-1,2 2-217,0-1 0,0 0-1,0 0 1,1 0 0,0 0 0,0 0-1,0-1 1,0 1 0,1 0-1,-1-8 1,2-32-1011</inkml:trace>
</inkml:ink>
</file>

<file path=ppt/ink/ink1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3:51.6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222 35 12691,'0'-2'458,"0"0"1,0 0 0,0 0 0,0-1-1,-1 1 1,1 0 0,-1 0 0,1 0-1,-1 0 1,0 0 0,-1-3 0,1 4-358,1 1-1,-1-1 1,0 1 0,1-1 0,-1 1 0,0-1 0,0 1 0,1 0-1,-1-1 1,0 1 0,0 0 0,0-1 0,1 1 0,-1 0 0,0 0-1,0 0 1,0 0 0,0 0 0,1 0 0,-1 0 0,0 0 0,0 0-1,0 0 1,0 1 0,1-1 0,-1 0 0,0 0 0,0 1 0,1-1 0,-1 1-1,-1 0 1,-6 3-18,-1 1 0,1 1 1,0 0-1,0 0 0,1 0 0,-1 1 0,1 0 0,1 0 0,0 1 0,-6 8 0,-5 10 330,-25 52-1,34-61-100,1-1 0,0 2-1,1-1 1,0 1-1,-3 20 1,9-36-260,0-1 0,0 1 0,-1-1 0,1 1 0,0 0 0,0-1 0,0 1 0,1-1 0,-1 1 0,0-1 0,1 1 0,-1-1 0,1 1 0,-1-1 0,1 1 0,0-1 0,1 3 0,-1-3-10,0-1-1,0 1 1,0 0 0,0-1 0,0 1 0,0-1 0,0 1 0,0-1 0,0 1 0,0-1 0,0 0 0,0 1 0,0-1 0,1 0 0,-1 0 0,0 0 0,0 0-1,2 0 1,6-2 134,0 0 0,0-1 0,-1 1 0,1-2 0,8-3 0,-4 1-38,289-104 615,-94 53-3601,-112 34 254,0-6 898</inkml:trace>
</inkml:ink>
</file>

<file path=ppt/ink/ink1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3:52.4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352 76 8378,'-3'-15'2105,"-4"-18"1925,6 31-3646,1 0 0,-1 0 0,0 0 0,0 0 0,0 0 1,0 0-1,0 0 0,0 0 0,0 0 0,-2-2 1,2 4-262,0-1 0,0 1 0,1-1 1,-1 1-1,0 0 0,0 0 1,0-1-1,1 1 0,-1 0 0,0 0 1,0 0-1,0 0 0,0 0 1,0 0-1,1 0 0,-1 0 0,0 0 1,0 1-1,0-1 0,1 0 0,-1 0 1,0 1-1,0-1 0,0 1 1,1-1-1,-1 0 0,-1 2 0,-21 16 1119,22-16-1089,-56 57 1568,-61 82 0,112-134-1680,-11 15 54,1 0 0,-23 41 0,34-54-81,1 1-1,0 0 0,0 0 1,1 0-1,1 0 1,0 0-1,0 1 0,1-1 1,0 1-1,1 10 1,0-17-10,0-1 0,0 0 0,1 0 0,-1 1 0,1-1 0,0 0 0,0 0 1,0 0-1,0 0 0,1 0 0,-1 0 0,1 0 0,2 3 0,-2-4-2,0 0 0,1 0-1,-1 0 1,0 0 0,1-1-1,0 1 1,-1-1 0,1 1-1,0-1 1,-1 0 0,1 0-1,0-1 1,0 1 0,4 0-1,6 0 3,-1 0 1,1-1-1,-1 0 0,1-1 0,-1 0 0,1-1 0,-1-1 0,0 0 0,0-1 1,0 0-1,-1 0 0,17-10 0,3-4 8,-1 0-1,0-3 1,30-27-1,-38 29-5,0-1 0,-2-1 0,25-34-1,-33 39 0,-1 0 0,-1-1 0,-1 0 0,0-1-1,12-36 1,-20 52-5,-1 0 0,1 0 0,0 0 0,-1-1 0,0 1 0,1 0 0,-1 0 0,0-1 0,0 1 0,0 0 0,0-1 0,-1 1 0,1 0-1,-1-3 1,0 5-1,1-1 0,0 1 0,0 0 0,0 0 0,-1-1 0,1 1 0,0 0 0,0 0 0,-1 0 0,1-1-1,0 1 1,0 0 0,-1 0 0,1 0 0,0 0 0,-1 0 0,1 0 0,0-1 0,-1 1 0,1 0 0,0 0 0,-1 0-1,1 0 1,0 0 0,0 0 0,-1 0 0,1 0 0,0 1 0,-1-1 0,1 0 0,-1 0 0,-1 1-4,1 0 0,-1 0-1,0 0 1,1 0 0,-1 0 0,0 1 0,1-1 0,-2 3 0,-6 6-7,2 1 0,-1-1 1,2 2-1,-1-1 0,2 1 0,-1 0 1,2 0-1,-1 1 0,-2 14 1,7-25 11,-1 0 1,1 1-1,0-1 1,-1 0 0,1 1-1,0-1 1,1 1-1,-1-1 1,0 0 0,1 1-1,-1-1 1,1 0 0,1 5-1,-1-6 0,0 1-1,0-1 1,0 0 0,0 0-1,1 1 1,-1-1 0,0 0-1,1 0 1,-1 0 0,0 0-1,1 0 1,-1-1-1,1 1 1,0 0 0,-1-1-1,1 1 1,0-1 0,-1 1-1,3-1 1,4 1-4,1 0 1,0-1 0,0 0-1,-1-1 1,1 0-1,0 0 1,-1 0-1,13-5 1,2-2-3,40-19 0,-36 14 7,27-20-1,-43 26 9,0-1 1,-1-1-1,0 0 1,18-20-1,-27 28-5,0-1-1,0 0 1,1 1 0,-1-1-1,-1 0 1,1 0 0,0 1-1,0-1 1,0-4-1,-1 6-1,0-1 0,0 1 0,0-1 0,0 0 0,0 1 0,0-1 0,0 1 0,-1-1 0,1 0 0,0 1 0,-1-1 0,1 1 0,0-1 0,-1 1 0,1-1 0,0 1 0,-1 0 0,1-1 0,-1 1 0,1-1 0,-1 1 0,1 0 0,-1-1 0,1 1-1,-1 0 1,1 0 0,-1-1 0,1 1 0,-1 0 0,0 0 0,1 0 0,-1 0 0,1 0 0,-1 0 0,0 0 0,1 0 0,-1 0 0,1 0 0,-2 0 0,-7 0 6,1 0 1,-1 0-1,0 1 0,0 1 1,-9 2-1,-47 15-7,56-16-5,-38 14-9,23-8-357,-45 11 0,49-18-1050,14-5-226,10-5-781,13-5-240,17-8 1087</inkml:trace>
</inkml:ink>
</file>

<file path=ppt/ink/ink1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3:52.8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7 117 10978,'-1'-2'1903,"0"2"-1784,1 0 0,0 0 0,0 0 0,0 0 0,0 0 0,0 0-1,-1 0 1,1 0 0,0 0 0,0 0 0,0 0 0,0 0 0,-1 0 0,1 0 0,0 0 0,0 0 0,0 0 0,0 0-1,-1 0 1,1 0 0,0 0 0,0 0 0,0 0 0,0 0 0,0 0 0,-1 1 0,0 7 2112,5 11-574,-2-12-1283,1 0 1,0 0-1,0 0 0,0-1 0,1 1 0,0-1 0,0 0 0,1-1 0,-1 1 1,1-1-1,9 8 0,7 4 508,42 25-1,-30-21-418,-98-81-188,58 53-271,0-2-1,0 1 0,0-1 1,1 0-1,1 0 1,-7-15-1,10 21-1,1 0 0,0-1 0,0 1 0,1 0-1,-1-1 1,1 1 0,-1 0 0,1-1 0,0 1 0,1-6-1,0 7 1,-1-1 1,1 1-1,0 0 0,-1 0 0,1 0 0,1 0 0,-1 0 0,0 0 1,0 0-1,1 0 0,-1 0 0,1 1 0,-1-1 0,1 0 0,0 1 1,0 0-1,2-2 0,12-6 5,0 1-1,0 1 1,1 0 0,24-5 0,-1-1 11,-4-2-51,-8 4-1580,-9 4-2581,-4 3 2748</inkml:trace>
</inkml:ink>
</file>

<file path=ppt/ink/ink1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3:53.5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0 248 14579,'1'0'197,"-1"1"1,1-1-1,-1 0 0,0 1 1,1-1-1,-1 0 0,1 1 1,-1-1-1,1 0 0,-1 0 1,1 0-1,-1 1 0,1-1 0,-1 0 1,1 0-1,-1 0 0,1 0 1,-1 0-1,1 0 0,0 0 1,-1 0-1,1 0 0,-1 0 1,1 0-1,-1 0 0,1 0 0,-1-1 1,2 1-1,16-4 1393,-7 0-990,0 0-1,0-1 1,-1-1-1,1 1 1,-1-2-1,11-8 1,-1-1 177,31-33 0,-41 38-645,-1 0 0,11-16 0,-17 22-116,0 1 1,0-1-1,-1-1 0,0 1 0,0 0 0,0-1 0,-1 1 0,2-10 0,-2 14-14,-1-1 0,0 1 0,0 0 0,0 0 0,0 0 0,0 0 0,0 0 0,0 0 0,0 0 0,0 0 0,-1 0 0,1 0 0,0 0 0,-1 0 0,1 0 0,0 0 0,-1 0 0,1 0 0,-1 0 0,0 0 0,1 0 0,-1 0 0,0 0 0,0 1 0,1-1 0,-1 0 0,0 1 0,0-1 0,0 0 0,-2 0 0,2 1-2,-1-1 0,0 1 0,0 0 0,0 0-1,0 0 1,0 0 0,0 0 0,0 1 0,1-1-1,-1 0 1,0 1 0,0 0 0,0-1 0,1 1 0,-1 0-1,0 0 1,-2 1 0,-4 4-6,1 0 0,-1 0 0,1 1 0,0 0 0,0 0 0,-9 15 0,4-5 55,2 0 0,-11 23 0,17-32 7,0 0-1,2 0 1,-1 1-1,1-1 0,0 1 1,0 0-1,1 0 1,0-1-1,1 1 0,0 0 1,0 0-1,3 11 0,-2-16-43,0 0-1,0 0 0,0 0 0,1 0 0,0 0 0,0 0 0,0 0 0,0 0 0,0-1 0,1 1 0,-1-1 0,1 0 0,0 0 0,0 0 0,1 0 0,-1 0 0,0-1 0,1 0 0,0 1 1,-1-1-1,1 0 0,0-1 0,0 1 0,0-1 0,0 0 0,1 0 0,3 1 0,3-1-83,-1 0 0,1 0-1,-1-1 1,1-1 0,-1 0 0,1 0-1,13-4 1,72-26-1749,-49 14 637,20-3 75</inkml:trace>
</inkml:ink>
</file>

<file path=ppt/ink/ink1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3:54.3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84 178 15659,'2'24'1353,"4"3"759,7 1-200,1 3-735,3 2-273,-1 0-472,3 0-200,-5-9-152,5-4-32,-5-9-160,5-7-304,-8-6-856,-6-9-673,1-8 977</inkml:trace>
  <inkml:trace contextRef="#ctx0" brushRef="#br0" timeOffset="1">2 2 14275,'-2'5'2681,"11"-3"-2209,4 0-152,4-4-840,-1 2-232,12-9 391</inkml:trace>
</inkml:ink>
</file>

<file path=ppt/ink/ink1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3:55.1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131 679 15859,'-1'3'192,"1"0"0,-1 0 0,1-1 0,-1 1 0,0 0 0,0-1 0,0 1 0,0 0 0,-1-1 0,1 1 0,-1-1 0,1 0 0,-1 0 0,0 1 0,0-1 0,0 0 0,-3 2 0,1-2-19,1 0 0,0 0 0,-1 0 0,1-1 0,-1 1 0,1-1 0,-1 0 0,0 0 0,0-1 0,1 1 1,-1-1-1,-6 0 0,9 0-117,-1 0 0,0 0 1,1 0-1,-1 0 0,0-1 1,0 1-1,1-1 0,-1 1 1,1-1-1,-1 0 0,1 1 1,-1-1-1,1 0 0,-1 0 1,1 0-1,-1 0 0,0-2 1,0 1-11,0-1 1,0 1 0,0-1 0,1 0-1,-1 0 1,1 0 0,0 1 0,-2-7-1,1 0-25,0 0 0,1 0 0,0 0 0,1 0 0,0-16 0,1 18-21,0 1 0,0-1 0,1 0 0,0 0 1,0 1-1,0-1 0,1 1 0,0 0 0,0 0 0,1 0 0,0 0 1,0 1-1,0-1 0,10-8 0,-11 10-2,2 1 0,-1-1 0,0 1 0,1 1 0,-1-1 0,1 0 0,0 1 0,0 0 0,0 0 0,0 1 0,0-1 0,0 1 0,1 0 0,-1 1 0,0-1 0,1 1 0,-1 0 1,0 0-1,10 2 0,1 2 25,0 1 0,0 1 0,27 13 1,-25-10 143,1 0 0,21 5 0,-33-12-73,-1-1 0,0 0 0,0 0 0,0 0 0,1-1 0,-1 0 0,0 0 0,0-1 0,1 1 0,-1-1 1,7-2-1,-11 2-23,1 0 1,0 0-1,-1 0 1,1 0 0,-1-1-1,1 1 1,-1-1 0,1 1-1,-1-1 1,0 0-1,0 0 1,0 0 0,0 0-1,0 0 1,-1 0 0,1-1-1,1-2 1,-2 2 6,1-1 0,-1 1 0,0-1 0,0 1 0,-1-1 0,1 1 0,-1-1 1,0 0-1,0 1 0,0-1 0,0 0 0,-2-7 0,-1 0-12,0-1-1,-1 1 1,0-1-1,-1 1 1,0 0-1,-9-13 1,-5-4-370,-21-25 1,38 51 211,-17-18-687,19 19 655,-1 0 0,1 1 0,-1-1 0,0 0 0,1 1-1,-1-1 1,0 1 0,1-1 0,-1 1 0,0-1 0,0 1 0,0 0-1,0-1 1,1 1 0,-1 0 0,0 0 0,0-1 0,0 1 0,0 0 0,0 0-1,0 0 1,1 0 0,-3 1 0,3-1 79,0 0-1,0 0 1,0 0-1,0 0 1,0 0-1,0 1 1,0-1-1,0 0 1,0 0 0,0 0-1,0 0 1,0 1-1,1-1 1,-1 0-1,0 0 1,0 0 0,0 0-1,0 0 1,0 0-1,0 1 1,0-1-1,0 0 1,0 0-1,1 0 1,-1 0 0,0 0-1,0 0 1,0 0-1,0 0 1,0 1-1,0-1 1,1 0 0,-1 0-1,0 0 1,0 0-1,0 0 1,0 0-1,1 0 1,-1 0 0,0 0-1,0 0 1,0 0-1,21 5-713,14-1 239</inkml:trace>
  <inkml:trace contextRef="#ctx0" brushRef="#br0" timeOffset="1">758 133 13083,'-3'-2'361,"0"1"1,0 0 0,1-1-1,-1 1 1,0 1 0,0-1-1,0 0 1,0 1 0,0-1-1,0 1 1,0 0 0,-1 0-1,1 0 1,0 0 0,0 1-1,0-1 1,0 1-1,0 0 1,0 0 0,-3 1-1,-6 4 282,0-1 0,1 2 0,-15 9-1,24-14-597,-9 5 246,-7 4 78,1 1 0,-15 15 0,28-24-337,1 0 0,-1 1 1,1-1-1,0 1 1,0 0-1,0 0 0,1 0 1,0 0-1,-1 1 0,1-1 1,1 0-1,-1 1 0,1 0 1,-2 7-1,3-10-31,0 0-1,0-1 1,0 1 0,0 0-1,1 0 1,-1 0-1,1-1 1,-1 1 0,1 0-1,0-1 1,-1 1-1,1 0 1,0-1 0,0 1-1,0-1 1,0 1-1,0-1 1,1 0 0,-1 1-1,0-1 1,1 0 0,-1 0-1,1 0 1,-1 0-1,1 0 1,-1 0 0,3 0-1,4 3-7,-1-2 0,1 1 0,0-1 0,14 2-1,29 4-22,-4-1 5,-1 2 1,63 20-1,-106-29 30,-1 1 0,1 0 0,0 1 0,0-1 0,-1 0 0,1 1 0,-1 0 0,1-1 0,-1 1 0,0 0 0,1 0 0,-1 0 0,0 1 0,0-1 0,-1 0 0,1 1 0,0-1 0,-1 1 0,1 0 0,-1-1 0,2 6 0,-3-5 27,0 0 1,0-1-1,0 1 1,0 0-1,-1-1 1,1 1-1,-1 0 1,1-1-1,-1 1 1,0 0-1,0-1 1,0 1-1,-1-1 1,1 0-1,0 1 1,-1-1-1,0 0 1,1 0-1,-1 0 1,0 0-1,0 0 1,0 0-1,-4 2 1,-2 1-58,-1 1 1,0-1-1,-1-1 1,1 1-1,-1-2 0,0 1 1,0-1-1,0-1 1,0 0-1,0 0 1,-1-1-1,1 0 0,-18-2 1,26 1-145,1 0-1,-1 0 1,1 0 0,-1 0 0,1-1-1,-1 1 1,1 0 0,-1-1-1,1 1 1,-1-1 0,1 0 0,0 1-1,-1-1 1,1 0 0,0 0 0,-1 0-1,1 0 1,0 0 0,0 0 0,0 0-1,0 0 1,0-1 0,0 1 0,0 0-1,1-1 1,-1 1 0,0 0 0,1-1-1,-1 1 1,1-1 0,-1 1 0,1-1-1,0 1 1,0-1 0,0-2 0,5-25-1277</inkml:trace>
  <inkml:trace contextRef="#ctx0" brushRef="#br0" timeOffset="2">1038 188 16564,'6'16'1416,"3"6"888,5 0-319,1 2-889,2-2-216,-5-2-528,-2 1-80,8-5-96,-3-3-80,-1-4-616,-3-4-320,-2-6-1456,-3-7-321,10-12 1377</inkml:trace>
  <inkml:trace contextRef="#ctx0" brushRef="#br0" timeOffset="3">965 1 12627,'-11'0'856,"5"0"480,14 2-872,12-4-360</inkml:trace>
</inkml:ink>
</file>

<file path=ppt/ink/ink1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3:55.6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0 164 14867,'20'26'936,"2"1"465,6 1-73,-4-1-408,-2 1-56,-2-1-288,-2 1-119,-7 1-185,-2 0-120,-5-5-96,-2-4-184,-2-12-440,-6-6-225,-1-12-823,-4-6-72,-2-17 2752,2-9-1368</inkml:trace>
  <inkml:trace contextRef="#ctx0" brushRef="#br0" timeOffset="1">42 21 10834,'0'-1'133,"-1"1"-1,1-1 1,0 1-1,0-1 1,-1 1-1,1-1 1,0 0-1,0 1 1,0-1-1,-1 0 1,1 1 0,0-1-1,0 0 1,0 1-1,0-1 1,0 0-1,0 1 1,1-1-1,-1 0 1,0 1-1,0-1 1,0 1-1,1-1 1,-1 0-1,0 1 1,1-1-1,-1 1 1,1-2-1,1 2 87,-1-1-1,1 1 0,-1 0 1,1 0-1,-1 0 0,1 0 1,0 0-1,-1 0 0,1 0 1,-1 1-1,1-1 0,1 1 1,11 3 425,-1 0 1,0 1-1,0 0 0,-1 1 1,1 1-1,13 9 1,-4-1 202,-1 1 1,25 25-1,-40-35-687,-1 0 0,1 0 0,-1 0-1,0 1 1,-1 0 0,1 0 0,-2 0 0,1 1 0,-1-1-1,0 1 1,2 9 0,-3-10-83,-1-1 1,-1 1-1,1 0 1,-1 0-1,0-1 1,0 1-1,-1 0 1,0 0-1,-1-1 0,1 1 1,-1 0-1,0-1 1,-6 12-1,3-9-33,0 0 0,-1 0 0,0 0 0,-14 14 0,17-20-115,0 1 1,0-1 0,0 0-1,-1-1 1,1 1 0,-1-1 0,0 1-1,0-1 1,0 0 0,0 0-1,0-1 1,0 1 0,0-1 0,-5 1-1,7-2-90,0 0 0,0 0-1,1 0 1,-1-1-1,0 1 1,0 0-1,1-1 1,-1 1 0,0-1-1,0 0 1,1 0-1,-1 1 1,1-1-1,-1 0 1,1 0 0,-1 0-1,1-1 1,-1 1-1,1 0 1,0 0-1,0-1 1,0 1 0,-2-3-1,2 1-78,0 0 0,0 1-1,0-1 1,1 0 0,-2-6 0</inkml:trace>
</inkml:ink>
</file>

<file path=ppt/ink/ink1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3:56.2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6 277 17020,'17'24'1536,"5"5"1065,0 0-921,0-1-256,0-1-512,-6-5-376,-3-3-359,4-1-25,-14-5-56,6-2-192,-9-9-921,-1 3-375,-5-12-1401,-9-10 4562,-1-12-1689</inkml:trace>
  <inkml:trace contextRef="#ctx0" brushRef="#br0" timeOffset="1">1 136 12867,'7'-17'1576,"8"1"1113,12-1-585,6-1-55,6-2-193,-1 1-232,-7 3-631,-3 7-329,-12 5-536,-6 4-296,-9 6-817,-4 3-647,-8 5-1401,9 7 1489</inkml:trace>
  <inkml:trace contextRef="#ctx0" brushRef="#br0" timeOffset="2">103 422 12563,'-5'11'1352,"7"-4"1080,5-7-495,13-18-441,6-6-280,9-15-207,1 3-81,-1 5-208,-2 3-136,-13 12-376,-1 3-480,-8 7-1144,-2 6-705,4 2 953</inkml:trace>
  <inkml:trace contextRef="#ctx0" brushRef="#br0" timeOffset="3">243 585 15219,'3'13'1265,"16"-6"583,-1-7-712,15-13-1144,7-11-680,19-31 408</inkml:trace>
</inkml:ink>
</file>

<file path=ppt/ink/ink1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7:01.0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27 12811,'0'-1'115,"0"-14"1498,0 14-1472,0 1 0,0-1 1,0 1-1,0-1 0,0 1 0,0 0 1,0-1-1,1 1 0,-1-1 0,0 1 1,0-1-1,0 1 0,0-1 1,1 1-1,-1-1 0,0 1 0,0 0 1,1-1-1,-1 1 0,0 0 0,1-1 1,-1 1-1,1-1 0,-1 1-53,1 1-1,-1-1 0,0 0 1,1 1-1,-1-1 1,0 0-1,0 1 0,1-1 1,-1 0-1,0 1 0,0-1 1,0 1-1,0-1 1,1 0-1,-1 1 0,0-1 1,0 1-1,0-1 1,0 0-1,0 1 0,1 3 285,10 26 798,1-1-1,27 45 0,41 51 882,-66-103-1675,35 50 1158,90 102 0,-104-137-1142,1-2 0,2-1 1,1-2-1,49 31 0,-74-54-448,1 0 1,0-2-1,0 1 0,0-2 1,1 0-1,0-1 0,1 0 1,-1-2-1,1 0 0,-1 0 1,1-2-1,0 0 0,0-1 1,24-3-1,-38 3-115,20-6-2434,-22 5 2115,0 1 0,0-1 0,0 0-1,0 0 1,0 1 0,0-1 0,0 0-1,0 0 1,0 0 0,1-2 0,4-11-2995</inkml:trace>
</inkml:ink>
</file>

<file path=ppt/ink/ink1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7:01.8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207 20 14563,'1'0'81,"-1"-1"1,0 0-1,0 0 1,-1 0-1,1 1 0,0-1 1,0 0-1,0 0 0,0 1 1,-1-1-1,1 0 1,0 1-1,-1-1 0,1 0 1,0 1-1,-1-1 0,1 0 1,-1 1-1,1-1 1,-1 1-1,1-1 0,-1 1 1,0-1-1,1 1 0,-1-1 1,0 1-1,1 0 1,-1-1-1,0 1 0,1 0 1,-1 0-1,0-1 0,0 1 1,1 0-1,-1 0 1,0 0-1,0 0 0,1 0 1,-1 0-1,0 0 0,0 0 1,0 0-1,1 0 1,-1 1-1,0-1 0,1 0 1,-2 1-1,-3 1 146,1 1 1,-1-1-1,1 1 0,0-1 1,0 2-1,-6 4 0,-3 7 170,-1 0 0,2 0 0,0 1 0,1 1 1,1 0-1,0 0 0,1 1 0,1 1 0,-7 23 0,7-13 54,1 0 0,1 1 0,1 0 0,2 0-1,1 45 1,2-66-347,0 0 0,1 0 0,0-1 0,0 1 0,1-1-1,4 12 1,-4-17-81,-1 0-1,0 0 0,1 0 1,0 0-1,0-1 1,0 1-1,0 0 0,0-1 1,0 0-1,1 1 1,-1-1-1,1 0 0,0 0 1,-1 0-1,1-1 1,0 1-1,0-1 0,0 1 1,6 1-1,0-2-8,-1 0 0,1 0 0,0 0-1,-1-1 1,1 0 0,0-1 0,-1 0 0,1 0-1,0-1 1,-1 0 0,9-3 0,8-4-36,-1-1 1,31-18 0,-33 16-294,0-2 1,-2 0 0,1-2 0,-2 0-1,26-28 1,-25 22-1075,-2 0 0,-1-2 0,-1 0 1,21-41-1,-11 15-182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6:55.3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40 16724,'5'-11'861,"-4"8"-276,1 0-1,-1 0 1,1 0-1,0 0 0,-1 0 1,1 1-1,0-1 1,3-2-1,-4 6-382,-1-1 0,1 1 0,-1 0 0,0 0 1,1 0-1,-1 0 0,0 0 0,0 0 0,0 0 0,0 0 0,0 0 1,0 0-1,0 2 0,-1 64 1664,-1-19-939,9 81 1,50 131 385,-54-249-1285,4 21-30,-2 0 0,-1 0 1,-1 0-1,-2 35 0,0-66-362,3-5 177,3-9-58,3-13-55,35-83-634,-36 89 817,1 2 1,1-1-1,22-26 0,-33 45 117,12-15-33,22-20-1,-31 32 40,0 0 1,1 0-1,-1 0 0,1 1 0,0-1 0,-1 1 0,1 0 0,0 0 0,0 1 1,0-1-1,1 1 0,-1 0 0,5-1 0,-7 2 19,1 1-1,-1-1 1,0 0 0,0 1 0,0-1-1,0 1 1,0 0 0,0 0-1,0 0 1,0 0 0,0 0-1,0 0 1,0 1 0,-1-1 0,1 0-1,0 1 1,-1-1 0,1 1-1,-1 0 1,0 0 0,3 3-1,2 6 229,0-1-1,7 22 1,-6-17-15,2 8-240,0 1 0,-1 0 1,-1 0-1,-2 1 0,4 30 0,-5-41-1207,-4-14 1081,0 1 1,0-1 0,0 0 0,1 0 0,-1 1 0,0-1 0,0 0 0,1 0 0,-1 1 0,0-1 0,0 0 0,1 0-1,-1 0 1,0 1 0,1-1 0,-1 0 0,0 0 0,1 0 0,-1 0 0,0 0 0,1 0 0,-1 0 0,2 0-391,1-1 0,-2 1 0,1-1 0,0 0 0,0 0 0,0 0 0,0 0 0,0 0 0,2-2 0,-2 2 398,18-12-1566</inkml:trace>
</inkml:ink>
</file>

<file path=ppt/ink/ink1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7:02.5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 35 12883,'-6'-9'867,"3"5"257,0 0 1,0 0 0,-8-7 0,8 9 740,4 6-740,7 9-57,-7-12-1001,80 146 3222,-30-49-2358,-3-3-176,6 11-206,-51-101-537,0 0 0,0 0 0,0 0 1,1 0-1,0 0 0,0-1 0,0 1 0,9 6 0,-12-11-10,-1 0 0,1 1 0,0-1 0,-1 0-1,1 0 1,-1 0 0,1 0 0,-1 1 0,1-1-1,0 0 1,-1 0 0,1 0 0,-1 0 0,1-1-1,0 1 1,-1 0 0,1 0 0,-1 0 0,1 0 0,-1-1-1,1 1 1,-1 0 0,1 0 0,-1-1 0,1 1-1,-1 0 1,1-1 0,-1 1 0,1-1 0,-1 1-1,1 0 1,-1-1 0,0 1 0,1-1 0,-1 1-1,0-1 1,0 0 0,1 1 0,-1-2 0,8-22 31,2-31 28,9-41-26,-16 85-29,1 0 0,0 0 1,0 1-1,1-1 0,1 1 0,9-13 1,-13 21 14,-1 0 1,1 0 0,-1 0-1,1 0 1,0 1-1,0-1 1,0 1 0,0-1-1,0 1 1,0 0 0,0 0-1,0 0 1,1 0-1,-1 0 1,0 0 0,1 0-1,-1 1 1,1 0-1,-1-1 1,0 1 0,1 0-1,-1 0 1,1 0 0,-1 0-1,1 1 1,-1-1-1,1 1 1,-1-1 0,0 1-1,1 0 1,-1 0 0,0 0-1,0 0 1,0 0-1,0 1 1,0-1 0,4 4-1,61 55 657,-21-18-496,-20-16-146,-17-17-771,0 0 1,12 9-1,-20-17 573,0-1 0,0 0 0,-1 1 1,1-1-1,0 0 0,0 0 0,0 1 0,0-1 1,0 0-1,0 0 0,0 0 0,0 0 0,0 0 1,0 0-1,-1-1 0,1 1 0,0 0 0,0 0 0,0-1 1,0 1-1,0 0 0,0-1 0,-1 1 0,1-1 1,0 1-1,0-1 0,-1 0 0,1 1 0,0-1 0,-1 1 1,2-3-1,2-1-277,-1 0 0,1-1 0,-1 1 1,3-6-1,13-25 1579,4-11-549</inkml:trace>
</inkml:ink>
</file>

<file path=ppt/ink/ink1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7:03.3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153 298 14099,'0'-1'144,"0"1"-1,0-1 1,0 1-1,0 0 1,0-1 0,0 1-1,1-1 1,-1 1-1,0-1 1,0 1 0,-1-1-1,1 1 1,0 0-1,0-1 1,0 1 0,0-1-1,0 1 1,0-1-1,0 1 1,-1-1 0,-6 1 2393,-12 11 148,7 0-2116,0 1-1,1 0 1,0 0 0,0 1 0,2 0 0,-1 1 0,-6 15 0,10-18-433,1 0 0,1 0 1,-1 0-1,2 1 1,0 0-1,0-1 1,1 1-1,1 0 1,0 1-1,0 14 1,2-24-121,-1 0 0,0 0 1,1 0-1,-1 0 0,1 0 0,0 0 1,0 0-1,0-1 0,0 1 0,0 0 1,1-1-1,-1 1 0,1-1 1,0 1-1,2 1 0,-3-3-17,0 0 0,1 0 0,-1 0 0,1 0 0,-1 0 0,1-1 0,-1 1 0,1-1 0,-1 1 0,1-1 0,0 1 1,-1-1-1,1 0 0,0 0 0,-1 0 0,1 0 0,0 0 0,-1 0 0,1 0 0,0-1 0,-1 1 0,1-1 0,-1 1 0,1-1 0,-1 0 0,1 1 0,2-3 0,0 1-9,0-1 0,0 0 0,0 0 0,-1 0 0,1 0 0,-1 0 0,0-1 0,0 0 0,0 1 1,0-1-1,-1 0 0,0-1 0,0 1 0,0 0 0,0-1 0,2-7 0,1-7-94,-2 0 0,4-36 0,-1 1-86,-6 53 188,5-19-67,-5 19 64,0 0 0,0 0 1,0 0-1,1 1 0,-1-1 0,0 0 0,1 0 1,-1 0-1,1 1 0,-1-1 0,1 0 0,-1 0 1,1 1-1,-1-1 0,2-1 0,4 19 14,-6-15-6,3 7 68,-1 0-1,2-1 1,-1 1-1,1-1 0,0 1 1,1-1-1,5 7 1,-8-12-66,0-1 1,0 0 0,0 0 0,0 0-1,0 0 1,0-1 0,0 1 0,1 0-1,-1-1 1,1 0 0,-1 1 0,4 0 0,-4-2-60,0 1 1,0-1 0,0 0-1,0 0 1,0 0 0,-1 0-1,1 0 1,0 0 0,0-1-1,0 1 1,0-1 0,0 1-1,-1-1 1,1 0 0,0 0-1,0 0 1,-1 1 0,1-2-1,-1 1 1,3-1 0,0-2-319,0 0 0,0-1-1,0 1 1,-1-1 0,0 1 0,0-1 0,0 0 0,0 0-1,-1 0 1,4-11 0,1-6-1695,4-31 1,-8 41 1460,-3 10 505,9-42-2130,21-64 0,-30 108 2283,0 0 0,0-1 0,0 1 1,0 0-1,0-1 0,0 1 1,0 0-1,0-1 0,0 1 0,1 0 1,-1-1-1,0 1 0,0 0 0,0 0 1,1-1-1,-1 1 0,0 0 1,0-1-1,1 1 0,-1 0 0,0 0 1,0 0-1,1-1 0,-1 1 0,0 0 1,1 0-1,-1 0 0,0 0 1,1 0-1,-1 0 0,0-1 0,1 1 1,-1 0-1,0 0 0,1 0 0,-1 0 1,0 0-1,1 0 0,-1 1 1,1-1-1,-1 0 0,0 0 0,1 0 1,-1 0-1,14 13 3108,-7-6-2179,5 3 850,1 0-1,24 14 1,-19-14-652,18 16 0,-31-22-1068,-1 0 0,1 0 0,-1 0 0,0 1 1,-1-1-1,1 1 0,-1 0 0,5 8 0,-8-12-105,1 0 0,-1 0 1,0 0-1,1 0 0,-1 0 1,0 0-1,1 0 0,-1 1 0,0-1 1,0 0-1,0 0 0,0 0 1,0 0-1,0 0 0,0 0 0,-1 0 1,1 1-1,-1 0 0,1-1-5,0-1 0,0 0-1,0 0 1,0 0-1,-1 0 1,1 0 0,0 0-1,0 1 1,0-1 0,0 0-1,0 0 1,0 0 0,-1 0-1,1 0 1,0 0 0,0 0-1,0 0 1,0 0 0,-1 0-1,1 0 1,0 0 0,0 0-1,0 0 1,0 0 0,-1 0-1,1 0 1,0 0 0,0 0-1,0 0 1,0 0-1,0 0 1,-1 0 0,1 0-1,0 0 1,0 0 0,0 0-1,0-1 1,-1 1 0,-7-12-13,4 1-78,0 0 0,1 0 0,0-1-1,0 1 1,1-1 0,1 0 0,0 0-1,1 1 1,0-1 0,0 0 0,2 0-1,-1 0 1,2 1 0,5-20 0,-6 26 59,0 0 0,1 1 1,0-1-1,0 1 0,0 0 0,0 0 1,1 0-1,-1 0 0,1 0 1,0 1-1,0 0 0,1-1 0,-1 2 1,1-1-1,-1 0 0,1 1 1,0 0-1,5-2 0,1 1-430,1 1 0,-1-1 0,0 2 0,1 0-1,-1 0 1,1 1 0,13 1 0,-19 0-113,-1-1 0,1 1 0,-1-2-1,1 1 1,0 0 0,-1-1 0,1 0 0,-1-1 0,0 1 0,1-1 0,-1 0 0,0 0 0,0-1 0,8-4 0,12-12-1176</inkml:trace>
</inkml:ink>
</file>

<file path=ppt/ink/ink1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7:04.2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129 703 9178,'1'-16'6382,"-1"16"-6267,0 0-1,0 0 1,0 0 0,-1 0 0,1 0 0,0 0-1,0 0 1,0 0 0,0 0 0,0 0 0,-1 0-1,1 0 1,0 0 0,0 0 0,0 0 0,0 0-1,0 0 1,-1 0 0,1 0 0,0 0 0,0 0-1,-3 1 617,0 1-1,0-1 0,0 1 1,1 0-1,-6 4 0,-11 11 873,1 1-1,-32 40 0,47-55-1541,1 0 0,0 0-1,0 0 1,0 1 0,1-1 0,-1 0 0,-1 8 0,3-10-56,-1 0 0,1 0 0,0 0 0,0 0 0,0 0 0,0 0 0,0 0 0,0 0 1,0 0-1,0 0 0,1 0 0,-1 0 0,0-1 0,1 1 0,-1 0 0,0 0 0,1 0 1,-1 0-1,1 0 0,-1 0 0,1-1 0,0 1 0,-1 0 0,1 0 0,0-1 0,-1 1 0,1-1 1,0 1-1,0 0 0,0-1 0,0 1 0,-1-1 0,1 0 0,2 1 0,-1 0-4,1 0-1,0 0 1,0-1-1,-1 1 1,1-1-1,0 0 1,0 1-1,0-1 1,-1 0-1,1-1 1,0 1-1,0-1 1,0 1-1,-1-1 1,1 0-1,5-2 1,-1-1-19,1-1 1,-1 1-1,0-2 1,7-6 0,-10 8 9,0 0 0,1 1 0,-1-1 0,1 1 0,0 0 0,0 0 0,0 0 0,0 1 1,0 0-1,1 0 0,7-2 0,-10 4 8,0 0 0,0 0 0,-1 0 0,1 0 0,0 1-1,-1-1 1,1 1 0,-1 0 0,1 0 0,-1 0 0,1 0 0,-1 1 0,1-1 0,-1 0 0,0 1 0,4 3 0,3 3 1,-1 1 0,12 15 0,-6-8 0,-11-12 0,98 121 600,-91-112-513,-1 1 0,-1 0 0,0 1 0,-1 0 0,-1 0 0,0 0 1,6 28-1,-11-32-56,0 0 1,0 1 0,-1-1-1,-1 0 1,0 0 0,0 0 0,-1 0-1,-1 0 1,1 0 0,-2 0-1,0-1 1,0 1 0,-1-1 0,-8 14-1,12-22-28,-1 0 1,1 0-1,-1 0 0,1 0 0,-1 0 0,0 0 0,0 0 1,0 0-1,0 0 0,0-1 0,0 1 0,0-1 0,-1 0 1,1 0-1,-1 0 0,1 0 0,-6 2 0,6-3-1,0 0-1,0 0 0,0-1 0,-1 1 0,1 0 1,0-1-1,0 1 0,0-1 0,0 0 1,0 0-1,0 0 0,0 0 0,0 0 1,0 0-1,1 0 0,-1 0 0,0-1 0,1 1 1,-1-1-1,1 1 0,-3-4 0,-1-1-11,1-1 0,0 1-1,0-1 1,0-1-1,1 1 1,0 0-1,1-1 1,-1 1 0,1-1-1,1 0 1,0 0-1,0 0 1,0 0-1,1 0 1,1-14 0,3-6-76,0 0 0,2 0 0,10-30 0,6-16 39,20-68-29,-34 110 64,-2-1 0,3-44 0,-8 64 10,-1 0 1,-1 0-1,-2-15 0,3 25 0,0 0 1,-1 0 0,0 0-1,0 0 1,0 0-1,0 0 1,0 0 0,0 0-1,-1 0 1,1 1-1,-1-1 1,0 1 0,0-1-1,0 1 1,0-1-1,0 1 1,-4-3 0,5 5-2,0-1 1,0 1-1,0-1 1,0 1 0,0 0-1,1 0 1,-1-1 0,0 1-1,0 0 1,0 0-1,0 0 1,0 0 0,0 0-1,0 0 1,0 0-1,0 1 1,0-1 0,0 0-1,0 0 1,-1 1 0,0 0-2,0 0 0,0 1 0,1-1 0,-1 0 0,0 1 0,0-1 0,1 1 0,-3 2 0,0 1-1,1 0 0,0 1 0,0-1 0,0 1 0,-3 8 0,4-8 8,1 0 1,-1-1 0,1 1-1,1 0 1,-1 0 0,1 0 0,0-1-1,0 1 1,1 0 0,0 0 0,0 0-1,0-1 1,0 1 0,5 9 0,-5-12-2,1 1 1,0 0 0,1-1-1,-1 0 1,0 1-1,1-1 1,0 0 0,0 0-1,0 0 1,0-1-1,0 1 1,1-1 0,-1 0-1,1 0 1,-1 0 0,1 0-1,0 0 1,0-1-1,0 0 1,0 0 0,6 1-1,0-1 8,0 0-1,0-1 1,-1-1-1,1 0 1,-1 0-1,1 0 1,-1-2-1,1 1 1,-1-1-1,0 0 1,11-6-1,-1-1 24,0 0 0,-1-1 1,33-28-1,-28 19 28,-1-1 0,0-1 1,-2-1-1,19-28 0,-25 31-22,-2 0-1,0-1 1,-2 0 0,0-1 0,12-40-1,-21 60-35,-1 0 0,0 0 0,1 0 0,-1 0 0,0 0 0,0 0 0,0 0 0,-1-4 0,1 6-2,0 0 0,0 0 0,0 0 0,0 0 0,0 0 0,0 0 0,0 0 0,0 0 0,0 0 1,0 0-1,0 0 0,0 0 0,3 10 10,-2-8-5,0 0 1,0 0-1,1 0 1,-1 0-1,1-1 0,-1 1 1,1 0-1,0-1 0,-1 0 1,1 1-1,2 0 0,22 12 53,-22-12-56,0 0-1,1-1 1,-1 0-1,0 0 1,0 0 0,0 0-1,1 0 1,-1-1-1,0 0 1,1 0 0,-1 0-1,0-1 1,1 1-1,6-3 1,-6 1-4,-1 0 1,1 0-1,-1 0 0,0-1 1,0 1-1,0-1 1,0 0-1,-1-1 0,1 1 1,-1-1-1,0 1 0,6-9 1,-7 9 1,0 0 0,0-1 0,0 1 0,0-1 0,0 0 0,-1 1 0,1-1 0,-1 0 0,0 0 0,-1 0 0,1 0 0,-1 0 0,1-7 1,-1 9-3,-1-1 1,1 1-1,-1-1 1,0 1-1,0 0 0,1-1 1,-1 1-1,-1 0 1,1-1-1,0 1 1,-1 0-1,1 0 1,-1 0-1,1 0 1,-1 0-1,0 1 1,0-1-1,0 0 1,0 1-1,0 0 1,0-1-1,-4-1 1,4 2-2,1 1 0,-1-1 0,0 0 0,1 1 0,-1-1 0,0 1 0,1 0 1,-1 0-1,0-1 0,1 1 0,-1 0 0,0 0 0,0 1 0,1-1 0,-1 0 0,0 0 0,-2 2 0,2-1-1,-1 0 0,1 1 0,-1-1 0,1 1 0,-1-1 0,1 1 0,0 0 0,0 0 0,-3 4 0,-3 4-6,1 0 0,1 1 0,-10 21 0,13-25 6,-6 10 5,1 2 0,1-1 0,1 1-1,0 0 1,2 1 0,0-1 0,-1 21 0,5-38 0,0 0-1,0 0 1,0 1 0,0-1 0,0 0 0,0 0-1,1 0 1,-1 0 0,1 0 0,0 0 0,-1 0-1,1 0 1,0 0 0,0-1 0,0 1 0,0 0-1,0 0 1,1-1 0,-1 1 0,3 1 0,-2-2-1,-1 0 1,1 0-1,0 0 1,0-1 0,0 1-1,0-1 1,0 1-1,0-1 1,0 0 0,-1 0-1,1 0 1,0 0-1,0 0 1,0 0 0,0-1-1,0 1 1,0-1-1,0 1 1,0-1 0,0 0-1,-1 1 1,3-2-1,6-4 9,0 0 0,0 0-1,-1-1 1,1 0-1,-2-1 1,1 0 0,-1 0-1,11-15 1,-4 2 7,0-1 1,21-42-1,-30 52-15,-2 0-1,1-1 1,-1 0 0,-1 1-1,0-1 1,-1 0 0,-1 0-1,0 0 1,-1-24-1,-2 11 4,-2-1 0,-1 1 0,-14-45 0,19 70-5,-3-9-4,-1-1 1,-8-15 0,11 25 2,0-1 1,0 0 0,0 0 0,0 1-1,0-1 1,-1 1 0,1-1-1,0 1 1,-4-2 0,5 3 1,-1-1-1,1 1 1,-1 0 0,1 0-1,-1-1 1,1 1 0,-1 0-1,0 0 1,1 0 0,-1 0-1,1 0 1,-1 0 0,0 0-1,1 0 1,-1 0 0,1 0-1,-1 0 1,0 0 0,1 1-1,-1-1 1,1 0 0,-1 0-1,1 1 1,-1-1 0,1 0-1,-1 1 1,1-1 0,-1 0 0,1 1-1,-1 0 1,-1 1 15,0 0 0,1 0 1,-1 1-1,1-1 0,-1 1 0,1-1 1,0 1-1,0 0 0,0-1 0,0 1 1,0 0-1,1 0 0,0 0 1,-1-1-1,1 1 0,0 4 0,0 5 94,1 0 0,4 19-1,2-1 111,1 0-1,1 0 0,2-1 1,20 41-1,-19-47-154,0-2 0,2 0 0,0 0 0,2-1 1,0-1-1,20 18 0,-26-28-65,1 0 0,0-1 1,0 0-1,1-1 1,0 0-1,0-1 0,0-1 1,1 0-1,0 0 1,0-1-1,16 2 0,-23-5-1,1 0 0,0 0 0,0-1 0,0 0 0,0 0-1,0-1 1,0 0 0,0 0 0,0-1 0,0 0 0,-1 0 0,1-1 0,-1 1-1,1-1 1,-1-1 0,0 1 0,0-1 0,-1 0 0,1 0 0,-1-1-1,0 0 1,0 0 0,5-7 0,0-1-108,-1-1 1,-1 1-1,-1-2 1,11-25-1,15-65-646,-27 86 691,7-37-310</inkml:trace>
</inkml:ink>
</file>

<file path=ppt/ink/ink1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3:21.6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81 515 9082,'-10'0'1388,"0"1"0,-13 2 0,21-3-1122,-1 1 0,0-1 0,1 1 0,-1 0 0,0 0 0,1 0 0,-1 0 0,1 0 0,0 0 0,-1 1 0,1-1 0,0 1 0,-2 2 0,3-4-184,1 0 0,0 1-1,0-1 1,0 0 0,0 1-1,0-1 1,-1 0 0,1 0 0,0 1-1,0-1 1,0 0 0,0 1-1,0-1 1,0 0 0,0 0-1,0 1 1,0-1 0,0 0-1,0 1 1,0-1 0,0 0-1,1 0 1,-1 1 0,0-1 0,0 0-1,0 0 1,0 1 0,0-1-1,1 0 1,-1 0 0,0 1-1,0-1 1,0 0 0,1 0-1,-1 0 1,0 1 0,0-1 0,1 0-1,-1 0 20,1 1-1,-1-1 1,1 0-1,-1 1 1,1-1-1,0 0 1,-1 0-1,1 0 0,-1 0 1,1 0-1,-1 1 1,1-1-1,0 0 1,-1 0-1,1 0 1,-1-1-1,1 1 1,0 0-1,-1 0 1,2 0-1,8-6 470,0 0 0,-1-1-1,0 0 1,15-14 0,-11 9-272,141-134 1640,-12 11-1086,12 11-512,-126 105-338,69-43-234,-96 61 169,-1 1 0,1 0 1,0-1-1,-1 1 0,1 0 0,-1 0 1,1 0-1,0-1 0,0 1 1,-1 0-1,1 0 0,0 0 0,-1 0 1,1 0-1,0 0 0,-1 0 1,2 1-1,-1-1 5,-1 0-1,0 0 1,0 0 0,0 1 0,0-1-1,0 0 1,0 0 0,1 1 0,-1-1-1,0 0 1,0 1 0,0-1 0,0 0-1,0 0 1,0 1 0,0-1 0,0 0 0,0 0-1,0 1 1,0-1 0,0 0 0,0 1-1,0-1 1,-1 0 0,1 0 0,0 1-1,0-1 1,0 0 0,0 0 0,0 1-1,-1-1 1,1 0 0,0 0 0,0 0-1,0 1 1,-1-1 0,1 0 0,0 0-1,0 0 1,0 0 0,-1 0 0,1 1 0,-1-1-1,-4 5-898,-1-1 1,-1 0-1,1 0 0,0 0 0,-12 4 0,-2 2-937,-2 2 759</inkml:trace>
</inkml:ink>
</file>

<file path=ppt/ink/ink1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3:22.0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214 3 8826,'-2'0'210,"-4"-1"876,0 0 1,0 1-1,-11-1 1,15 1-825,0 1 1,1-1-1,-1 0 0,0 1 1,1-1-1,-1 1 0,0-1 1,1 1-1,-1 0 0,1 0 1,-1-1-1,1 1 0,-1 0 1,1 1-1,0-1 1,-1 0-1,1 0 0,-2 3 1,-24 40 1180,2 1 0,2 1 1,-22 60-1,40-91-1141,0-1 0,1 1 0,-5 29 0,8-40-210,0 0-1,1 1 1,0-1-1,0 0 1,0 0-1,0 1 0,1-1 1,-1 0-1,1 0 1,0 0-1,1 0 1,-1 0-1,1 0 1,-1 0-1,1 0 1,0-1-1,1 1 1,-1-1-1,4 5 1,-4-6-12,1 0 0,0-1 0,0 1 0,0 0 0,-1-1 0,2 0 0,-1 1 0,0-1 0,0-1 0,0 1 1,0 0-1,1-1 0,-1 1 0,0-1 0,0 0 0,1 0 0,-1 0 0,0-1 0,5 0 0,7-3 233,0 0 0,26-11-1,-23 9-108,31-12 197,77-16 0,-94 29-1782,59-4 1,-81 9 96,0 1 0,1 0 1,11 3-1,-16-2 662,14-1-1331</inkml:trace>
</inkml:ink>
</file>

<file path=ppt/ink/ink1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3:22.7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318 103 14083,'1'-20'799,"0"13"-190,0-1 0,0 1 0,-1-1 0,-1 1 0,1 0 1,-1-1-1,-3-9 0,4 16-542,-1 0 1,1 0-1,-1 0 1,0 0-1,0 0 0,1 0 1,-1 1-1,0-1 1,0 0-1,0 1 0,0-1 1,0 1-1,0-1 1,0 1-1,0-1 0,0 1 1,0-1-1,0 1 1,0 0-1,0 0 1,-1 0-1,1-1 0,0 1 1,0 0-1,0 1 1,0-1-1,0 0 0,0 0 1,0 0-1,-3 1 1,-7 2 36,1 0 0,-1 0 1,0 1-1,1 1 0,0 0 1,0 0-1,1 1 0,-1 0 1,-9 9-1,-9 8 15,-37 41 0,50-48-100,-24 26 22,35-38-36,1 0 0,1 0-1,-1 1 1,0-1 0,1 0 0,0 1-1,0 0 1,-2 7 0,4-10 7,0 0-1,0 0 1,0 0-1,0 0 1,0 0-1,0 0 1,0 1 0,1-1-1,-1 0 1,1 0-1,-1 0 1,1 0-1,0-1 1,0 1 0,0 0-1,0 0 1,0 0-1,0-1 1,1 1-1,-1 0 1,1-1 0,-1 1-1,1-1 1,-1 0-1,1 0 1,3 2 0,3 2 105,1 0 1,0-1-1,0 0 1,11 3 0,-16-5-76,37 10 400,26 10 75,-61-20-461,-1 1-1,1 0 1,0 0-1,-1 0 1,0 1-1,0 0 1,0 0-1,6 7 1,-9-10-30,-1 1 0,0 0 0,1 0 0,-1 0 0,0 0 0,0 0 0,-1 0 0,1 0 0,0 0 0,-1 0 0,1 0 0,-1 0 0,1 0 0,-1 0 0,0 1 0,0-1 0,0 0 0,0 0 0,-1 0 0,1 0 0,0 1-1,-1-1 1,0 0 0,1 0 0,-1 0 0,0 0 0,0 0 0,0 0 0,0-1 0,-3 5 0,-4 3 104,1 0 1,-1-1-1,-1 0 0,-13 11 0,21-18-119,-16 12 242,-34 22 0,44-31-240,-1 0 0,0 0 0,1-1 0,-1 0 0,0-1 0,0 0 0,-16 3 1,23-5-106,-1 0 1,1 0 0,-1 0 0,1 1 0,-1-2 0,1 1 0,-1 0-1,1 0 1,-1 0 0,1-1 0,-1 1 0,1-1 0,-1 1 0,1-1-1,-1 1 1,1-1 0,0 0 0,0 0 0,-1 0 0,1 0 0,0 0 0,0 0-1,0 0 1,0 0 0,0 0 0,0 0 0,0-1 0,0 1 0,1 0-1,-1-1 1,0 1 0,1-1 0,-1 1 0,1 0 0,-1-1 0,1 1-1,0-1 1,0 1 0,0-1 0,0 0 0,0 1 0,0-1 0,0 1-1,0-1 1,0 1 0,1-1 0,-1 1 0,1-1 0,0-1 0,1-1-528,0-1 1,0 1-1,0-1 1,1 1-1,-1 0 1,1 0-1,7-7 1,14-10-854</inkml:trace>
</inkml:ink>
</file>

<file path=ppt/ink/ink1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3:23.7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1 785 10282,'5'-7'884,"2"-1"1501,0-2 1,0 1 0,-1-1 0,7-11 2704,-11 26-4260,0 9-299,-2 76 878,0-88-1388,-1 3-1,1 0 1,1-1-1,-1 1 0,1 0 1,0 0-1,0-1 0,0 1 1,0-1-1,1 1 0,0-1 1,4 8-1,-5-10-19,0-1-1,1 1 1,-1-1 0,0 1-1,1-1 1,-1 0 0,1 1-1,-1-1 1,1 0 0,0 0-1,-1 0 1,1 0 0,0-1-1,0 1 1,0 0 0,-1-1-1,1 1 1,0-1 0,0 0-1,0 1 1,0-1 0,0 0-1,0 0 1,0-1 0,0 1-1,0 0 1,0 0 0,0-1-1,-1 0 1,1 1 0,3-2-1,2-1-11,0-1-1,-1 1 0,0-1 0,0-1 0,0 1 0,0-1 1,0 0-1,-1 0 0,0 0 0,0-1 0,-1 0 0,9-12 1,0-7-46,0 0 0,10-31 0,-7 16 1,-11 30 40,3-13-14,-16 34 23,0 1 13,6-9 1,1-1-1,-1 1 0,1-1 0,0 1 0,-1 0 1,1 0-1,-1 3 0,2-6-2,0 0-1,1 1 0,-1-1 1,0 0-1,0 1 1,0-1-1,0 0 1,0 1-1,0-1 0,0 0 1,1 1-1,-1-1 1,0 0-1,0 1 1,0-1-1,1 0 0,-1 1 1,0-1-1,0 0 1,1 0-1,-1 0 1,0 1-1,1-1 1,-1 0-1,0 0 0,1 0 1,-1 1-1,0-1 1,1 0-1,-1 0 1,0 0-1,1 0 0,-1 0 1,0 0-1,1 0 1,-1 0-1,0 0 1,1 0-1,0 0 1,15-2 97,-5-2-67,1-1 0,-1 0 0,-1 0 0,19-13 0,3-2-8,-25 16-4,0 0 0,0-1 0,-1 0 0,1 0 0,-1-1 0,0 0 0,-1 0 0,0 0 0,0 0 1,0-1-1,0 0 0,-1 0 0,-1-1 0,1 1 0,-1-1 0,0 1 0,-1-1 0,0 0 0,2-9 0,-4 17-26,0-1-1,0 0 0,0 1 1,0-1-1,0 0 0,0 1 1,0-1-1,0 0 0,1 1 1,-1-1-1,0 0 0,1 1 1,-1-1-1,0 1 1,1-1-1,-1 0 0,1 0 1,-1 1-1,1 0 0,-1 0 0,0 0 0,0 0 0,1 0 1,-1 0-1,0 0 0,1 0 0,-1 0 0,0 0 0,1 0 1,-1 0-1,0 0 0,0 0 0,1 0 0,-1 0 0,0 0 1,1 0-1,-1 1 0,0-1 0,0 0 0,1 0 0,-1 0 0,0 0 1,0 1-1,1-1 0,19 23-261,-12-13 195,-3-4 53,1 0 0,0 0 0,0-1 0,1 0 0,0 0 0,7 3 0,-11-6 14,0-1 0,0 0-1,0 0 1,1 0 0,-1 0 0,0 0 0,0-1 0,1 1 0,-1-1 0,0 0 0,0 0 0,1 0 0,-1-1 0,0 1 0,1-1 0,-1 0 0,0 1-1,4-3 1,2-1 0,-1-1 0,0 0 0,0 0 0,0-1-1,0 0 1,-1 0 0,11-13 0,-4 2 10,0-1 0,13-21-1,-17 23-2,-1 0 0,-1-1 0,0 0 0,-1 0 0,-1-1 0,-1 1 0,-1-1 0,0-1 0,-1 1 0,-1 0 0,-1-1 0,0 1 0,-2-1 0,0 1 0,-1-1 0,-1 1 0,0 0 0,-2 0 0,-9-27 0,11 37-8,-1 0 0,0 0-1,0 1 1,-7-11 0,10 16 2,-1 1 0,1-1 0,-1 0 0,1 1 0,-1-1 0,0 1 0,1-1 1,-1 1-1,0 0 0,0 0 0,0 0 0,0 0 0,0 0 0,0 0 0,0 0 0,0 1 0,-1-1 0,1 1 0,0 0 1,0-1-1,-3 1 0,3 1 0,0-1 1,0 0 0,1 1-1,-1-1 1,0 1 0,1 0-1,-1-1 1,1 1 0,-1 0-1,1 0 1,-1 0 0,1 0-1,-1 0 1,1 1 0,0-1-1,0 0 1,0 1 0,0-1-1,0 0 1,0 1 0,0 0-1,0-1 1,0 1 0,1-1-1,-2 3 1,0 3-4,1-1 1,-1 1-1,1-1 0,0 1 1,1 12-1,1-2 6,0 0 0,2 0 1,0 0-1,1 0 0,1 0 0,1-1 0,0 1 1,1-1-1,15 25 0,11 11 39,54 67 0,-52-73 45,44 74 0,-66-96-54,-1 0 1,-1 0-1,-2 1 1,0 0-1,8 43 1,-13-45-23,-1-1 0,-1 0 0,-1 0 0,-1 1 0,-6 39 0,5-52-8,-1 0 0,0 0 0,-1-1 1,0 1-1,-1-1 0,0 0 0,0 0 0,-1 0 0,0 0 0,0-1 0,-1 0 0,0 0 0,-1 0 0,0-1 0,-11 9 0,12-12-4,0 0 0,-1-1 0,0 1 0,1-1 0,-1-1 0,0 1 0,-1-1 0,1-1 0,0 1 0,-1-1 0,1-1 0,0 1 0,-1-1-1,1 0 1,-1-1 0,1 0 0,0 0 0,-1-1 0,-10-3 0,12 3 2,0 0 0,0-1 0,1 0 0,0 0 0,-1 0 0,1 0 0,0-1 0,0 0-1,1 0 1,-8-8 0,9 9 1,0-1 0,1 0 0,-1 0 0,1-1 0,0 1 0,0 0 0,0-1 0,1 1 0,-1-1 0,1 0 0,0 1 0,1-1 0,-1 0 0,1-8 0,1 3-16,0 1 0,1-1 0,0 1 0,0 0 0,1 0 0,0 0-1,1 0 1,0 0 0,0 1 0,11-16 0,6-4-281,40-42 1,-30 36-116,50-64-2650,-32 28-3040,-31 43 2064,9 0 1512</inkml:trace>
</inkml:ink>
</file>

<file path=ppt/ink/ink1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3:24.4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135 331 11578,'-2'-1'521,"0"1"-1,0-1 1,0 1-1,-1 0 1,1 0-1,0 0 1,0 0-1,0 0 1,0 0-1,0 1 0,0-1 1,-1 1-1,1-1 1,0 1-1,0 0 1,-2 1-1,0 1 109,-1 1-1,0-1 0,1 1 0,-8 8 1,-1 2 491,-17 22 1,27-32-1046,0 0 1,1 0 0,-1 1-1,1 0 1,0-1-1,0 1 1,0 0 0,1 0-1,-1 0 1,0 8-1,2-12-68,0 0-1,0 1 0,0-1 1,0 0-1,0 0 0,1 0 1,-1 1-1,0-1 1,1 0-1,-1 0 0,1 0 1,-1 0-1,1 0 0,-1 0 1,1 0-1,0 0 0,-1 0 1,1 0-1,0 0 0,1 1 1,0-1-3,1 1 1,-1-1-1,0 0 1,0 1-1,1-1 0,-1-1 1,0 1-1,1 0 1,3 0-1,0 0-19,-1 0 0,1-1 0,-1 0 0,1 0 0,0 0 0,-1-1 0,1 0 0,8-2 0,-8 0-25,0 0 0,0 0 0,-1 0 0,1-1 0,-1 1 0,0-1 0,0-1 0,0 1 0,6-9 0,-4 5-36,0-1 1,-1 0-1,0-1 0,8-18 0,-13 26 72,0-1-1,0 0 1,-1 0-1,1 1 1,-1-1-1,1 0 1,-1 0-1,0 0 1,0 0-1,0 0 1,0 0-1,-1 0 1,1 0-1,-1 1 1,0-1-1,0 0 1,0 0-1,0 1 1,0-1-1,-2-3 1,3 6 8,-1 0 1,1 0 0,0 0-1,0-1 1,-1 1 0,1 0 0,0 0-1,0-1 1,0 1 0,0 0-1,0-1 1,-1 1 0,1 0 0,0 0-1,0-1 1,0 1 0,0 0 0,0-1-1,0 1 1,0 0 0,0-1-1,0 1 1,0 0 0,0-1 0,0 1-1,0 0 1,0-1 0,1 1-1,-1 0 1,0 0 0,0-1 0,0 1-1,0 0 1,1-1 0,-1 1 0,0 0-1,0 0 1,0-1 0,1 1-1,-1 0 1,0 0 0,0 0 0,1 0-1,-1-1 1,0 1 0,0 0-1,1 0 1,-1 0 0,0 0 0,1 0-1,-1 0 1,1 0 0,20-1 57,-13 1-34,3-1 16,1 0 0,-1 0 0,0-2 1,0 1-1,0-1 0,19-8 1,-23 8-17,-1-1 0,0 1 1,0-1-1,0 0 0,0-1 1,-1 1-1,0-1 1,0 0-1,0-1 0,0 1 1,-1-1-1,5-7 0,-4 5 12,-1 0 0,0-1 0,0 1 0,0-1 0,-1 0-1,3-14 1,-6 23-34,0 0 0,0 1-1,0-1 1,-1 0 0,1 0 0,0 0-1,0 1 1,0-1 0,-1 0-1,1 0 1,0 0 0,0 0 0,0 0-1,-1 1 1,1-1 0,0 0 0,0 0-1,-1 0 1,1 0 0,0 0-1,0 0 1,-1 0 0,1 0 0,0 0-1,-1 0 1,1 0 0,0 0 0,0 0-1,-1 0 1,1 0 0,0 0 0,0 0-1,-1 0 1,1 0 0,0-1-1,0 1 1,-1 0 0,1 0 0,0 0-1,0 0 1,0 0 0,-1-1 0,1 1-1,0 0 1,0 0 0,0 0-1,0-1 1,-1 1 0,1 0 0,0 0-1,0-1 1,0 1 0,0 0 0,0 0-1,0-1 1,0 1 0,0 0-1,0 0 1,0-1 0,0 1 0,0 0-1,0 0 1,0-1 0,-3 5 5,0 1 1,0 0-1,1 0 1,0 0-1,0 0 0,0 0 1,1 0-1,0 0 1,0 1-1,0-1 0,0 1 1,1-1-1,0 0 1,0 1-1,1-1 0,0 8 1,0-10-13,0 1 0,0 0 0,0-1-1,0 1 1,1-1 0,-1 1 0,1-1 0,0 0 0,0 0 0,0 0 0,0 0 0,1 0 0,-1 0 0,1 0-1,0-1 1,-1 0 0,1 1 0,1-1 0,-1 0 0,0 0 0,0-1 0,1 1 0,-1-1 0,7 3 0,-2-3 4,0 0 0,1 0 0,-1-1 0,0 0 0,1 0 1,-1-1-1,0 0 0,1 0 0,-1-1 0,0 0 1,0-1-1,0 0 0,0 0 0,-1-1 0,11-6 0,-3 1 50,0-1-1,-1-1 0,0 0 0,-1 0 0,0-2 0,15-18 1,-20 21 44,0-1 0,-1 0 0,0-1-1,8-17 1,-12 22-48,-1 0-1,1 0 0,-1 0 0,-1-1 0,1 1 1,-1-1-1,-1 1 0,1-1 0,-2-9 1,1 14-32,0 1 1,-1-1-1,1 1 1,-1-1-1,0 1 1,0-1-1,0 1 1,0 0 0,-2-4-1,3 5-8,-1 0 0,1 1 0,-1-1-1,0 0 1,1 1 0,-1-1 0,0 1 0,1-1 0,-1 1 0,0 0-1,0-1 1,1 1 0,-1 0 0,0-1 0,0 1 0,1 0 0,-1 0-1,0 0 1,0 0 0,0-1 0,0 1 0,1 0 0,-1 1 0,0-1-1,0 0 1,0 0 0,0 0 0,1 0 0,-1 1 0,0-1 0,0 0-1,1 1 1,-1-1 0,-1 1 0,-1 2 15,-1-1 1,1 1-1,0 0 1,0 0-1,0 0 1,0 0-1,0 0 1,1 1-1,-1-1 1,1 1-1,0 0 1,0 0-1,0-1 1,1 1-1,-2 5 1,2-4-11,-1 1-1,1-1 1,0 1 0,0-1-1,0 1 1,1 0 0,0-1-1,0 1 1,1 0 0,-1-1-1,3 7 1,-2-8-12,0-1 1,0 0-1,1 1 1,-1-1-1,1 0 1,0 0-1,0 0 0,0 0 1,0 0-1,1-1 1,-1 1-1,1 0 0,-1-1 1,1 0-1,0 0 1,0 0-1,3 2 0,-1-2-32,1 0-1,-1 0 0,0-1 1,0 1-1,1-1 0,-1-1 1,1 1-1,-1-1 0,1 0 1,6 0-1,5-3-600,0 0 0,0 0 0,0-2 0,-1 0 1,1-1-1,16-9 0,-7 2-2189,25-16 0,23-26-708</inkml:trace>
</inkml:ink>
</file>

<file path=ppt/ink/ink1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7:24.9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15067,'22'33'1321,"0"4"767,2 10-536,-1 3-223,-1 1-321,0-3-304,-3 0-304,-1-3-168,-7-4-168,-4-3 8,-3-7-344,-2-7-256,-4-11-976,-2-6-545,-7-10 1073</inkml:trace>
</inkml:ink>
</file>

<file path=ppt/ink/ink1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7:25.6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0 211 15283,'20'-24'919,"1"1"-1,1 1 1,1 1-1,0 1 1,2 1-1,0 1 1,44-23 0,-62 37-781,0 1 0,0 0 0,0 0 1,1 1-1,-1 0 0,1 0 1,-1 1-1,1 0 0,12 0 0,-18 1-130,0 0 0,0 1 0,0-1 0,0 1 0,0-1 0,0 1 0,0 0 0,0-1-1,-1 1 1,1 0 0,0 0 0,-1 0 0,1 1 0,0-1 0,-1 0 0,0 1 0,1-1 0,-1 1-1,0-1 1,1 1 0,-1-1 0,0 1 0,0 0 0,-1 0 0,1 0 0,0-1 0,0 1-1,-1 0 1,1 0 0,-1 0 0,0 0 0,0 0 0,1 2 0,-1 4-4,0 0 0,0 1 0,-1-1 0,0 0 0,-1 0 0,-4 15 0,-1-1 5,-1-1 0,-2 1 0,0-2 0,-1 1 0,-1-2 0,0 1 0,-2-2 0,0 1 0,-31 28 0,39-42-87,-1 0 1,0 0-1,0-1 0,0 0 1,-13 6-1,18-10-25,0 1 0,0 0 1,-1-1-1,1 1 0,-1-1 1,1 1-1,0-1 0,-1 0 1,1 0-1,-5-1 0,6 1-15,0-1-1,0 1 1,0 0 0,0-1-1,-1 0 1,1 1 0,0-1-1,0 0 1,0 1 0,0-1-1,0 0 1,0 0 0,1 0-1,-1 0 1,0 0 0,0 0-1,1 0 1,-1 0 0,0 0-1,1 0 1,-1-2 0,0 1-93,0 0 1,1 0-1,0 0 1,-1 0 0,1 0-1,0 0 1,0-1-1,1-2 1,5-25-1046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6:55.8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242 282 12187,'1'-6'618,"-1"-22"5545,0 27-6050,0 1 0,0 0 0,0-1 0,0 1 0,-1 0 0,1-1 0,0 1 0,0 0 0,0-1-1,0 1 1,-1 0 0,1 0 0,0-1 0,0 1 0,-1 0 0,1 0 0,0-1 0,0 1 0,-1 0 0,1 0 0,0 0 0,-1 0 0,1-1 0,0 1 0,-1 0-1,1 0 1,0 0 0,-1 0 0,1 0 0,0 0 0,-1 0 0,1 0 0,0 0 0,-1 0 0,-14 4 1270,-1 3-681,0 0 0,0 1 1,1 1-1,0 0 0,-22 19 1,27-20-581,1 1 1,0 0 0,0 0 0,1 1-1,0 0 1,1 0 0,0 1 0,-9 20-1,12-20-67,0-1 1,0 1-1,-3 18 0,7-27-56,-1 1 0,1-1 0,0 0 0,-1 1 0,1-1 0,0 0 0,1 1 0,-1-1 0,0 1 0,1-1 0,-1 0 0,1 0 0,-1 1 0,1-1-1,0 0 1,0 0 0,0 0 0,1 0 0,-1 0 0,0 0 0,1 0 0,-1 0 0,4 3 0,-4-5-2,-1 0 0,1 1 0,-1-1-1,1 0 1,0 1 0,-1-1-1,1 0 1,0 0 0,0 0-1,-1 0 1,1 1 0,0-1 0,-1 0-1,1 0 1,0 0 0,0-1-1,-1 1 1,1 0 0,0 0 0,-1 0-1,1 0 1,0-1 0,0 1-1,15-11-49,-12 7 32,12-8-107,-1-1 1,-1-1-1,15-17 1,-23 23 61,0 0 1,-1 0-1,0 0 0,-1 0 1,0-1-1,0 0 1,0 0-1,3-16 1,-3 4-49,-4 13 13,-5 9 79,-4 7 40,5-2 11,0 1 0,1-1-1,0 1 1,0 0 0,1 0 0,-1 0-1,2 1 1,-3 13 0,4-19-30,0 1-1,-1-1 1,2 1 0,-1 0-1,0-1 1,0 1 0,1-1-1,0 1 1,-1 0 0,1-1 0,0 0-1,2 5 1,-2-6-25,0 1 0,1-1 1,-1 0-1,0 1 0,1-1 0,-1 0 0,0 0 0,1 0 1,-1 0-1,1 0 0,0 0 0,-1-1 0,1 1 1,0 0-1,-1-1 0,1 1 0,0-1 0,0 0 1,0 0-1,2 0 0,0 0-168,0 0 0,-1-1 0,1 1 0,0-1-1,-1 0 1,1 0 0,-1 0 0,0-1 0,1 1 0,-1-1 0,0 0 0,0 0 0,6-4 0,2-4-1263,21-22 0,-20 17 511,0-1-1,-1 0 0,-1 0 0,10-24 1,17-26-1054,-37 65 2040,1 0-1,-1 0 1,1 0-1,0 1 1,-1-1-1,1 0 1,0 0-1,-1 1 1,1-1-1,0 1 1,0-1-1,-1 0 1,1 1-1,0-1 1,0 1-1,0 0 1,1-1-1,-1 1 43,-1 0 0,1 0 0,-1 0 0,1 1 0,-1-1 0,1 0 0,-1 0 0,1 1 0,-1-1 0,0 0 0,1 1 0,-1-1 0,1 0 0,-1 1 0,0-1 0,1 1 0,-1-1 0,0 0 0,1 1 0,-1-1 0,0 1 0,0-1 0,0 1 0,1-1 0,-1 1 0,0-1 0,0 1 0,0-1 0,0 1 0,0-1 0,0 1 0,0 1 0,2 11 1365,1 0 0,0 0 1,8 20-1,-9-28-1156,0 0 0,1 0-1,0 0 1,0 0 0,0-1 0,1 1 0,-1-1 0,1 0 0,0 0-1,9 7 1,-13-11-278,0-1 0,1 1 0,-1 0 0,0 0 0,0 0 0,0-1 0,1 1 0,-1 0 0,0 0 0,0-1 0,0 1 0,0 0 0,0 0-1,0-1 1,1 1 0,-1 0 0,0-1 0,0 1 0,0 0 0,0 0 0,0-1 0,0 1 0,0 0 0,0-1 0,0 1 0,0 0 0,0 0 0,-1-1 0,1 1-1,0 0 1,0-1 0,-1-21 38,-1 0-25,4-4-87,2 0 0,0 0 0,2 0-1,0 0 1,2 1 0,12-28 0,-17 47-143,0 0 1,1 0-1,-1 0 0,1 1 1,0 0-1,0-1 0,1 1 1,6-5-1,3-1-2790,28-17 0,-27 18-23,-4 5 1404</inkml:trace>
</inkml:ink>
</file>

<file path=ppt/ink/ink1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7:26.5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135 539 13235,'-15'54'3912,"9"-37"-2882,1 1 0,0 0 0,2 0 0,0 1 0,0 27 1,2-44-966,1 0 1,0 0-1,1 0 1,-1 0-1,0 0 1,0 0 0,1 0-1,0 0 1,-1 0-1,1 0 1,0 0-1,0-1 1,0 1 0,0 0-1,0 0 1,0-1-1,0 1 1,1-1-1,-1 1 1,1-1 0,-1 1-1,1-1 1,-1 0-1,1 0 1,2 1-1,-1-1-15,0 0 0,0 0 0,0-1 0,0 1 0,0-1 0,0 0 0,0 0 0,0 0 0,0 0 0,0-1 0,0 1 0,0-1 0,0 0 0,0 1 0,0-2 0,3 0 0,5-4 55,-1 1 0,0-2 1,0 1-1,-1-1 1,0-1-1,0 0 1,-1 0-1,1-1 1,-2 0-1,0 0 1,0-1-1,10-18 0,-16 27-87,0-1-1,-1 1 1,1 0-1,-1 0 0,1-1 1,-1 1-1,1 0 1,-1 0-1,0-1 0,0 1 1,0 0-1,0-1 0,0 1 1,0 0-1,0-1 1,0 1-1,-1-3 0,0 3-7,1 0-1,-1 0 0,1 1 1,-1-1-1,0 0 0,1 0 1,-1 1-1,0-1 0,0 1 0,0-1 1,1 0-1,-1 1 0,0-1 1,0 1-1,0 0 0,0-1 1,0 1-1,-1-1 0,-5 0 17,0 0-1,-1 1 1,1 0-1,0 0 0,-9 1 1,10 0-8,-70 8-46,-42 1-1775,116-10 1611,0 0 1,0 0-1,-1 0 1,1 0 0,0-1-1,0 1 1,0-1 0,0 1-1,0-1 1,-3-1 0,4 1 94,1 1 0,-1-1 1,1 1-1,-1-1 1,1 1-1,-1-1 0,1 0 1,0 1-1,-1-1 1,1 1-1,0-1 1,-1 0-1,1 1 0,0-1 1,0 0-1,0 1 1,0-1-1,0 0 0,0 0 1,0 1-1,0-1 1,0 0-1,0 1 1,0-1-1,0 0 0,0 1 1,0-1-1,1 0 1,-1 1-1,0-1 0,1-1 1,10-16-1282</inkml:trace>
  <inkml:trace contextRef="#ctx0" brushRef="#br0" timeOffset="1">350 6 15555,'0'-1'131,"0"1"0,0 0 0,0 0 0,0-1 0,0 1 0,0 0 0,1 0 0,-1-1 0,0 1 0,0 0 0,0 0 0,0-1 0,1 1 0,-1 0 0,0 0 0,0 0 0,1 0 0,-1-1-1,0 1 1,0 0 0,1 0 0,-1 0 0,0 0 0,0 0 0,1 0 0,-1 0 0,0 0 0,1 0 0,-1 0 0,0 0 0,0 0 0,1 0 0,-1 0 0,0 0 0,1 0 0,-1 0 0,0 0 0,0 0 0,1 0 0,-1 0 0,0 0 0,1 0-1,-1 1 1,0-1 0,0 0 0,1 0 0,9 12 1379,-9-11-1241,9 14 636,-1 0-1,0 1 1,9 24 0,14 53 527,9 18-726,-34-96-661,0-1-1,1 1 1,1-2-1,14 18 1,-20-26-245,1-1 0,0 0 0,1 1 1,-1-2-1,1 1 0,0 0 0,0-1 0,0 0 1,0 0-1,1-1 0,-1 1 0,1-1 1,-1 0-1,1 0 0,6 0 0,-8-2-243,0 0-1,0 0 0,0 0 0,-1-1 0,1 1 1,0-1-1,-1 0 0,1 0 0,-1 0 1,1-1-1,3-1 0,19-11-1363</inkml:trace>
  <inkml:trace contextRef="#ctx0" brushRef="#br0" timeOffset="2">977 129 14699,'1'-3'684,"0"1"0,0 0 0,0 0 0,0-1 0,-1 1 1,1-1-1,0-2 0,-1 4-572,0 1 0,0 0 1,0-1-1,0 1 1,0 0-1,0-1 0,0 1 1,0 0-1,-1-1 1,1 1-1,0 0 1,0-1-1,0 1 0,0 0 1,-1-1-1,1 1 1,0 0-1,0-1 0,0 1 1,-1 0-1,1 0 1,0-1-1,-1 1 0,0 0 26,0-1-1,1 1 0,-1 0 0,0 0 0,0 0 0,0-1 0,0 1 1,0 0-1,0 0 0,0 0 0,1 1 0,-1-1 0,0 0 0,-1 0 1,-2 1 95,0 1-1,1-1 1,-1 1 0,0 0 0,1 0 0,-1 0 0,1 0 0,0 0 0,-6 6 0,-28 30 452,21-19-360,-11 9 41,9-12-152,2 2 1,0 0-1,1 1 0,-19 31 1,32-46-194,0 1 0,0 0 1,0-1-1,0 1 0,1 0 0,-1 6 1,2-9-19,0-1-1,-1 1 1,1 0 0,0 0 0,0-1 0,1 1 0,-1 0 0,0-1 0,0 1-1,1 0 1,-1-1 0,1 1 0,0-1 0,-1 1 0,1 0 0,0-1-1,0 0 1,0 1 0,0-1 0,0 1 0,1 0 0,1 0-16,0 0 1,0-1-1,0 1 1,0-1-1,0 0 1,0 0-1,0 0 1,1 0-1,-1-1 1,0 1-1,1-1 1,-1 0-1,0 0 1,0 0-1,1 0 1,-1-1-1,0 1 1,4-2-1,2 0-42,0 0-1,-1-1 1,1 0 0,-1-1 0,12-6-1,-14 6 15,0-1-1,0 1 1,-1-1-1,0 0 1,0 0-1,5-8 0,3-2 20,-12 14 24,-1 0-1,1 1 1,-1-1 0,1 1-1,-1-1 1,1 1 0,-1-1-1,1 1 1,0-1 0,-1 1-1,1 0 1,0-1 0,-1 1-1,1 0 1,0-1 0,-1 1-1,1 0 1,0 0 0,0 0-1,-1 0 1,1 0 0,0 0-1,0 0 1,-1 0 0,2 0-1,0 1 24,0-1 0,-1 1 0,1 0 0,-1 0 0,1 1-1,-1-1 1,1 0 0,1 2 0,12 10 127,-5-9-133,-1 1 1,0-1 0,1 0 0,16 3-1,-19-5-381,-1-1-1,1 0 0,0-1 0,-1 1 1,1-1-1,0-1 0,-1 1 0,10-3 1,-14 3 73,0-1 0,0 0 0,0 1 1,-1-1-1,1 0 0,0 0 0,-1 0 1,1-1-1,0 1 0,-1 0 1,0-1-1,1 1 0,-1-1 0,0 1 1,0-1-1,2-3 0,1-2-312,0-1-1,3-14 0,-2 7 1689,9-22-645</inkml:trace>
</inkml:ink>
</file>

<file path=ppt/ink/ink1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7:27.3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1 237 13371,'1'4'544,"0"0"-1,1 0 1,-1-1 0,1 1-1,0 0 1,0 0 0,1-1-1,-1 1 1,1-1 0,0 0-1,0 0 1,0 0 0,4 3 0,7 5 1073,28 16 1,-25-17-751,-5-2-452,0 0-1,-1 1 0,13 12 0,-19-16-364,-1 0-1,0 0 1,0 0-1,0 0 1,0 0-1,-1 1 1,0 0 0,-1-1-1,4 11 1,-10-32-19,1 1 0,0-1 0,1 0 0,1 0 0,0 0 1,3-26-1,-1 34-28,0 0 0,0 1 1,1-1-1,0 1 1,0-1-1,1 1 0,0 0 1,0 0-1,0 0 1,1 0-1,0 1 0,1 0 1,-1-1-1,1 1 0,1 1 1,-1-1-1,7-4 1,1 2 18,-1 1 0,1 1 1,0 0-1,0 1 1,1 0-1,0 1 1,21-3-1,-13 2-949,1-1 1,22-10-1,-20 4-64</inkml:trace>
  <inkml:trace contextRef="#ctx0" brushRef="#br0" timeOffset="1">965 0 21845,'-2'18'1496,"-5"-5"744,-2-4-1159,1-1-985</inkml:trace>
</inkml:ink>
</file>

<file path=ppt/ink/ink1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8:46.7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0 385 11707,'4'6'2097,"-3"0"-1784,1 0-1,-1 0 0,0 0 0,-1 0 1,0 1-1,0 7 0,0 2 78,0 7 64,1 2 128,2 25 0,-2-44-454,0 0 1,0 0 0,1 0-1,0 0 1,0 0 0,0 0-1,0-1 1,1 1-1,5 7 1,-7-11-93,0-1 1,0-1-1,0 1 0,0 0 0,0 0 1,0 0-1,0 0 0,0-1 0,0 1 1,0 0-1,0-1 0,1 1 0,-1-1 1,0 1-1,0-1 0,1 0 1,-1 0-1,0 1 0,1-1 0,-1 0 1,0 0-1,1 0 0,-1 0 0,0-1 1,0 1-1,1 0 0,-1 0 0,0-1 1,1 1-1,-1-1 0,0 1 0,0-1 1,0 0-1,0 1 0,2-2 0,5-4 126,-1 1 0,0-1 1,0-1-1,6-7 0,-8 9-80,-3 3-56,435-476 1004,-349 373-1123</inkml:trace>
</inkml:ink>
</file>

<file path=ppt/ink/ink1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8:47.4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30 311 8482,'0'0'179,"-1"0"0,1 0 1,-1 0-1,1 0 0,-1 0 0,1 1 1,-1-1-1,1 0 0,-1 1 1,1-1-1,-1 0 0,1 0 0,-1 1 1,1-1-1,0 1 0,-1-1 0,1 0 1,0 1-1,-1-1 0,1 1 1,0-1-1,0 1 0,-1-1 0,1 2 1,-6 15 560,6-15-540,-4 17 453,0 1 0,1 0 1,2 0-1,0 0 0,1 0 0,3 24 0,-3-40-490,1 0 0,-1 0 0,1 0 0,1 0 0,-1 0 0,0-1 0,3 5 0,-3-7-128,-1 0 0,0 0 0,1-1 0,0 1-1,-1 0 1,1-1 0,-1 1 0,1-1-1,0 1 1,-1-1 0,1 1 0,0-1-1,0 1 1,-1-1 0,1 0 0,0 1 0,0-1-1,0 0 1,0 0 0,-1 1 0,1-1-1,0 0 1,0 0 0,0 0 0,0 0-1,0 0 1,-1 0 0,1 0 0,0-1 0,0 1-1,0 0 1,0 0 0,-1-1 0,1 1-1,0-1 1,0 1 0,-1 0 0,1-1-1,1 0 1,5-5 126,0 1 0,0-1 0,0-1-1,-1 1 1,0-1 0,7-10 0,-2 3 28,65-72 182,141-127 0,-127 130-1748,0-9 562</inkml:trace>
</inkml:ink>
</file>

<file path=ppt/ink/ink1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8:49.6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0 802 13043,'3'3'444,"0"1"1,0 0-1,-1-1 1,0 1-1,1 0 1,-1 1-1,-1-1 1,3 7-1,8 39 1251,-7-27-1125,17 64 917,-27-92-1264,3-1-196,1 0 0,-1 0 0,1-1 0,0 1 0,1 0 0,-1-1 0,2-7 1,5-47 36,-2 39-50,12-37-1,-14 51-1,1 0-1,1 0 1,0 0-1,0 1 0,0-1 1,1 1-1,9-10 1,-13 15 15,0 0 0,1 1-1,-1 0 1,1-1 0,0 1 0,-1 0 0,1 0 0,0 0 0,0 0-1,-1 0 1,1 0 0,0 0 0,0 1 0,0-1 0,0 1-1,0-1 1,0 1 0,1 0 0,-1 0 0,0 0 0,0 0 0,0 0-1,0 0 1,0 1 0,0-1 0,0 1 0,0-1 0,0 1 0,0 0-1,0 0 1,0 0 0,-1 0 0,4 2 0,1 2 32,0 0 0,0 0 0,0 1-1,-1 0 1,0 0 0,0 0 0,5 9 0,-9-13-55,1 2 0,1-1 0,0 1 0,0 0 0,4 4 0,-6-8-3,-1 1 0,0-1-1,1 1 1,-1-1 0,1 1-1,-1-1 1,1 0 0,-1 1-1,1-1 1,-1 0 0,1 0-1,-1 1 1,1-1 0,-1 0-1,1 0 1,0 0 0,-1 0-1,1 0 1,-1 0 0,1 0-1,0 0 1,-1 0 0,1 0-1,-1 0 1,1 0 0,-1 0-1,1 0 1,0 0 0,-1 0-1,1-1 1,-1 1 0,1 0-1,-1-1 1,1 1 0,-1 0-1,1-1 1,-1 1 0,1 0-1,-1-1 1,0 1 0,1-1-1,-1 1 1,0-1 0,1 1-1,-1-1 1,5-9 1,-1 1 0,-1 0-1,0-1 1,0 0 0,-1 0 0,0 0 0,0-17 0,2-1 2,-3 20-4,2-13-2,10-36 1,-11 52 1,-1 0-1,1 0 1,0 1 0,0-1-1,1 1 1,-1-1 0,1 1 0,0 0-1,0 0 1,0 0 0,1 0-1,-1 1 1,6-4 0,-7 5 1,0 1 0,1 0-1,-1 0 1,1 0 0,-1 0 0,1 0 0,0 0 0,-1 0-1,1 1 1,0-1 0,0 1 0,0 0 0,-1 0 0,1 0-1,0 0 1,0 1 0,-1-1 0,1 1 0,0-1 0,4 3 0,3 2 8,0 0 0,0 0 0,-1 1 0,10 8 0,-10-8 8,-1 0-1,18 9 1,-23-14 9,0 0 1,0 0-1,0 0 0,0 0 0,0 0 1,0-1-1,0 0 0,0 1 0,1-1 1,-1 0-1,0-1 0,0 1 0,0 0 1,0-1-1,0 0 0,0 0 0,0 0 1,0 0-1,0 0 0,0-1 0,0 1 1,-1-1-1,1 1 0,0-1 0,-1 0 1,0 0-1,5-5 0,2-4 77,0-1 0,-1 0 1,0 0-1,11-23 0,-15 27-84,15-33 343,19-59 0,-13 30 21,-21 62-361,-2 12-19,-2 12-11,-5 8 10,2 0 0,0 26 0,3-44-3,0 1 1,0 0 0,1 0-1,0 0 1,0-1 0,1 1-1,0-1 1,0 1 0,1-1-1,0 1 1,0-1 0,5 7-1,-7-11-13,0 0-1,1-1 0,-1 1 1,1-1-1,-1 1 0,1-1 1,0 0-1,-1 0 0,1 0 0,0 0 1,0 0-1,0 0 0,0 0 1,0 0-1,0-1 0,0 1 0,0-1 1,0 0-1,3 1 0,-3-1-13,-1 0-1,1-1 1,-1 1-1,1 0 1,-1 0-1,1-1 1,-1 1-1,1-1 1,-1 1-1,0-1 1,1 0-1,-1 0 1,0 1-1,0-1 1,0 0-1,1 0 1,-1 0-1,0 0 1,0-1-1,0 1 1,-1 0-1,1 0 1,0-1-1,0 1 1,-1 0-1,1-1 1,0-2-1,2-5-77,-2-1-1,1 1 1,-1-1-1,-1 1 1,0-1-1,0 0 1,-3-17-1,1 15 113,1 1-1,1 0 0,0-1 1,0 1-1,3-17 0,-1 20 66,1-1 1,0 1-1,1 0 0,-1 0 1,1 1-1,1-1 0,-1 1 1,1 0-1,1 0 0,9-10 1,-11 14-18,-1 0 1,0 0-1,1 0 1,0 1 0,0 0-1,0-1 1,0 1-1,0 1 1,8-4-1,-9 5-26,0-1-1,0 1 0,0 0 0,0 0 0,0 0 0,0 0 0,-1 0 0,1 0 0,0 1 0,0-1 0,0 1 0,0 0 0,0 0 0,0 0 0,4 3 0,-4-2-17,-1 0-1,1-1 1,-1 1 0,0 0 0,1 0-1,-1 0 1,0 1 0,0-1 0,-1 0-1,1 1 1,1 3 0,11 31 35,-12-30-36,0 0 1,1-1-1,-1 1 1,7 10-1,-9-16-8,1-1 0,-1 0-1,0 1 1,0-1-1,1 0 1,-1 1-1,0-1 1,0 0-1,1 1 1,-1-1-1,0 0 1,1 0 0,-1 1-1,0-1 1,1 0-1,-1 0 1,1 0-1,-1 1 1,0-1-1,1 0 1,-1 0 0,1 0-1,-1 0 1,0 0-1,1 0 1,-1 0-1,1 0 1,-1 0-1,0 0 1,1 0-1,-1 0 1,1 0 0,1-1 0,-1 0 0,0 0 0,0 1 0,0-1 0,0 0 0,0 0 0,0 0 1,0 0-1,-1 0 0,2-2 0,15-30 26,-17 33-26,8-24 31,7-30-1,4-13 0,-16 58-21,0 0 0,1 1-1,0-1 1,1 1 0,5-8-1,-8 13 22,0 0 0,1 1 0,-1-1 0,1 1 1,-1 0-1,1-1 0,0 1 0,0 0 0,0 0 0,0 1 0,0-1 0,0 1 0,6-2 0,-7 2 14,1 1-1,0 0 0,0-1 1,-1 1-1,1 0 1,0 0-1,-1 1 1,1-1-1,0 0 0,-1 1 1,1 0-1,0 0 1,-1 0-1,1 0 0,-1 0 1,0 0-1,1 0 1,2 3-1,3 2 15,-1 0-1,-1 0 1,1 1-1,-1 0 1,-1 0-1,9 13 1,-10-15-188,-1 1 0,1-1 0,0 0 0,8 7 1,-11-10-20,1-1 1,-1 0-1,1 0 1,-1 0-1,1 0 1,-1 0-1,1-1 1,-1 1-1,1 0 1,0-1-1,-1 1 1,1-1 0,0 0-1,0 1 1,-1-1-1,1 0 1,0 0-1,0 0 1,-1 0-1,1-1 1,0 1-1,2-1 1,19-8 348,2-3-258</inkml:trace>
</inkml:ink>
</file>

<file path=ppt/ink/ink1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8:50.0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1 182 14091,'2'4'1384,"5"-4"1057,4-6-241,5-7-615,5-3-257,2-4-592,7 1-208,-1-1-440,-3 4-416,-2-6-760,-6 0-961,2-10 977</inkml:trace>
</inkml:ink>
</file>

<file path=ppt/ink/ink1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8:50.4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1 125 15635,'100'174'7414,"-19"10"-4165,-77-175-3202,-1 2 1,0-1-1,0 0 1,-1 1-1,0-1 0,-1 1 1,0 0-1,-1-1 1,-1 14-1,1-24-50,0 1 0,0 0 0,0 0 0,0 0 0,0 0-1,0 0 1,-1 0 0,1-1 0,0 1 0,-1 0-1,1 0 1,-1 0 0,1-1 0,-1 1 0,1 0 0,-2 1-1,2-2-5,-1 0 0,0 0 0,1 0 0,-1 0 0,1 0 0,-1 0 0,1 0 0,-1 0 0,0 0 0,1 0-1,-1 0 1,1 0 0,-1 0 0,1 0 0,-1-1 0,1 1 0,-1 0 0,1 0 0,-1-1 0,1 1-1,-1 0 1,1 0 0,-1-1 0,1 1 0,-1-1 0,1 1 0,0 0 0,-1-1 0,0 0 0,-5-7-153,0-1 0,1 0 0,-1 0 0,2 0 0,-1 0 0,1-1 0,-5-17 0,5 15 35,-14-39-321,3-2 1,1 0-1,-7-71 1,19 108 404,1 1-1,0 0 1,2-1 0,0 1 0,0 0-1,1 0 1,5-16 0,-6 26 65,1 0-1,0 1 1,0-1 0,0 1-1,0-1 1,0 1 0,1 0 0,0 0-1,0 0 1,0 0 0,1 0 0,-1 1-1,1-1 1,0 1 0,0 0-1,0 0 1,0 0 0,0 1 0,1 0-1,-1-1 1,1 2 0,0-1-1,-1 0 1,1 1 0,7-1 0,-5 1 117,0 0-1,1 1 1,-1 0 0,0 1 0,1-1 0,-1 1 0,0 1 0,8 1-1,-13-2-85,1 0-1,0 0 0,0 0 0,0 0 0,-1 0 0,1 1 1,-1 0-1,1-1 0,-1 1 0,1 0 0,-1 0 0,0 0 1,0 0-1,0 0 0,0 1 0,0-1 0,-1 1 1,1-1-1,-1 1 0,0 0 0,1-1 0,-1 1 0,0 3 1,0 0-33,0 0 0,-1 0 0,0 0 0,-1 1 0,1-1 0,-1 0 1,-1-1-1,1 1 0,-1 0 0,0 0 0,0 0 0,0-1 0,-1 1 1,-4 6-1,-7 10 2,-1-1 1,-17 19-1,25-31-5,1-2-72,0 0 1,0 0-1,-1 0 0,0-1 0,-13 9 1,19-14-38,-1 0 0,1 0-1,-1 0 1,1-1 0,-1 1 0,1 0 0,-1-1 0,0 1 0,1-1 0,-1 0 0,0 1 0,1-1 0,-1 0 0,0 0 0,1 0 0,-1 0 0,0 0 0,0-1 0,1 1 0,-1-1 0,1 1 0,-1-1 0,0 1 0,1-1 0,-1 0 0,1 0 0,-1 1 0,1-1 0,0 0-1,-1 0 1,1-1 0,0 1 0,0 0 0,0 0 0,0-1 0,0 1 0,0 0 0,-2-4 0,1 1-287,1 1-1,-1-1 1,1 0-1,0 0 1,0 0 0,0 0-1,0 0 1,1 0-1,0 0 1,-1 0 0,2-7-1,0-18-949</inkml:trace>
</inkml:ink>
</file>

<file path=ppt/ink/ink1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8:51.1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68 12171,'2'0'333,"-1"0"0,1-1 1,-1 1-1,1 0 1,-1 0-1,1 0 1,-1 0-1,1 0 0,-1 1 1,0-1-1,1 0 1,1 1-1,-2 0-188,-1-1 0,1 1 1,-1 0-1,0-1 0,1 1 0,-1 0 1,0 0-1,1-1 0,-1 1 0,0 0 0,0 0 1,0-1-1,1 1 0,-1 0 0,0 0 0,0-1 1,0 1-1,0 0 0,-1 0 0,1 0 0,0-1 1,0 1-1,0 0 0,-1 0 0,1-1 0,-1 2 1,-10 30 2010,8-26-1820,0 0 0,1 0 0,0 0 0,0 1 0,-1 12 0,3-17-313,0 0 1,0 0-1,0 0 0,0 0 1,1 0-1,-1 0 1,1 0-1,-1 0 0,1-1 1,0 1-1,0 0 1,0 0-1,0 0 0,0-1 1,0 1-1,0 0 1,1-1-1,-1 1 0,0-1 1,1 0-1,0 1 1,-1-1-1,1 0 0,2 1 1,-2 0-2,1-1 0,0 1 0,0-1 0,0 0 0,1 0 0,-1 0 0,0 0 0,0 0 0,1-1 0,-1 1 0,0-1 0,1 0 0,4-1 0,-3 0 46,1 0 1,0 0 0,-1 0-1,1-1 1,-1 0-1,0-1 1,7-3-1,-2 0 94,-1 0-1,0-1 0,0 0 1,-1 0-1,0-1 0,0 0 1,11-16-1,-18 23-141,0 0 1,0-1 0,0 1-1,-1 0 1,1-1-1,0 1 1,-1 0 0,1-1-1,-1 1 1,1-1-1,-1 1 1,0-1-1,1 1 1,-1-1 0,0 1-1,0-1 1,0 1-1,0-1 1,-1 1 0,1-1-1,0 1 1,-1-1-1,1 1 1,0-1-1,-2-1 1,0 1-3,1 0 0,-1 0-1,0 0 1,0 0 0,0 0 0,0 0 0,0 0-1,-1 1 1,1 0 0,-1-1 0,1 1-1,-1 0 1,-3-2 0,-6 0-137,1 0 0,0 1 0,0 1 0,-17-1 0,16 1-638,1 0 0,0 0 0,0-1-1,-21-7 1,30 9 580,1 0 1,-1-1-1,1 1 0,0-1 0,-1 0 1,1 1-1,0-1 0,0 0 0,0 0 1,0 0-1,-1 0 0,1 0 0,0 0 0,1 0 1,-1 0-1,0 0 0,0 0 0,0-1 1,1 1-1,-1 0 0,0-1 0,1 1 1,-1 0-1,1-1 0,-1-1 0,2 1 10,-1 0-1,1 0 1,0 0-1,-1 0 1,1 0-1,0 0 1,2-3-1,-3 5 151</inkml:trace>
</inkml:ink>
</file>

<file path=ppt/ink/ink1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8:51.4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16027,'4'1'420,"-1"-1"0,0 1 0,1 0 0,-1 0 0,0 0 0,1 1 0,-1-1 0,0 1 0,0-1 0,0 1 0,-1 0 0,1 0 0,0 1 0,3 2 0,5 7 751,17 21 0,-27-32-1048,13 18 501,-2 0 1,0 0-1,-1 1 1,10 26-1,27 89 415,-14-35-952,-25-76-183,8 22-1548,-17-46 1533,1 1-1,-1 0 0,0-1 0,1 1 0,-1-1 0,0 0 1,1 1-1,-1-1 0,1 1 0,-1-1 0,1 0 0,-1 1 0,0-1 1,1 0-1,0 1 0,-1-1 0,1 0 0,-1 0 0,1 1 0,-1-1 1,1 0-1,-1 0 0,1 0 0,0 0 0,-1 0 0,1 0 0,-1 0 1,1 0-1,0 0 0,-1 0 0,1 0 0,0 0 0,10-6 492,1-7-588</inkml:trace>
</inkml:ink>
</file>

<file path=ppt/ink/ink1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8:51.9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166 214 11875,'2'-12'1294,"-1"9"-408,0-1 0,0 0 0,-1 1 0,0-1 0,1 0 0,-2-4 0,1 8-788,0 0 1,0-1 0,0 1 0,0 0-1,0 0 1,0-1 0,0 1-1,0 0 1,0 0 0,0 0-1,-1-1 1,1 1 0,0 0-1,0 0 1,0-1 0,0 1-1,0 0 1,-1 0 0,1 0-1,0 0 1,0-1 0,0 1 0,-1 0-1,1 0 1,0 0 0,0 0-1,-1 0 1,1 0 0,0 0-1,0-1 1,-1 1 0,1 0-1,0 0 1,0 0 0,-1 0-1,1 0 1,-13 5 1510,-10 14-510,23-19-1028,-14 13 227,1 2 0,0-1-1,1 1 1,1 1-1,0 0 1,1 1-1,1 0 1,1 0-1,-12 35 1,18-47-272,1 1 1,-1 0 0,1 0-1,1 0 1,-1 0-1,1 9 1,0-14-25,0 1 1,0 0-1,0-1 1,1 1-1,-1-1 0,1 1 1,-1-1-1,1 1 1,-1-1-1,1 1 1,0-1-1,-1 0 0,1 1 1,0-1-1,0 0 1,0 0-1,0 1 1,1-1-1,-1 0 0,0 0 1,0 0-1,1 0 1,-1 0-1,0-1 1,1 1-1,-1 0 0,1-1 1,-1 1-1,1-1 1,1 1-1,2-1 0,1 1 0,-1-1 1,0-1-1,0 1 0,1-1 0,-1 0 0,0 0 0,0-1 0,0 1 0,0-1 1,0 0-1,-1-1 0,1 1 0,0-1 0,-1 0 0,0 0 0,0 0 0,4-4 1,-1 2-3,-2-1-1,1 0 1,0 0 0,-1 0 0,0 0 0,-1-1 0,1 0 0,-1 0 0,-1 0 0,1 0 0,2-12 0,4-29-17,-4 13-290,-5 31 203,-1-1 0,1 1 0,-1 0 0,1-1 0,0 1-1,1 0 1,-1 0 0,1-1 0,0 1 0,0 0 0,3-4 0,-5 7 79,1 1 1,-1 0 0,1-1-1,-1 1 1,0-1 0,1 1-1,-1 0 1,1-1 0,-1 1-1,1 0 1,-1 0 0,1-1-1,-1 1 1,1 0 0,-1 0-1,1 0 1,-1 0 0,1 0-1,0 0 1,-1 0 0,1 0 0,-1 0-1,1 0 1,-1 0 0,1 0-1,-1 0 1,1 0 0,-1 0-1,1 0 1,-1 1 0,1-1-1,-1 0 1,1 0 0,-1 1-1,1-1 1,0 1 0,15 17-244,-10-10 186,2 1 63,7 6-19,17 16 1,-26-26 26,-1-1 0,1 0 0,0 0 0,0-1 0,0 0 0,0 0 1,11 3-1,-9-4-3,22 8 17,-28-9-1,0-1 0,-1 1 0,1 0 1,0-1-1,-1 1 0,1 0 1,-1 0-1,1 1 0,-1-1 1,0 0-1,1 0 0,-1 1 1,1 1-1,5-16 307,3-19 10,1 0 0,2 1 0,0 0 0,27-41-1,-34 62-250,2 0 0,-1 0 0,1 0 0,1 1 0,0 0 0,0 1 0,1 0 0,0 0 0,0 1 0,1 0 0,0 1 0,0 0 0,0 1 0,1 0 0,15-3 0,-18 5-117,1 1-1,0 1 0,0 0 1,0 0-1,0 1 0,0 0 1,0 1-1,0 0 0,-1 1 1,1-1-1,0 2 0,10 4 1,37 10-887,8-1 205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6:56.2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56 174 13395,'0'20'1608,"5"3"1225,0 1-497,2-1-583,-1-1-265,3-3-448,1 1-224,-4-3-408,-1-1-263,-2-4-786,-3-11-391,-1 4-1296,1-8 2328,13-20-480</inkml:trace>
  <inkml:trace contextRef="#ctx0" brushRef="#br0" timeOffset="1">15 0 18700,'-8'3'912,"2"1"336,6 2-855,5 1-650,4-1-295,3-1-872,-1-1-504,7 7 1047</inkml:trace>
</inkml:ink>
</file>

<file path=ppt/ink/ink1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8:53.5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0 132 9434,'3'-23'1080,"-2"7"823,0 0-1,2 0 1,0 0-1,8-24 1,-6 36 1518,-5 17-1934,-8 147 296,20 245 1,-3-321-1696,-7-74-136,0 1 0,1-1 0,0 1 0,1-1 0,8 16 0,-12-25-1,1-1 0,-1 1 1,0 0-1,0-1 0,1 1 0,-1 0 0,1-1 0,-1 1 1,0-1-1,1 1 0,-1-1 0,1 1 0,-1-1 1,1 1-1,-1-1 0,1 0 0,0 1 0,-1-1 0,1 0 1,0 1-1,-1-1 0,1 0 0,0 0 0,-1 0 1,1 0-1,0 1 0,-1-1 0,1 0 0,0 0 0,-1 0 1,1 0-1,0-1 0,-1 1 0,1 0 0,0 0 1,-1 0-1,1 0 0,0-1 0,-1 1 0,1 0 0,-1-1 1,1 1-1,0 0 0,-1-1 0,1 1 0,0-1 1,3-4-517,0 1 0,-1 0 0,1-1 1,4-8-1,-5 10 443,18-31 670,3-4-353</inkml:trace>
</inkml:ink>
</file>

<file path=ppt/ink/ink1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8:53.9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149 37 14595,'-6'1'407,"-1"0"0,0 1 1,1-1-1,-1 2 0,1-1 0,0 1 0,0 0 1,0 0-1,0 0 0,0 1 0,1 0 0,-1 0 0,1 1 1,0-1-1,0 1 0,1 0 0,-1 1 0,1-1 0,1 1 1,-1-1-1,-3 8 0,1 4-180,1-1 1,1 1-1,0 0 1,1 0-1,1 1 1,0-1-1,2 0 1,0 1-1,1-1 0,5 33 1,-4-44-196,-1 1 1,1 0 0,0-1-1,1 1 1,0-1-1,0 0 1,0 0 0,1 0-1,-1 0 1,2 0-1,-1-1 1,0 0 0,1 0-1,0 0 1,0 0-1,1-1 1,-1 0-1,10 5 1,-7-5-18,0 0 1,0-1-1,0 0 0,0-1 1,1 0-1,-1 0 1,1-1-1,-1 0 0,1 0 1,0-1-1,-1 0 0,1-1 1,0 0-1,12-3 0,-10 1-10,1 0 0,-1-2 0,0 1 0,-1-1 0,1-1 0,-1 0 0,0 0-1,0-1 1,-1 0 0,0-1 0,0 0 0,13-15 0,-17 16 0,1 0 1,-1 0-1,-1 0 1,1-1-1,-1 1 0,0-1 1,-1 0-1,0 0 1,0-1-1,-1 1 1,0 0-1,0-1 0,-1 0 1,0 1-1,-1-1 1,0 0-1,0 1 1,-2-11-1,1 13-5,-1 0 0,1-1-1,-1 1 1,-1 0 0,1 0 0,-1 0 0,0 0-1,-1 1 1,1-1 0,-1 1 0,-9-10 0,7 9 32,-1 0 0,0 1 0,-1 0 1,1 0-1,-1 0 0,0 1 0,-15-6 1,-5 1-316,-2 2 0,1 1 1,-1 1-1,-31-1 1,46 4-141,14 2 387,1 0-1,0 0 1,0 0 0,0 0 0,0 0 0,0 0 0,0 0-1,-1 0 1,1 0 0,0 0 0,0 0 0,0 0-1,0 0 1,0 0 0,0-1 0,0 1 0,0 0 0,-1 0-1,1 0 1,0 0 0,0 0 0,0 0 0,0 0 0,0 0-1,0 0 1,0-1 0,0 1 0,0 0 0,0 0-1,0 0 1,0 0 0,0 0 0,0 0 0,0-1 0,0 1-1,0 0 1,0 0 0,0 0 0,0 0 0,0 0 0,0 0-1,0 0 1,0-1 0,0 1 0,0 0 0,0 0-1,0 0 1,0 0 0,0 0 0,0 0 0,0 0 0,0-1-1,0 1 1,0 0 0,1 0 0,-1 0 0,5-6-918,0 2 320,1 0 0,0 0 0,-1 1-1,1 0 1,12-5 0,-9 4 204,36-14-934</inkml:trace>
</inkml:ink>
</file>

<file path=ppt/ink/ink1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8:54.4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112 55 14195,'0'1'3933,"-5"7"-2026,-12 15-660,1 0 0,1 1 0,1 1 0,-15 40 1,25-57-1190,2 0 1,-1 1 0,1-1-1,0 1 1,1 0 0,0-1 0,0 1-1,1 0 1,1 0 0,-1 0-1,1-1 1,0 1 0,1 0-1,0-1 1,1 1 0,0-1-1,0 0 1,8 15 0,-4-12-35,1 1 1,0-2 0,1 1-1,0-1 1,1-1 0,0 0-1,1 0 1,20 13-1,-24-18 6,-1 1 0,2-2 0,-1 1 0,0-1 0,1 0 0,-1-1 0,1 0 0,0 0 0,0-1 0,0 0 0,0 0 0,0 0 0,0-1 0,0-1 0,0 1 0,8-3 0,-11 1 19,1 0 1,-2 0 0,1 0-1,0-1 1,0 0-1,-1 0 1,1 0 0,-1 0-1,0-1 1,0 1 0,-1-1-1,1 0 1,-1-1-1,1 1 1,-1 0 0,-1-1-1,4-5 1,-2 2-11,0-1 1,-1 1-1,0-1 1,0 1-1,-1-1 1,0 0-1,-1 0 1,0 0-1,0-12 1,-2 10-18,0 0 0,-1-1 1,-1 1-1,1 0 0,-2 0 0,0 1 1,0-1-1,-11-18 0,5 11-30,-2 1-1,0 0 1,-28-30 0,23 31-193,-23-17 0,-5-3-1004,44 34 1025,-1 1 1,1 0 0,0 0 0,0-1 0,0 1 0,0 0-1,0-1 1,0 1 0,0-1 0,0 1 0,0-1 0,1 0-1,-1-1 1,1 1-81,0 1 1,0-1-1,0 1 0,0-1 0,0 1 0,1-1 0,-1 1 0,0 0 0,1-1 0,0 1 0,-1 0 0,1-1 1,0 1-1,-1 0 0,3-3 0,12-15-1250</inkml:trace>
</inkml:ink>
</file>

<file path=ppt/ink/ink1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8:54.8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61 54 15795,'9'-10'918,"-5"5"16,1 0 0,-1 0-1,0 0 1,-1-1 0,1 1-1,2-8 1,-10 18 2189,-4 12-2527,-2 26 251,-10 72 0,7 48-187,-1-5-228,-14 35 79,27-186-500,0-1-1,1 1 1,0-1-1,0 1 1,0 0-1,1-1 1,0 1 0,0-1-1,0 0 1,1 1-1,3 7 1,-5-14-15,0 0 1,0 0-1,0 0 0,1 0 1,-1-1-1,0 1 1,0 0-1,0 0 0,0 0 1,0 0-1,0 0 0,0 0 1,0-1-1,0 1 1,0 0-1,0 0 0,0 0 1,0 0-1,1 0 1,-1 0-1,0 0 0,0 0 1,0-1-1,0 1 0,0 0 1,0 0-1,0 0 1,1 0-1,-1 0 0,0 0 1,0 0-1,0 0 1,0 0-1,0 0 0,0 0 1,1 0-1,-1 0 0,0 0 1,0 0-1,0 0 1,0 0-1,0 0 0,1 0 1,-1 0-1,0 0 1,0 0-1,0 0 0,0 0 1,0 1-1,0-1 0,1 0 1,-1 0-1,0 0 1,0 0-1,0 0 0,0 0 1,0 0-1,0 0 1,0 0-1,0 1 0,0-1 1,0 0-1,1 0 0,1-15-728,-2 13 450,2-17-3243,7-24-1,1 22 1467</inkml:trace>
</inkml:ink>
</file>

<file path=ppt/ink/ink1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8:55.6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1 17988,'-11'0'7802,"13"3"-7122,0 10-504,3 4-192,8 3-808,4 2-505,8-4-1023,1-5 1031</inkml:trace>
  <inkml:trace contextRef="#ctx0" brushRef="#br0" timeOffset="1">513 507 21173,'-3'9'2232,"-5"0"1265,1 0-1689,-2-2-608,2-3-1080,-4-4-488,5 4-2384,6 1 1808</inkml:trace>
</inkml:ink>
</file>

<file path=ppt/ink/ink1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8:56.5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35 972 14091,'-3'-2'305,"0"-1"-1,0 1 1,0-1 0,1 1 0,-1-1-1,1 0 1,0 0 0,0 0-1,0-1 1,0 1 0,1 0 0,-1-1-1,-1-5 1,3 4-14,-1 0 0,1 0 0,0 0-1,0 0 1,0 1 0,1-1 0,0 0 0,-1 0 0,2 0 0,1-5 0,9-21 255,0 0 0,2 1 0,2 1 0,0 0 0,2 1 0,1 1 0,2 1 0,0 1 0,2 0 0,42-35 0,-59 55-496,0-1-1,0 2 1,1-1-1,0 1 1,0 0-1,0 0 0,0 0 1,1 1-1,-1 1 1,16-5-1,-21 7-45,1 0-1,-1 0 1,1 0-1,-1 0 1,1 0-1,-1 1 1,1-1-1,-1 1 1,0-1-1,1 1 0,-1 0 1,0 0-1,1 0 1,-1 0-1,0 0 1,0 1-1,0-1 1,0 1-1,0-1 1,0 1-1,-1 0 1,1 0-1,0-1 0,-1 1 1,0 1-1,1-1 1,-1 0-1,0 0 1,0 0-1,1 4 1,1 3-3,0 1-1,-1-1 1,0 0 0,0 1 0,-1-1 0,0 17 0,-2-3 6,-1 0 0,-8 42 0,-19 43-82,28-101 58,-1-1-21,0 0 0,0 0 0,0 0 0,0 0 1,-1 0-1,-5 6 0,8-11 32,0-1 1,0 0 0,0 1 0,0-1 0,0 1-1,-1-1 1,1 0 0,0 1 0,0-1 0,-1 0-1,1 0 1,0 1 0,0-1 0,-1 0 0,1 0-1,0 1 1,-1-1 0,1 0 0,0 0-1,-1 0 1,1 0 0,0 1 0,-1-1 0,1 0-1,-1 0 1,1 0 0,0 0 0,-1 0 0,1 0-1,0 0 1,-1 0 0,1 0 0,-1 0 0,1 0-1,0 0 1,-1 0 0,1 0 0,-1-1 0,1 1-1,0 0 1,-1 0 0,1 0 0,0-1 0,-1 1-1,1 0 1,0 0 0,0-1 0,-1 1-1,1 0 1,0 0 0,0-1 0,-1 1 0,1 0-1,0-1 1,0 1 0,0 0 0,-1-1 0,0-3-14,-1 0 1,1 0 0,0 0-1,0 1 1,-1-6 0,0-7 5,1 0 1,1 0-1,0 0 1,1 0-1,1 0 1,1 0-1,0 0 1,7-20-1,2-1 3,3 1 0,23-45 0,-17 42 18,46-66 1,-57 92 1,0 1 1,0 0 0,1 1 0,1 0 0,0 1 0,0 0 0,1 1 0,23-13 0,-30 19-6,0 1 1,0 0 0,0-1-1,0 2 1,0-1 0,12-1-1,-16 3-4,1 0 0,-1 0 0,0 0-1,1 0 1,-1 1 0,0-1 0,1 1 0,-1-1-1,0 1 1,0 0 0,0 0 0,1 0 0,-1 0-1,0 0 1,0 1 0,0-1 0,-1 1 0,1-1-1,0 1 1,0-1 0,2 4 0,0 2-1,0-1 0,-1 1 0,1 0 0,-1 0 0,-1 0-1,1 0 1,-1 1 0,-1-1 0,2 10 0,0 12 1,-1 31 0,-2-47 1,1 8 2,-2 0 12,2 0 0,4 20 0,-5-36-8,1 0 1,0 0-1,1 0 0,-1 0 0,1 0 0,0-1 0,1 1 0,-1-1 1,1 1-1,-1-1 0,1 0 0,1 0 0,4 5 0,-6-7-2,0 0 0,0-1 0,0 1 0,1-1 0,-1 0 0,0 1 1,1-1-1,-1 0 0,1 0 0,-1-1 0,1 1 0,-1 0 0,1-1 0,0 0 0,3 1 0,-2-2-2,0 1 1,0-1-1,0 0 1,0 0-1,0 0 0,0 0 1,0 0-1,-1-1 1,6-3-1,1-1 2,-1-1-1,0 0 1,0 0 0,0-1-1,-1-1 1,7-9-1,1-3 29,-1 0 0,-1-2 0,-1 0 0,12-30 0,32-100 232,-56 151-262,2-9 15,22-72 74,-35 102-287,3-2 168,1 1 0,1 1 0,1-1 0,0 1 0,2 0 0,0-1 0,1 1 0,0 0 0,2 0 0,3 25 0,-3-39 22,1 0 0,-1 0-1,1 0 1,0 0 0,0 0 0,1 0-1,0 0 1,-1-1 0,6 6 0,-8-9 2,1 0 0,0 0 1,0 0-1,1 0 1,-1 0-1,0 0 1,0 0-1,0 0 0,1 0 1,-1 0-1,0-1 1,1 1-1,-1 0 0,1-1 1,-1 0-1,0 1 1,1-1-1,-1 0 0,1 1 1,-1-1-1,1 0 1,-1 0-1,1 0 1,-1-1-1,1 1 0,-1 0 1,1 0-1,-1-1 1,1 1-1,-1-1 0,1 0 1,-1 1-1,0-1 1,1 0-1,-1 0 1,1 0-1,3-4-8,0 1 0,0-1 0,-1 0 0,0 0 0,0 0 0,0 0 0,-1-1 0,0 1 0,0-1 0,0 0 0,-1 0 1,0 0-1,0-1 0,1-7 0,2-12-45,-1-1-1,0-29 1,-3 39 50,0 3 67,0 0 0,1 0 0,5-19 0,-5 29-32,-1-1 1,1 1-1,0-1 1,0 1-1,0 0 0,1 0 1,0 0-1,-1 0 1,1 1-1,1-1 0,-1 1 1,0 0-1,1-1 1,4-1-1,0-1 165,0 2 1,1-1-1,-1 1 0,1 0 1,0 1-1,1 0 0,-1 0 1,17-2-1,-22 4-153,0 1-1,0 0 1,0-1 0,-1 1-1,1 1 1,0-1-1,0 1 1,0-1-1,0 1 1,-1 0 0,1 1-1,0-1 1,-1 1-1,1-1 1,-1 1 0,1 0-1,-1 0 1,0 0-1,0 1 1,0-1 0,0 1-1,-1 0 1,1 0-1,3 5 1,-2 0-30,0 0-1,-1 0 1,0 0-1,-1 0 1,0 1 0,0-1-1,0 1 1,-1-1-1,0 16 1,-1-12-3,1 0-1,1 0 1,5 22 0,2-65-101,-2 7 90,1 0 0,1 1 0,1 0 0,1 0 0,1 1 0,1 0 0,1 1 0,1 1 0,26-28 0,-38 45 10,0-1 1,1 1 0,0 1 0,0-1 0,0 0 0,0 1 0,0 0-1,0 0 1,1 0 0,8-2 0,-11 4-1,0-1 0,-1 1 0,1 0 0,0 0 0,0 0 0,0 0 0,0 0 0,0 0 0,0 1 0,0-1 0,0 0 0,0 1 0,0 0 0,0 0 0,0-1 0,0 1 0,-1 0 0,1 0 0,0 1 0,-1-1 0,1 0 0,-1 0 0,1 1 0,-1-1 0,0 1 0,0-1 0,1 1 0,0 2 0,1 2 3,-1 1 0,1-1 0,-1 1 1,-1 0-1,1-1 0,-1 1 0,0 0 0,0 9 0,5 26-39,-6-39-71,1 0 1,0 0-1,0 0 1,0 0-1,0 0 0,1 0 1,-1-1-1,1 1 1,0 0-1,0-1 0,0 0 1,0 1-1,3 2 1,-3-4-234,0 0 1,0 0-1,0 0 1,0 0-1,0 0 1,0-1-1,0 1 1,0-1-1,0 1 1,0-1-1,1 0 1,-1 0-1,0 0 1,0 0-1,0 0 1,0-1-1,0 1 1,1 0-1,-1-1 1,3-1-1,19-6-2128,10-1 982</inkml:trace>
</inkml:ink>
</file>

<file path=ppt/ink/ink1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8:56.9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3 190 14115,'-2'-2'6769,"11"-4"-4384,0-3-545,6-4-943,1-1-273,-1-3-432,3 1-120,-1-1-592,5 1-569,4-6-1559,-1 0-369,-3-13 1433</inkml:trace>
</inkml:ink>
</file>

<file path=ppt/ink/ink1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8:57.4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81 326 12259,'45'184'8177,"-16"-59"-4452,-13-43-2123,-14-69-1436,-1 0 0,0 0 0,-1 1 0,-2 16-1,1-26-144,1 0-1,-1 0 0,0 1 0,-1-1 0,1 0 1,-1 0-1,0 0 0,-2 4 0,4-7-19,-1 0 0,0-1 0,0 1 0,1 0 0,-1 0 1,0 0-1,0 0 0,0-1 0,0 1 0,0 0 0,0-1 0,0 1 0,0-1 0,0 1 0,0-1 0,0 1 0,0-1 0,0 0 0,0 0 0,-1 0 0,1 1 0,0-1 0,0 0 0,0 0 0,0 0 0,-1-1 0,1 1 0,0 0 1,0 0-1,0-1 0,0 1 0,0-1 0,-1 0 0,-2 0-8,1-1 0,0 0 0,0 0 0,0 0 0,0-1 0,0 1 0,1-1-1,-1 0 1,1 0 0,-1 0 0,-2-6 0,-2-3-61,-10-24-1,4 1-55,2 0-1,1-1 0,2 1 1,-7-65-1,11 45-64,3 0 0,8-80-1,-4 109 129,1 0-1,1 0 1,11-31-1,-12 44 57,1 1-1,0 0 0,1 0 1,1 1-1,0-1 0,0 1 0,1 1 1,11-13-1,-16 20 42,0 1 0,0-1 0,1 0-1,-1 1 1,1 0 0,-1-1 0,1 1 0,0 1 0,0-1 0,0 1-1,0-1 1,0 1 0,0 0 0,0 1 0,0-1 0,0 1-1,1-1 1,-1 1 0,0 1 0,9 0 0,-10 0 58,1 0 0,0 0 0,-1 1 0,1-1 0,-1 1 0,0 0 0,1 0 0,-1 0 0,0 0 0,0 1 0,0-1 0,0 1 0,-1 0 1,1 0-1,-1 0 0,0 0 0,1 0 0,-1 0 0,-1 1 0,1-1 0,0 1 0,-1-1 0,2 5 0,-2-1-1,0-1 1,0 1-1,-1-1 1,1 1-1,-1 0 1,-1-1-1,1 1 1,-1-1-1,0 1 0,-1-1 1,0 1-1,0-1 1,0 0-1,0 0 1,-5 7-1,-1 2-37,-1 0 0,-1-1-1,-1 0 1,-17 19 0,23-27-144,-1 0 0,1-1 0,-1 0 0,0 0 0,-1 0 1,1-1-1,-1 0 0,0 0 0,0-1 0,0 1 0,0-2 0,-1 1 1,1-1-1,-1 0 0,-11 1 0,17-3-30,1 0 0,-1 0-1,0 0 1,0 0 0,1 0-1,-1 0 1,0 0 0,1-1 0,-1 1-1,-2-2 1,3 2-12,0-1 0,1 1 0,-1-1 0,1 1 0,-1-1 1,0 1-1,1-1 0,-1 1 0,1-1 0,0 1 0,-1-1 0,1 0 0,-1 1 0,1-1 0,0 0 1,0 1-1,-1-1 0,1-1 0,0 0-232,0-1 0,0 0 1,0 1-1,0-1 0,1 1 0,-1-1 0,1 0 1,0 1-1,0-1 0,0 1 0,0 0 0,2-5 1,14-24-1201</inkml:trace>
</inkml:ink>
</file>

<file path=ppt/ink/ink1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8:57.7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66 3 15947,'1'1'349,"0"1"0,0-1 0,0 1 0,-1 0-1,1 0 1,0-1 0,-1 1 0,1 0-1,-1 0 1,0-1 0,0 1 0,0 0-1,0 0 1,0 0 0,0 2 0,-8 30 2072,2-13-1341,4-7-672,0 1-1,0-1 0,1 1 0,2 15 0,-1-26-378,0 1-1,1-1 0,-1 0 1,1 0-1,0 1 1,0-1-1,1 0 0,-1 0 1,1 0-1,0 0 1,0 0-1,0-1 1,1 1-1,-1-1 0,1 1 1,0-1-1,6 6 1,-7-8-13,0 0 0,-1 0 0,1 0 0,0 0 1,0 0-1,0-1 0,0 1 0,0 0 0,0-1 1,0 0-1,0 1 0,0-1 0,0 0 1,0 0-1,0 0 0,1 0 0,-1-1 0,0 1 1,0 0-1,0-1 0,0 0 0,0 1 0,0-1 1,0 0-1,-1 0 0,1 0 0,0 0 0,0 0 1,-1-1-1,1 1 0,-1 0 0,2-3 0,5-3 125,-1-1-1,0 0 0,-1-1 1,10-15-1,-12 17-71,2-2 69,-1-1 0,0 0 0,0 0-1,5-16 1,-9 24-118,-1 0-1,1 0 1,-1 0-1,1-1 1,-1 1-1,0 0 1,0 0-1,0 0 1,0 0-1,0 0 1,-1 0-1,1 0 1,0 0-1,-1 0 1,0 0-1,1 0 1,-1 0-1,0 0 1,0 0-1,0 0 1,0 0-1,-1 1 1,1-1-1,0 0 1,-1 1-1,1-1 1,-1 1-1,0 0 1,1-1-1,-4-1 1,-2 0-19,1 0 1,-1 0 0,0 0 0,0 1-1,0 0 1,0 1 0,-13-2 0,-53 1-879,17 2-2118,56 0 2880,-1 0 0,1 0 0,-1 0 0,1 0 0,-1 0 0,1 0 0,0 0 0,-1 0 0,1 0 0,-1 0 1,1 0-1,0-1 0,-1 1 0,1 0 0,-1 0 0,1 0 0,0 0 0,-1-1 0,1 1 0,0 0 0,-1 0 0,1-1 1,0 1-1,-1 0 0,1-1 0,0 1 0,0 0 0,-1-1 0,1 1 0,0 0 0,0-1 0,0 1 0,-1-1 0,1 1 1,0-1-1,0 0-120,1 0 1,-1 1 0,0-1-1,1 0 1,-1 0-1,1 0 1,-1 1 0,1-1-1,-1 0 1,1 1 0,0-1-1,-1 0 1,1 1 0,0-1-1,-1 1 1,1-1 0,0 1-1,1-1 1,21-11-1779</inkml:trace>
</inkml:ink>
</file>

<file path=ppt/ink/ink1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8:58.0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0 14387,'-1'1'308,"-1"-1"0,1 1 0,0-1 0,0 1 0,0 0 1,0 0-1,0-1 0,0 1 0,1 0 0,-1 0 0,0 0 0,0 0 0,0 0 0,1 0 0,-1 0 0,1 0 1,-1 1-1,1-1 0,-1 0 0,1 0 0,0 0 0,-1 1 0,1-1 0,0 0 0,0 0 0,0 3 0,0 5 521,-1 1-1,3 15 0,-1-15-124,11 86 1740,35 141 0,-31-167-2351,-12-54-81,0 0 1,7 17-1,-9-29-240,0 1-1,0-1 1,0 0-1,1 0 1,-1 0 0,1 0-1,0 0 1,0 0 0,1-1-1,-1 1 1,7 4-1,-9-8 34,0 1 0,0-1 0,0 1 0,-1-1 0,1 0 0,0 1 0,0-1 0,0 0 1,0 0-1,0 1 0,-1-1 0,1 0 0,0 0 0,0 0 0,0 0 0,0 0 0,0-1 0,0 1 0,0 0 0,1-1 0,0 1-315,0-2 1,0 1 0,0 0 0,0 0 0,-1-1-1,1 1 1,2-2 0,9-10-1362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6:56.8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45 10490,'5'18'7801,"-2"-6"-5788,5 40 1812,-7-36-3296,1 0 0,1 0 0,0-1 0,1 1 0,1 0 0,11 24 1,-15-39-500,0 1 0,-1-1 0,1 1 0,0-1 0,0 0 0,0 0 0,0 1 0,0-1 0,0 0 0,1 0 0,-1 0 0,0 0 0,0 0 0,1 0 0,-1-1 0,1 1 0,-1 0 0,1-1 0,-1 1 0,1-1 0,2 1 0,-2-1-3,0 0 0,0 0 0,-1-1 0,1 1 0,0-1 0,0 1 0,0-1 0,0 0 0,0 1 0,0-1 0,-1 0 0,1 0 0,0-1 0,2-1 0,4-4 51,-1-1-1,0 0 1,-1 0 0,1-1-1,5-10 1,26-51 224,7-11-167,-36 66-125,-7 11-4,1 0 1,-1 0-1,1 0 0,0 0 1,0 0-1,0 1 1,0-1-1,0 1 0,1 0 1,5-4-1,-8 7-2,-1-1 0,0 1 0,1 0 0,-1 0 0,1-1 0,-1 1 1,1 0-1,-1 0 0,1 0 0,-1 0 0,1 0 0,-1 0 0,1 0 0,-1 0 0,1 0 0,-1 0 0,1 0 0,-1 0 0,1 0 0,-1 0 0,1 0 0,-1 0 1,1 1-1,-1-1 0,1 0 0,-1 0 0,1 1 0,-1-1 0,0 0 0,1 0 0,-1 1 0,1-1 0,-1 0 0,0 1 0,1-1 0,-1 1 0,0-1 1,0 1-1,1-1 0,-1 0 0,0 1 0,0-1 0,1 2 0,4 24 37,-5-20-34,-1 19-181,1-22-97,-1-1 0,1 1 1,0 0-1,0 0 0,0 0 0,0 0 0,0 0 0,0 0 0,1 0 0,-1 0 0,1 0 1,0 0-1,0 0 0,2 2 0,-3-4 35,1 0 0,0-1 0,0 1 0,0-1 0,0 1 0,0-1 0,0 1 0,0-1 0,0 0 1,0 1-1,0-1 0,0 0 0,1 0 0,-1 0 0,0 0 0,0 0 0,0 0 0,1 0 0,1 0-89,16 0-1406</inkml:trace>
</inkml:ink>
</file>

<file path=ppt/ink/ink1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8:58.4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195 5 15459,'-1'-1'228,"0"1"-1,0-1 1,0 1-1,0-1 1,0 1-1,0-1 1,-1 1-1,1 0 1,0 0-1,0-1 1,-1 1-1,1 0 1,0 0-1,0 0 1,0 0-1,-1 1 1,1-1-1,0 0 1,0 0-1,0 1 1,-1-1-1,1 1 1,0-1-1,0 1 1,0-1-1,0 1 1,0 0-1,0 0 1,0-1-1,0 1 1,0 0-1,-1 1 1,-4 5 498,0-1 0,1 1 0,-7 11 0,9-14-471,-27 45 1169,-45 94 0,75-142-1418,-5 9 46,1 1 0,-4 14 0,8-22-50,-1-1-1,0 0 0,1 1 1,0-1-1,0 1 1,0-1-1,0 0 0,0 1 1,0-1-1,0 1 0,1-1 1,-1 0-1,1 1 0,0-1 1,0 0-1,0 0 1,2 4-1,-3-5-11,1 0 1,-1 0-1,1-1 0,-1 1 1,1 0-1,0 0 1,-1-1-1,1 1 0,0-1 1,0 1-1,0 0 0,-1-1 1,1 1-1,0-1 0,0 0 1,0 1-1,0-1 1,0 0-1,0 0 0,0 1 1,0-1-1,0 0 0,0 0 1,0 0-1,0 0 1,0 0-1,0 0 0,-1 0 1,1-1-1,0 1 0,0 0 1,0 0-1,0-1 1,0 1-1,0-1 0,0 1 1,0-1-1,-1 1 0,1-1 1,0 1-1,0-1 1,-1 0-1,1 1 0,0-1 1,-1 0-1,2-1 0,1-2-80,-1 1 0,1-1-1,0 0 1,-1-1 0,0 1-1,0 0 1,0-1 0,1-6-1,12-75-956,-9 43 638,-5 39 371,-1 0 0,1 0 0,0 0 0,0 0 0,1 0 0,-1 0 0,1 0 0,0 0 0,4-5 1,-6 8 33,1 0 0,-1 1 0,1-1 0,0 1 0,0-1 0,-1 1 0,1-1 0,0 1 0,0-1 0,-1 1 0,1-1 0,0 1 0,0 0 0,0 0 0,0-1 0,0 1 0,0 0 0,1 0 0,0 0 3,0 1 0,-1-1-1,1 0 1,0 1 0,0 0 0,-1-1 0,1 1-1,0 0 1,-1 0 0,1 0 0,-1 0-1,3 2 1,5 5 44,1 0 0,9 12 0,-16-18-152,-1 1 1,0-1-1,0 1 0,0 0 1,-1 0-1,1-1 0,0 1 1,-1 0-1,0 1 1,0-1-1,0 0 0,0 0 1,0 5-1,-1-5-1757,8-10-1800</inkml:trace>
</inkml:ink>
</file>

<file path=ppt/ink/ink1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38:58.8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1 305 12747,'1'0'436,"1"0"1,0 0-1,-1 1 0,1-1 1,-1 0-1,1 1 1,-1 0-1,1-1 0,-1 1 1,1 0-1,-1 0 1,1 0-1,-1 0 0,0 0 1,0 0-1,0 0 1,2 2-1,17 26 2610,-13-17-2017,-4-7-857,0 1-1,-1-1 1,1 1 0,-1-1-1,0 1 1,0 0-1,-1 0 1,0 0 0,0 0-1,0 0 1,-1 0-1,0 0 1,0 0 0,-1 9-1,-1-33 213,3-13-268,2-1-1,2 1 1,0 0-1,2 1 1,14-38-1,-14 48-83,2 1-1,0 0 0,1 0 1,1 1-1,0 0 0,2 0 1,0 2-1,26-27 0,-37 41-219,1-1 0,-1 1 0,1 0 0,0 0 0,-1 0 0,1 0 0,0 1 1,0-1-1,0 1 0,0-1 0,0 1 0,1 0 0,4-1 0,8 4-970</inkml:trace>
</inkml:ink>
</file>

<file path=ppt/ink/ink1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2:04.0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2647 367 6857,'-1'4'359,"1"0"0,-1 0 0,1 0 0,0 0 0,1 7 0,-1-10-317,1-1 0,-1 0 0,0 1 1,0-1-1,0 0 0,0 1 0,0-1 1,0 0-1,0 0 0,1 1 0,-1-1 1,0 0-1,0 0 0,0 1 0,1-1 1,-1 0-1,0 0 0,0 1 0,1-1 1,-1 0-1,0 0 0,1 0 0,-1 0 1,0 1-1,0-1 0,1 0 0,0 0 1,0 0 80,0 0 0,-1-1 0,1 1 0,0 0 0,0-1 0,0 1 0,0 0 0,0-1 0,-1 1 0,1-1 0,0 1 0,-1-1 0,1 0 0,0 1 1,1-3 1515,-2 4-1545,0-1 0,0 0 0,0 1 0,0-1 0,0 0 1,0 1-1,0-1 0,0 0 0,-1 1 0,1-1 0,0 0 0,0 1 0,0-1 0,0 0 0,-1 1 1,1-1-1,0 0 0,0 1 0,0-1 0,-1 0 0,1 0 0,0 0 0,-1 1 0,1-1 0,0 0 1,0 0-1,-1 0 0,1 1 0,-10 5 4052,3-12-2910,5 4-1099,0 1 0,-1-1 0,1 1 0,-1 0 0,1 0 0,-1 0 0,0 0 0,1 1 0,-1-1 0,0 1 0,0-1 0,1 1 0,-1 0 0,0 0 0,0 0 0,-4 2 0,-6 0 368,1 1 0,-19 8 0,-11 3 500,7-9-663,0-1 0,0-3-1,-44-2 1,-11 0-146,17 2-94,1-4 1,-94-16-1,81 7-68,-137-5 0,195 17-12,1-1 0,-1-2 0,1-1 0,0-1 0,0-1 0,-35-13 0,42 13 8,-1 0 0,1 1 0,-1 2 0,-36-3 0,-81 8 62,109-1-79,-1-1 0,1-1 0,0-1 0,-37-9 0,35 6-14,0 1 0,0 1-1,-1 2 1,1 1 0,-55 6-1,66-4 0,-1-1-1,1-1 1,-1 0-1,1-2 1,-1 0-1,1-2 1,0 0-1,-33-11 1,29 9 15,0 0 1,-1 2 0,1 1 0,-38 0 0,21 1-1,7-1-7,17 2 76,0 0 1,0 0 0,-26 4-1,9-2-23,29-2-50,0 1 0,0 0 0,0 0-1,0 0 1,0 0 0,0 1-1,0-1 1,0 1 0,0 0 0,0 1-1,1-1 1,-1 0 0,-6 4 0,-27 24 935,26-6-612,10-20-320,0-1 0,1 0-1,-1 1 1,0-1 0,1 1 0,-1-1 0,1 1 0,-1-1 0,1 1-1,0-1 1,1 4 0,-1-5 10,0 1 1,0-1-1,1 0 0,-1 1 1,0-1-1,1 0 1,0 0-1,-1 1 0,1-1 1,-1 0-1,1 0 0,0 0 1,0 0-1,0 0 0,0 0 1,0 0-1,0 0 0,0 0 1,0 0-1,0-1 0,0 1 1,2 1-1,2 0-1,0 1 0,0 1 0,0-1 0,-1 1 0,6 5 0,13 9 0,2-3-13,1-2-1,1-1 1,47 15 0,-30-11 18,38 10-51,-80-25 27,0 0 0,0 0 0,0 0 0,0 0 0,-1 1 0,1-1 0,2 3 0,-3-3-2,-1-1 0,0 0 1,0 0-1,0 0 0,1 1 0,-1-1 1,0 0-1,0 0 0,0 1 0,0-1 1,1 0-1,-1 0 0,0 1 0,0-1 1,0 0-1,0 1 0,0-1 0,0 0 1,0 0-1,0 1 0,0-1 0,0 0 1,0 1-1,0-1 0,0 0 0,0 1 1,0-1-1,0 0 0,0 0 0,0 1 1,0-1-1,0 0 0,0 1 0,-1-1 1,1 0-1,0 0 0,0 1 0,0-1 1,-1 0-1,1 0 0,0 0 0,0 1 1,0-1-1,-1 0 0,1 0 0,0 0 1,0 0-1,-1 1 0,1-1 0,0 0 1,-1 0-1,1 0 0,0 0 0,0 0 1,-1 0-1,1 0 0,0 0 1,-1 0-1,1 0 0,0 0 0,-1 0 1,1 0-1,-3 0-4,1 0 1,-1 0 0,1 0 0,-1-1-1,1 1 1,-1-1 0,1 1-1,-1-1 1,1 0 0,0 0-1,-1 0 1,1 0 0,0 0-1,0-1 1,-4-2 0,-3-4-28,0 1-1,-8-11 1,7 7 4,-50-46-199,34 34 143,1-1 0,1-1 0,1-1 0,-24-36 0,32 40 88,-1 0 1,-21-20-1,29 33 4,5 4-3,-1 1 0,1-1 0,1 1 0,-1-1 0,1 0 0,0 0 0,-3-11 0,4 15-1,0-1 0,1 0 0,-1 0 0,1 1 0,0-1 0,0 0 0,-1 0 0,1 0 1,0 1-1,1-1 0,-1 0 0,0 0 0,0 0 0,1 1 0,-1-1 0,1 0 0,0 1 0,-1-1 0,1 0 0,0 1 0,0-1 0,0 1 0,0-1 0,0 1 0,0-1 0,3-1 0,-4 3-1,1 0 0,-1 0 0,0-1 0,1 1 0,-1 0 0,1 0 0,-1 0 0,0 0 0,1 0-1,-1 0 1,1 0 0,-1 0 0,0 0 0,1 1 0,-1-1 0,1 0 0,-1 0 0,0 0 0,1 0 0,-1 0-1,1 1 1,-1-1 0,0 0 0,1 0 0,-1 1 0,13 10 55,0 0 10,-10-10-57,0 0 0,0 0 0,0-1 0,0 1 0,0-1 0,0 0 0,0 0 0,0 0 0,0 0 1,0 0-1,0-1 0,5-1 0,4-1 23,21-11 1,-2 1-18,151-45 6,-163 52-5,1 1-1,32-4 0,-51 9-17,-1 0 0,1 0 0,0 0-1,-1 0 1,1 0 0,-1 0 0,1 1 0,0-1 0,-1 0-1,1 0 1,-1 1 0,1-1 0,-1 1 0,1-1 0,-1 0-1,1 1 1,-1-1 0,1 1 0,-1-1 0,0 1 0,1-1-1,-1 1 1,0-1 0,1 1 0,-1-1 0,0 1 0,0 0 0,1-1-1,-1 1 1,0-1 0,0 1 0,0 0 0,0 0 0,3 26 40,-3-23-35,2 30 41,-2 0 1,-1 0-1,-1 0 0,-2 0 1,-2-1-1,-1 1 1,-22 62-1,27-90-27,-5 8 59,2 1 0,0 0 0,0 1 0,1-1 0,1 1 0,-1 20 0,15-53-40,-11 15-39,0 1 0,0 0 0,1 0 0,-1 0 0,0-1 0,0 1 0,0 0 0,0 0 0,-1 0 0,1-1 0,-1-1 0,1 3-33,0 0 0,-1-1 1,1 1-1,0 0 0,-1-1 0,1 1 0,0 0 1,-1 0-1,1 0 0,-1-1 0,1 1 0,0 0 1,-1 0-1,1 0 0,-1 0 0,1 0 0,0 0 1,-1 0-1,1 0 0,-1 0 0,1 0 0,-1 0 1,1 0-1,0 0 0,-1 0 0,1 0 0,-1 1 1,1-1-1,-1 0 0,1 0 0,0 0 0,-1 1 1,1-1-1,0 0 0,-1 0 0,1 1 0,0-1 1,-1 0-1,1 1 0,-1 0-589,0-1 503,1 0-1,0 0 1,-1 0 0,1 0-1,-1-1 1,1 1 0,0 0-1,-1 0 1,1 0-1,-1 0 1,1 0 0,0-1-1,-1 1 1,1 0-1,0 0 1,-1-1 0,1 1-1,0 0 1,0 0-1,-1-1 1,-13-16-1545</inkml:trace>
</inkml:ink>
</file>

<file path=ppt/ink/ink1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2:34.8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8 780 9314,'-1'-2'350,"0"0"0,0-1-1,0 1 1,0-1 0,0 0 0,1 1 0,-1-1 0,1 1-1,-1-1 1,1-5 0,0 8-304,1-1-1,-1 0 1,0 0-1,0 0 1,1 0 0,-1 0-1,1 1 1,-1-1-1,1 0 1,-1 0 0,1 1-1,0-1 1,-1 0-1,1 1 1,0-1 0,-1 0-1,1 1 1,0-1-1,0 1 1,-1-1-1,1 1 1,0 0 0,0-1-1,0 1 1,0 0-1,0 0 1,0-1 0,0 1-1,-1 0 1,1 0-1,0 0 1,0 0 0,0 0-1,2 1 1,186-13 2393,-35 2-837,-77 8-1136,-1-3 0,90-18 1,-51-3-338,189-34 851,355-50 1251,-410 76-2187,3 16-20,115-14-9,65-39 134,-316 50 183,17-5 33,55-8-201,12 0 124,220-68 0,-347 82-100,129-17 1,28-10-96,-222 45-87,1 0 0,1 1-1,-1 0 1,0 1-1,0 0 1,14 2-1,-22-2-8,-1 0-1,1 0 1,-1 0 0,0 0-1,1 0 1,-1 0 0,0 0-1,1 0 1,-1 0 0,0 0-1,1 0 1,-1 1-1,0-1 1,1 0 0,-1 0-1,0 0 1,1 1 0,-1-1-1,0 0 1,0 0 0,1 1-1,-1 0 1,-3 4-48,-11 4 26,7-7 14,1-1 0,0 0 0,-1 0 0,1 0 0,-1-1 0,-9 0 0,-8 0-27,-56 2 9,1 4 1,0 4-1,-88 22 0,-139 43-351,-5-22 8,33-20 380,-203 22 24,79-5 44,-54 4-196,221-19-34,4 18-64,9-2-282,-26 5-432,7 20 462,227-70 467,-40 15-10,-78 42 0,117-55 9,11-6 0,-1 0 1,0 1-1,1 0 1,-8 6 0,28-11 1,111-32 81,-47 10 29,304-45 184,-126 28-184,354-67 1022,-362 66-790,64-9 337,3 25 345,396-16 143,-476 24-1153,192-25 11,-292 13 18,135-48 1,-257 72 124,0 0 0,22-14 0,-6 3 488,-31 17-652,0 0 1,0 0-1,0 0 0,0 0 1,0 0-1,0 0 0,1 0 0,-1 0 1,0 0-1,0-1 0,0 1 1,0 0-1,0 0 0,0 0 1,0 0-1,1 0 0,-1 0 1,0 0-1,0 0 0,0 0 0,0 0 1,0 0-1,0 0 0,1 0 1,-1 0-1,0 0 0,0 0 1,0 0-1,0 0 0,0 0 0,0 1 1,0-1-1,1 0 0,-1 0 1,0 0-1,0 0 0,0 0 1,0 0-1,0 0 0,0 0 0,0 0 1,0 0-1,0 1 0,0-1 1,0 0-1,1 0 0,-1 0 1,0 0-1,0 0 0,0 0 1,0 0-1,0 1 0,0-1 0,0 0 1,0 0-1,0 0 0,-3 10-260,-7 6-761,0 0 0,-13 16-1,-20 18-288</inkml:trace>
</inkml:ink>
</file>

<file path=ppt/ink/ink1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1:56.3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1646 5371 9722,'11'4'427,"0"0"-1,-1 0 1,0 1-1,0 0 1,0 1-1,-1 0 1,0 0-1,9 8 1,27 18 818,-33-26-1055,1 0 1,-1-1-1,1-1 0,-1 0 1,1 0-1,0-1 1,1-1-1,-1 0 0,0-1 1,1-1-1,-1 0 1,26-3-1,9-5 419,-1-2 0,57-20 0,-65 19-174,132-35 1192,-131 39-1255,0 0 0,55 0 0,62 8 75,36-1-157,-148-3-169,0-1-1,57-14 1,177-70 696,-67 17-195,-176 61-521,202-61 701,-164 45-622,84-43 1,55-44-168,-169 87-10,-2-3 0,68-58 0,194-237 19,-90 73 2,-177 208-23,-1-2 0,-3-1-1,45-80 1,-45 60 7,27-81 0,-46 105-4,-2 0-1,-1-1 1,5-59 0,-10 19-2,-4 0 1,-3-1 0,-14-88 0,-55-246 13,23 160-14,-45-201-10,50 267 12,-31-80 10,50 206-1,-3 2 0,-37-65 0,-7 10 1,-4 3 0,-100-118 0,113 163-20,-3 2 1,-120-98 0,92 89 5,-83-64 2,144 120-3,-1 1 1,-1 1 0,-66-27 0,52 30-3,0 3 1,-76-14 0,-102 2 0,152 23 3,0 4 0,0 2 0,0 4 1,1 3-1,-96 26 0,30 4 55,-229 100 1,224-79-45,-180 83 1,231-98-17,-122 83 0,-35 60 5,14 13 2,18 2-10,150-133 4,-61 84 1,-195 336 15,279-409-14,3 2 0,4 1-1,3 2 1,-36 148 0,-24 235 13,75-334-7,-1 203-1,21-268-4,3 0-1,3 0 1,3 0 0,3-1-1,4-1 1,2 0 0,41 94-1,-40-121 80,2-1 1,2-2-1,2 0 0,1-2 0,36 38 0,170 154 579,-178-180-400,75 51 1,-96-77-111,1-2 0,1-2 0,68 27 0,-62-32-6,1-2 0,0-2-1,1-1 1,0-3 0,77 2 0,-57-9 141,0-3-1,0-3 1,85-20 0,-51 3-81,175-32-1516,-257 54 590,0 0 0,0 1-1,20 2 1,-31-1 245,-1 1 0,1 0-1,0 0 1,-1 0-1,1 0 1,7 4 0,-10-3 143,0-1 0,0 0 0,0 1 0,0-1 0,0 1 0,0-1 0,-1 1 1,1 0-1,-1 0 0,1 0 0,-1 0 0,1 0 0,-1 0 0,1 2 0,-1 1-52,0 0 1,0 0-1,0 0 0,-1 0 0,1-1 1,-1 1-1,-1 0 0,0 6 0</inkml:trace>
</inkml:ink>
</file>

<file path=ppt/ink/ink1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1:58.7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605 2412 9058,'1'0'122,"-1"1"1,1 0-1,-1 0 1,1 0-1,-1 0 0,1 0 1,-1 0-1,1 0 1,0-1-1,-1 1 0,1 0 1,0-1-1,0 1 1,0 0-1,0-1 0,0 1 1,-1-1-1,1 1 1,0-1-1,0 0 1,0 1-1,0-1 0,2 0 1,27 1 962,-20-1-751,261-30 3886,-214 21-3835,400-44 1178,-328 40-1179,0-2 344,209-53 1,-252 43-352,-1-4 0,-2-3 1,101-54-1,-76 27 65,108-78 0,-179 110-219,0-2 0,-3-1 0,0-2 0,-2-1 0,-1-2 0,30-44-1,-49 59-193,-1-1 0,0 1-1,-2-2 1,0 1-1,-1-1 1,-1-1-1,-2 1 1,0-1-1,-1 0 1,-1-1 0,-1-38-1,-3 2-30,-3 1-1,-2-1 0,-3 1 1,-23-85-1,11 78-55,-2 1-1,-3 0 1,-54-96-1,58 124 37,-1 0 0,-3 1 0,0 1 0,-2 1 0,-2 2 0,-1 1 0,-1 1 0,-2 2 0,-1 2 0,-1 0 0,-77-39 0,58 41 11,-1 2 0,-1 3 0,-1 2 0,-60-8 0,6 8-15,-134-3 1,107 17 1,1 5 1,-180 27 0,224-13 21,0 3-1,1 5 1,2 3 0,-109 49-1,152-54 10,0 3 0,2 1 0,1 3 0,2 1 0,0 2 0,2 2 0,-47 52-1,61-56 17,1 1 0,2 2-1,1 0 1,2 1 0,1 1-1,2 1 1,1 1-1,2 1 1,1 0 0,-10 51-1,16-47 3,2 0 0,2 0-1,1 1 1,3-1-1,1 0 1,2 1 0,2-1-1,2 0 1,1-1 0,16 44-1,-16-60-58,2 0 0,1-1 0,1 0 0,0-1 0,2 0 0,1-1 1,1 0-1,0-2 0,2 0 0,27 24 0,-23-26-220,2-1 0,0-1 1,1-2-1,39 18 1,-28-17-28,0-2 0,71 16 1,97-6-532</inkml:trace>
</inkml:ink>
</file>

<file path=ppt/ink/ink1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1:59.9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938 2120 12099,'79'9'2862,"133"-3"-1,80-26-389,-187 8-1865,172-41 0,-202 32-141,-1-3 0,-2-3 0,72-37 0,-46 10 962,112-82 0,-179 114-1142,0-2-1,-2-1 1,39-43-1,-56 55-199,-1-1 0,0-1 1,-1 0-1,-1 0 0,-1 0 0,0-1 0,0-1 0,-2 1 0,9-35 0,-11 25 62,-1-1 0,-1 0 0,-2 1 0,-3-37 0,-22-107 298,14 119-424,-3 0-1,-1 1 1,-3 0 0,-1 2-1,-3 0 1,-2 1 0,-46-67-1,32 63-77,-1 1 0,-3 2-1,-1 2 1,-58-47 0,59 60-15,-1 1 1,-1 2 0,-2 3-1,-1 1 1,-70-27-1,47 28 18,-2 3-1,0 4 1,-1 2-1,-1 4 1,-130-5-1,105 17 18,-1 3 1,1 6-1,-177 36 0,212-29 31,1 3-1,0 2 1,-115 58-1,131-53 3,1 2 0,1 1 0,2 3 0,1 2 0,-48 48 0,71-61 4,0 0-1,1 2 1,1 0-1,1 1 1,2 0 0,0 1-1,1 1 1,-15 46-1,17-38 14,2 0-1,2 1 0,1 1 1,1-1-1,2 1 0,4 63 1,2-58 24,3 1 0,1-1 0,2 0 1,2-1-1,22 56 0,-13-50 9,2-1-1,2 0 0,3-2 0,0-1 0,3-1 0,2-1 1,1-2-1,2-1 0,1-2 0,56 41 0,-41-40-19,2-3-1,1-2 1,1-2 0,2-3-1,0-2 1,2-3-1,87 19 1,-55-21-693,1-5 1,0-4-1,1-3 1,123-9-1,-32-12-594,-178 13 1222</inkml:trace>
</inkml:ink>
</file>

<file path=ppt/ink/ink1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2:10.0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1571 2 10178,'2'-1'404,"0"1"0,0-1 0,0 1-1,0 0 1,0 0 0,0 0 0,0 0 0,0 0 0,3 1-1,-4 0-278,-1-1 0,0 0 0,0 0 0,1 0 0,-1 1 0,0-1 0,0 0-1,0 0 1,1 0 0,-1 1 0,0-1 0,0 0 0,0 0 0,0 1 0,0-1 0,0 0-1,1 1 1,-1-1 0,0 0 0,0 0 0,0 1 0,0-1 0,0 0 0,0 1-1,-4 13 2088,2-10-1870,-1 1 0,1-1 1,-1 0-1,0 0 1,0 0-1,0 0 1,0-1-1,-8 7 0,-3 0 65,-19 11 0,20-12-182,-20 14 1,6 0-38,-56 44 125,-53 32 174,-48 35 248,-460 343 649,626-463-1292,-25 22 360,-2-2-1,-77 44 1,86-58-246,23-12-142,0 0-1,-1-1 1,0-1-1,0 0 0,-26 6 1,24-11-160,15-1 71,1-1-1,0 1 1,0 0 0,-1 0-1,1 0 1,0 0 0,-1-1-1,1 1 1,0 0 0,0 0-1,-1 0 1,1-1 0,0 1-1,0 0 1,0-1 0,-1 1-1,1 0 1,0 0-1,0-1 1,0 1 0,0 0-1,0-1 1,0 1 0,0 0-1,0-1 1,-1 1 0,1 0-1,0-1 1,0 1 0,1 0-1,-1-1 1,0 1 0,0 0-1,0-1 1,0 1 0,0 0-1,0-1 1,0 1 0,0 0-1,1 0 1,-1-1 0,0 1-1,0 0 1,0 0 0,1-1-1,2-4-684,0 1 1,0-1-1,0 1 0,1 0 0,-1 0 0,1 0 0,0 0 0,8-5 1,11-12-2610,18-22-1311,-22 21 3563</inkml:trace>
</inkml:ink>
</file>

<file path=ppt/ink/ink1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2:10.4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431 11 9506,'-1'-1'306,"-1"0"0,1 0-1,0 0 1,-1 0 0,1 0 0,-1 0-1,0 1 1,1-1 0,-1 0 0,1 1 0,-1-1-1,0 1 1,0 0 0,1 0 0,-1-1 0,0 1-1,0 0 1,1 0 0,-1 1 0,0-1-1,1 0 1,-1 1 0,0-1 0,0 1 0,1-1-1,-1 1 1,1 0 0,-1-1 0,1 1-1,-1 0 1,1 0 0,-1 0 0,1 0 0,-2 2-1,-34 37 2475,8-11-1874,-84 78 746,25-26-840,-11 12 373,98-92-1176,1-1 1,-1 0-1,1 0 0,0 1 0,-1-1 0,1 0 0,-1 1 0,1-1 1,0 1-1,-1-1 0,1 0 0,0 1 0,-1-1 0,1 1 1,0-1-1,0 1 0,0-1 0,-1 1 0,1-1 0,0 1 1,0-1-1,0 1 0,0-1 0,0 1 0,0-1 0,0 1 0,0-1 1,0 1-1,0 0 0,0 0 0,1 0-2,0 0 1,-1-1-1,1 1 0,0 0 1,0-1-1,0 1 0,0-1 0,-1 1 1,1-1-1,0 1 0,0-1 1,0 0-1,0 1 0,2-1 1,3 2 24,0-1 1,1 0-1,-1-1 1,9 0-1,4-2 99,0-1 0,0-1-1,-1-1 1,1-1-1,26-11 1,83-49 516,-111 57-555,109-68 833,-124 76-980,4-4 184,-7 4-71,-7 0-1621,8 0 1514,0 1 0,0 0 0,0 0 0,0 0 0,0 0 0,0 0 0,0 0 0,0 0 0,-1 0 0,1 0 0,0 0 0,0 0 0,0 0 0,0 0 0,0-1 0,0 1 0,0 0 0,0 0 0,0 0 0,0 0 0,0 0 0,0 0 0,0 0 0,0 0 0,0 0 0,0-1 0,0 1 0,0 0 0,0 0 0,0 0 0,0 0 0,0 0 0,0 0 0,0 0 0,0 0 0,0 0 0,0-1 0,0 1 0,0 0 0,1 0 0,-1 0 0,0 0 0,0 0 0,0 0 0,0 0 0,0 0 0,0 0 0,0 0 0,0 0 0,0 0 0,0 0 0,0 0 0,1 0 0,-1-1 0,9-3-1377,17-2 12</inkml:trace>
</inkml:ink>
</file>

<file path=ppt/ink/ink1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2:11.3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49 121 8722,'-3'0'946,"-1"0"0,0 0 1,0-1-1,1 1 0,-1-1 1,0 0-1,1 0 0,-1-1 1,1 1-1,-1-1 0,-4-3 1,8 5-892,0 0 0,0 0 1,0-1-1,0 1 1,0 0-1,0 0 0,0 0 1,0-1-1,0 1 0,0 0 1,0 0-1,0 0 1,0 0-1,0-1 0,0 1 1,0 0-1,0 0 1,0 0-1,0 0 0,1 0 1,-1-1-1,0 1 1,0 0-1,0 0 0,0 0 1,0 0-1,0 0 0,1 0 1,-1 0-1,0 0 1,0-1-1,0 1 0,0 0 1,1 0-1,-1 0 1,0 0-1,0 0 0,0 0 1,0 0-1,1 0 0,-1 0 1,0 0-1,0 0 1,0 0-1,0 0 0,1 0 1,-1 0-1,0 0 1,0 0-1,13-1 299,41-3 749,64-14 0,53-20-193,-31 6-119,-129 30-705,18-4 85,-27 6-152,0 0 0,-1 0-1,1-1 1,0 2-1,0-1 1,-1 0 0,1 0-1,0 1 1,0-1-1,-1 1 1,1-1 0,2 2-1,-3-2-8,-1 1-1,1-1 0,-1 1 1,1-1-1,-1 0 0,1 1 1,-1-1-1,1 1 0,-1 0 1,1-1-1,-1 1 0,0-1 1,1 1-1,-1 0 0,0-1 1,0 1-1,1-1 0,-1 1 1,0 0-1,0-1 0,0 1 1,0 0-1,0 0 0,0 1 7,0 0 0,-1 0-1,1-1 1,-1 1 0,1 0-1,-1-1 1,0 1 0,0 0-1,0 1 1,-3 2 27,0 1 0,-1-1 1,-8 9-1,-35 27 74,-2-2 1,-65 39 0,111-75-113,-29 16 7,-54 23 0,24-12 19,63-30-33,0 0 0,-1 0 0,1 0-1,0 0 1,0 1 0,0-1 0,0 0 0,-1 0 0,1 0-1,0 0 1,0 0 0,0 0 0,0 0 0,-1 0-1,1 1 1,0-1 0,0 0 0,0 0 0,-1 0 0,1 0-1,0 0 1,0 0 0,0 0 0,-1 0 0,1 0 0,0 0-1,0 0 1,0-1 0,-1 1 0,1 0 0,0 0-1,0 0 1,0 0 0,0 0 0,-1 0 0,1 0 0,0 0-1,0-1 1,0 1 0,0 0 0,-1 0 0,1 0 0,0-1-1,3-10-572,12-17-1689,-12 24 1521,-3 3 572,2-2-552,0 0 0,0 0 0,-1-1 0,1 1 0,-1 0 0,0-1 0,0 1 1,1-7-1,-2 1-612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6:57.2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98 9 14243,'-3'-2'580,"0"1"0,0 0 1,0 0-1,0 0 0,1 0 0,-2 1 0,1-1 1,0 1-1,0 0 0,0-1 0,0 1 0,0 1 1,0-1-1,0 0 0,0 1 0,-4 1 0,5-2-352,-1 1 0,1 0 0,0-1 0,-1 1 0,1 0 0,0 0 0,0 1 0,0-1 0,0 0 0,0 1 0,0-1 0,0 1 0,0-1 0,1 1 0,-1 0 0,1 0 0,-1 0 0,1 0 0,0 0 0,0 0 0,-2 4 0,3-4-209,0 0 1,0 0-1,0 0 0,0 0 0,0 0 1,1 0-1,-1 0 0,1 0 1,-1 0-1,1 0 0,0-1 0,-1 1 1,1 0-1,0 0 0,0 0 0,0-1 1,1 1-1,-1-1 0,0 1 0,1-1 1,2 3-1,3 2 33,0 0-1,0 0 1,12 6 0,-7-5-26,0 1 0,0 0 0,-1 0 0,0 1 0,0 1 0,-1 0 0,-1 0 1,0 1-1,0 0 0,11 20 0,0 5 10,-2 0 1,19 58 0,-30-73 31,-1 1 1,-1 0 0,-1 0-1,-1 0 1,-1 0 0,-1 27 0,-1-44-44,-1 1 0,1-1 0,-1 1 0,0-1 0,-1 1 0,1-1 0,-1 1 0,0-1 0,0 0 0,-1 0 0,1 0 0,-5 5 0,5-7-14,-1 0 0,0 0 0,0 0 0,0-1 0,-1 1 0,1-1 0,0 0 0,-1 0 0,0 0 0,1 0 0,-1 0 0,0-1 0,0 0 1,0 0-1,0 0 0,0 0 0,-5 0 0,3-1-7,0 1 1,1-1-1,-1 0 1,0-1-1,1 1 1,-1-1-1,1 0 0,-1 0 1,1-1-1,-1 0 1,1 0-1,0 0 1,0 0-1,0-1 1,0 0-1,0 0 1,0-1-1,1 1 1,0-1-1,0 0 1,0 0-1,0 0 1,0 0-1,1-1 1,0 0-1,0 0 1,-3-5-1,0-4-7,1 0-1,0-1 1,1 1 0,1-1-1,0 0 1,1 0 0,0 0-1,1 0 1,1-1 0,0 1-1,2 0 1,4-24-1,-3 21-42,2 1-1,0-1 0,1 1 1,1 0-1,1 1 0,0 0 0,1 0 1,0 1-1,2 0 0,14-18 1,-4 13-71,0 1 1,47-32 0,-5 4-318,-48 31-214,-15 16 611,1 0 0,-1-1 0,0 1 0,0-1 0,1 1 0,-1 0 0,0-1 0,0 1 1,0 0-1,1-1 0,-1 1 0,0-1 0,0 1 0,0-1 0,0 1 0,0-1 0,0 1 0,0 0 0,0-1 0,0 1 0,0-1 0,0 1 0,0-1 0,0 1 0,0 0 0,-1-1 0,1 1 1,0-1-1,0 1 0,0 0 0,-1-1 0,1 1 0,0-1 0,0 1 0,-1-1 0,-1 1-43,1-1 1,-1 1-1,1-1 1,-1 1-1,0-1 0,1 1 1,-1 0-1,0 0 0,-1 0 1</inkml:trace>
</inkml:ink>
</file>

<file path=ppt/ink/ink1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2:11.5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12427,'0'0'1552,"2"4"1233,0-1-201,5 8-255,2 2-321,0 4-432,2 5-183,0 3-569,-1 1-216,-3 1-288,-2-3-216,1-5-784,3-5-240,2 6 408</inkml:trace>
</inkml:ink>
</file>

<file path=ppt/ink/ink1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2:21.8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 90 8386,'-23'1'4280,"17"0"-522,16 0 698,36 1-832,-28-2-2491,25 3 0,23 7 226,0 0-338,82 2-1,-76-13-823,0-3-1,0-3 0,-1-3 1,125-35-1,-18-6-3057,-142 39 2384</inkml:trace>
</inkml:ink>
</file>

<file path=ppt/ink/ink1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2:22.4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0 103 13403,'26'4'2681,"44"13"1,-29-6-1452,38 5-68,1-4 0,0-2-1,0-4 1,142-9 0,313-68 2470,-190-9-1785,-332 76-2143,1 0 1,16-8-1,-26 9-895,-6 2 543,-6 0-69,8 1 614,-17 0-837</inkml:trace>
</inkml:ink>
</file>

<file path=ppt/ink/ink1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2:27.5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1771 1398 7017,'58'-10'1748,"0"-4"0,94-34-1,-133 40-1476,-1 0-1,0-1 1,0-1 0,-1-1-1,0 0 1,-1-1-1,-1-1 1,0-1 0,-1 0-1,0-1 1,20-28-1,-5-3 607,-2-2 0,35-89 1,-53 112-632,-1-1 1,-1 0-1,-1 0 1,-1-1-1,-2 0 1,0 1-1,-2-1 1,-1 0-1,-5-40 1,2 47-142,0 0 0,-1 0 1,-2 1-1,0-1 0,-1 1 1,-1 1-1,0-1 0,-2 1 1,0 1-1,-1 0 0,0 0 0,-2 1 1,-16-17-1,1 8-49,0 1 1,-2 2-1,-1 1 0,-59-31 0,-140-50 111,18 30 67,176 62-187,-1 3 1,-1 1-1,-73-2 0,52 10-62,-1 3 0,1 2 0,-102 27 0,-170 71 3,254-79 21,-134 49 6,166-56-7,0 3 1,-62 38-1,88-46 15,0 1 0,1 0-1,1 2 1,1 0 0,0 0-1,1 2 1,1 0 0,0 0-1,2 1 1,0 1 0,2 0-1,0 1 1,1 0 0,-6 26-1,5-14 124,2 1 0,1 0 0,1 0 0,2 0-1,2 1 1,1 0 0,5 38 0,-2-54-85,1-1 1,1 0 0,1 0 0,0 0-1,2 0 1,0-1 0,1 0 0,0-1-1,2 0 1,0 0 0,1-1 0,1 0-1,0-1 1,22 21 0,-11-16-63,1-2 0,0-1 0,2-1 0,-1-1 0,2-1 0,0-1 0,1-2 0,53 15 1,1-6-1309,160 16 0,-92-24-876,-13-11 861,-119-1 1184</inkml:trace>
</inkml:ink>
</file>

<file path=ppt/ink/ink1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2:17.7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538 161 10538,'14'-39'2640,"-7"17"49,0 0 0,5-26 0,-11 31-1421,-1 16-1219,0 1 0,0-1 0,0 1 0,0 0-1,0-1 1,0 1 0,0-1 0,0 1 0,0-1-1,0 1 1,0-1 0,0 1 0,-1-1 0,1 1-1,0-1 1,0 1 0,-1 0 0,1-1 0,0 1-1,0-1 1,-1 1 0,1 0 0,0-1 0,-1 1-1,1 0 1,-1-1 0,0 1 0,1 0-15,-1 0 1,1 0-1,-1 1 1,1-1-1,-1 0 1,1 0 0,-1 1-1,1-1 1,-1 0-1,1 1 1,0-1-1,-1 0 1,1 1-1,0-1 1,-1 1-1,1-1 1,0 0-1,-1 1 1,1-1-1,0 1 1,0-1-1,-1 1 1,1-1 0,0 1-1,0 0 1,-5 15 210,-5 29 167,7-28-222,-1 1 1,0-1 0,-13 30 0,-80 121 726,30-56-547,20-24-3,-53 139 0,75-158-180,7-18 248,-1-1-1,-41 76 0,58-123-443,-4 6 169,0 0 0,0 0 0,-8 9 0,12-16-224,1 0 0,-1-1 0,0 1 0,0 0 0,-1-1 0,1 1 0,0-1 0,0 0 0,-1 1 0,1-1 0,-1 0 0,1-1 1,-1 1-1,0 0 0,1-1 0,-1 1 0,-3-1 0,6 0-22,0 0 1,-1 0-1,1-1 1,0 1-1,-1 0 1,1 0-1,-1 0 1,1-1 0,0 1-1,0 0 1,-1 0-1,1-1 1,0 1-1,-1 0 1,1 0-1,0-1 1,0 1-1,0-1 1,-1 1-1,1 0 1,0-1-1,0 1 1,0 0-1,0-1 1,0 1-1,0-1 1,-1 0-1,0-11-1665,1 2 266,0 2 1031,0 0 1,0 0-1,1 0 0,3-12 0,4-5 657</inkml:trace>
</inkml:ink>
</file>

<file path=ppt/ink/ink1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2:18.0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204 22 11795,'0'0'148,"-1"0"0,1 0 1,-1 0-1,1 0 1,-1 0-1,1 0 1,0 0-1,-1 0 1,1 0-1,-1 0 1,1 0-1,-1 0 1,1 0-1,-1 0 1,1 0-1,0 1 1,-1-1-1,1 0 0,-1 0 1,1 0-1,0 1 1,-1-1-1,1 0 1,0 0-1,-1 1 1,1-1-1,0 0 1,-1 1-1,1-1 1,0 1-1,0-1 1,-1 0-1,1 1 1,0-1-1,0 1 0,0-1 1,0 0-1,-1 1 1,1-1-1,0 1 1,0-1-1,0 1 1,0-1-1,0 1 1,0-1-1,0 1 1,-1 6 527,-1 4 351,-1 0-1,0 0 0,0 0 1,-11 19-1,-26 38 726,24-42-1284,-14 28 1,17-26-207,-1-1 58,2 0-1,1 1 0,1 1 1,-7 34-1,17-63-314,0 0 0,0 1 0,0-1 0,0 0 0,0 0 0,0 1 0,0-1 0,0 0 0,0 0 0,0 1 0,0-1 0,0 0 0,0 1 0,0-1 0,0 0 0,0 0 0,0 1 0,0-1 0,0 0 0,0 0 0,0 1 0,0-1 0,1 0 0,-1 0 0,0 1 0,0-1 0,0 0 0,0 0 0,1 0 0,-1 1 0,0-1 0,0 0 0,1 0 0,-1 0 0,11-2 122,12-14 89,-22 14-190,74-53 874,130-75-1,-91 60-913,-99 58-752,0 0 0,-1-1 0,-1 0 1,0-1-1,12-16 0,21-35-5942,-25 26 4597</inkml:trace>
</inkml:ink>
</file>

<file path=ppt/ink/ink1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2:18.8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225 57 11354,'-2'-10'2006,"1"5"-1212,1 0 0,-1 1 0,0-1 0,0 1-1,-1-1 1,0 1 0,-3-8 0,5 12-734,-1 0 0,1 0 1,0-1-1,0 1 0,-1 0 1,1 0-1,0 0 0,0-1 0,-1 1 1,1 0-1,0 0 0,0 0 1,-1 0-1,1-1 0,0 1 0,-1 0 1,1 0-1,0 0 0,-1 0 1,1 0-1,0 0 0,-1 0 0,1 0 1,0 0-1,-1 0 0,1 0 1,0 0-1,-1 0 0,1 0 0,0 1 1,-1-1-1,1 0 0,0 0 1,-1 0-1,1 0 0,0 1 0,0-1 1,-1 0-1,1 0 0,-1 1 0,-8 12 692,6-10-517,-37 61 1760,-58 119 1,71-128-1645,8-23-163,37-98-18,24-47-105,-34 96-58,0 1 1,1 0-1,1 1 1,17-23-1,-24 36 8,-1-1-1,1 1 1,-1 0 0,1 0-1,0 0 1,0 0-1,0 0 1,0 0-1,0 1 1,0 0-1,0-1 1,0 1-1,1 0 1,-1 1 0,0-1-1,1 1 1,-1-1-1,1 1 1,5 0-1,4 2 111,0 0 0,-1 1 0,25 8 0,-11-3 37,-8-4-32,-1 1 1,-1 1 0,1 0-1,26 15 1,19 16 538,-62-36-663,0-1 0,0 0-1,0 0 1,1 0-1,-1 0 1,0 0-1,0 0 1,0 0-1,0 0 1,0 1-1,1-1 1,-1 0 0,0 0-1,0 0 1,0 0-1,0 0 1,0 1-1,0-1 1,0 0-1,0 0 1,0 0-1,0 0 1,0 1 0,0-1-1,1 0 1,-1 0-1,0 0 1,0 0-1,0 1 1,-1-1-1,1 0 1,0 0 0,0 0-1,0 1 1,0-1-1,-6 4 125,-14-1 36,18-3-132,-27 5 103,0 1 1,0 1-1,1 2 0,-40 17 1,19-3-79,-66 43 0,108-62-67,1 0-93,-1 0 0,1 0 0,-7 7-1,12-10 94,1-1 0,-1 0 0,1 1 0,0-1 0,-1 1 0,1-1 0,0 1 0,-1-1 0,1 1 0,0-1 0,0 1-1,-1-1 1,1 1 0,0-1 0,0 1 0,0-1 0,0 1 0,0-1 0,0 1 0,0 0 0,0 0 10,0 0 1,1-1-1,-1 1 0,1-1 1,-1 1-1,1-1 0,-1 1 1,1-1-1,-1 1 0,1-1 1,-1 0-1,1 1 0,0-1 1,-1 0-1,1 0 0,-1 1 1,1-1-1,0 0 1,-1 0-1,1 0 0,1 0 1,33 5-119</inkml:trace>
</inkml:ink>
</file>

<file path=ppt/ink/ink1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2:28.5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659 1251 9242,'0'1'115,"0"-1"1,-1 1-1,1 0 0,-1-1 1,1 1-1,0 0 0,-1-1 1,1 1-1,0 0 0,0 0 1,-1-1-1,1 1 0,0 0 0,0 0 1,0-1-1,0 1 0,0 0 1,0 0-1,0-1 0,0 1 1,1 0-1,-1 0 0,0-1 1,0 1-1,1 0 0,-1 0 1,1 1 91,1 0 0,-1-1 0,0 1 0,1 0-1,-1-1 1,1 0 0,0 1 0,-1-1 0,4 2 0,5 2 545,0 0 0,20 7 0,-28-11-621,113 37 1152,2-5 1,1-4 0,140 14 0,-179-35-688,1-4 0,1-3 0,-1-3 0,0-4 0,142-30 0,-137 13-175,0-3-1,82-39 1,149-91 489,-278 134-663,58-42-1,-82 53-176,0-1 0,0 0 0,-2-1 0,1 0 0,-2-1 0,17-26 0,-24 32-46,0-1 0,0 0-1,-1 0 1,-1 0 0,1 0 0,-1 0-1,-1 0 1,0-1 0,0 1 0,-1-1-1,0 1 1,0-1 0,-1 1 0,-4-15-1,-3-11 8,-2 1 0,-21-49-1,30 79-28,-11-23 0,0 1 0,-2 0 0,-1 1 0,-1 0 1,-1 1-1,-1 1 0,-1 1 0,-1 0 1,-1 2-1,0 0 0,-2 1 0,0 2 0,-2 0 1,-36-19-1,12 12 12,-1 2 0,-1 2 0,-65-15 0,-162-25-8,204 46-7,-253-53 5,234 48-65,-182-13 0,221 31 34,0 2 0,1 2 0,-1 2 0,-99 24 0,85-8 12,2 3 0,0 2 0,1 4 0,-80 49 0,114-60 11,0 1 0,2 2 1,0 0-1,2 2 0,0 1 0,2 2 0,1 0 0,1 1 0,2 1 0,-28 49 0,33-49 18,2 1-1,1 1 1,1 0-1,2 1 1,1 0-1,-7 47 1,14-62 17,0 0 1,2 0-1,0 1 1,1-1 0,0 0-1,2 0 1,0 0-1,1 0 1,0 0 0,1-1-1,1 1 1,1-1-1,1-1 1,11 19 0,-4-12-4,1 0-1,1-1 1,1-1 0,0-1 0,2-1 0,43 32 0,-32-29 28,1-2 0,1-2 0,1 0 0,50 16 0,-23-15-253,117 21 1,63-12-1627,-86-20-572,2-8 812</inkml:trace>
</inkml:ink>
</file>

<file path=ppt/ink/ink1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2:39.1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655 0 9858,'-65'55'2580,"50"-43"-2010,0 0-1,0 1 1,1 0-1,1 1 1,-13 18-1,-39 81 1524,43-71-1648,-7 16-205,2 1-1,3 2 0,-18 74 1,-33 197 213,51-213 134,-17 119 238,-16 70-504,30-195-253,6 1 1,-9 136-1,23-92-37,6 1 0,22 163 0,-17-288-3,38 252 346,-33-242-299,3-1 0,1 0 0,2-1 1,31 60-1,-18-50 17,3 0 1,1-2 0,57 66-1,-72-96-5,2-1-1,0-1 1,2 0-1,-1-2 1,2 0-1,0-1 0,1-1 1,1-2-1,0 0 1,28 9-1,-14-9 69,1-2-1,-1-1 1,64 5-1,-71-12 9,0-2-1,0-1 1,0-1 0,0-1-1,34-9 1,185-57 539,-196 50-648,0-2 0,75-41 0,-74 28 59,0-2-1,-3-2 0,-1-2 0,-1-3 1,54-61-1,-8 5-1,36-42-47,-109 113-51,-2 0 1,-1-2 0,25-46-1,-31 45 15,0-1 0,-2-1-1,11-51 1,-12 32 150,5-86 0,13-100 287,11-14-175,-32 179-205,-1-108 0,-8 167-82,0-45 13,-12-73-1,-31-92 63,33 182-16,-2 1 0,-1 0-1,-26-49 1,3 21-57,-2 3-1,-4 1 1,-2 2-1,-2 2 1,-4 2 0,-104-95-1,118 125-82,-1 1 0,-2 2 0,0 2 1,-2 2-1,-52-21 0,14 13-207,-161-38 1,181 55 221,-100-8-1,135 19-5,0 2-1,0 1 0,0 1 0,0 0 1,0 2-1,-44 13 0,56-12-114,1 0 0,-1 1 1,1 0-1,0 1 0,-14 9 0,22-12 53,-1-1 1,1 1-1,0 0 1,0 0-1,0 0 0,0 0 1,1 1-1,0-1 1,0 1-1,0 0 0,0 0 1,1 0-1,0 1 1,0-1-1,-1 7 1,2-8 96,1 1 0,0-1 0,0 1 1,0-1-1,1 1 0,-1-1 1,1 1-1,0-1 0,0 0 1,1 1-1,3 6 0,2 3-147,1 0 0,14 17 0,-22-31 179</inkml:trace>
</inkml:ink>
</file>

<file path=ppt/ink/ink1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2:40.4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1134 1 6761,'-29'5'1063,"1"1"0,0 2 0,0 0 0,0 2 0,-27 14 0,34-13-743,1 1 0,1 0-1,0 2 1,0 0-1,1 1 1,-29 33 0,11-2-6,1 2 1,-37 71-1,-15 21 207,5-26-50,-22 31 82,74-99-320,-29 61 0,27-36-81,4 2 1,2 1-1,-17 90 1,-20 237 305,52-300-395,-38 463 79,41-437-142,-1 165 14,12-259 18,1 0 1,2 0 0,2 0 0,13 36 0,55 123 374,-69-175-364,9 17 0,0 0 0,2-1-1,2-1 1,0 0 0,3-2-1,0 0 1,2-2 0,1-1-1,1-1 1,56 42 0,45 14 264,-80-53-105,-20-12-25,2-2 0,0-1-1,0-1 1,2-1-1,36 8 1,-19-9 143,1-3 0,85 4-1,-48-11-60,0-3 0,-1-5 0,0-3 0,127-32 0,24-29 771,-203 57-733,0-1-1,-2-2 0,1-1 0,49-38 0,-52 31-152,0-2 0,-2-1-1,-1-1 1,25-36 0,80-138 144,2-5-158,-35 58-73,-78 114-48,-2-1-1,-1-1 1,-2 0 0,-1-2-1,14-63 1,22-208 55,-31 165 19,-7 54-28,1-108-1,-14 154-40,-2 0 1,-2 1-1,-2-1 0,-16-62 0,-47-113-4,14 52 0,-168-525-794,211 657 663,-1 2 1,-2 0-1,-33-56 1,40 78 76,-1 1-1,0 0 1,0 1 0,-1 0 0,0 1-1,-1 0 1,0 0 0,-1 1-1,0 0 1,0 1 0,-1 1-1,-24-10 1,11 7-35,-1 2-1,0 2 1,-49-7-1,-86 4-326,-320 33-4248,399-17 3609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5:49.9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602 10 10090,'10'-4'2377,"-8"3"-1551,0 0-1,0 0 1,1 1-1,-1-1 1,0 0 0,0 1-1,0 0 1,1-1-1,3 1 1,-6 0-755,0 1 1,0-1-1,1 0 0,-1 0 1,0 0-1,0 1 0,0-1 0,0 0 1,0 0-1,1 1 0,-1-1 0,0 0 1,0 0-1,0 1 0,0-1 1,0 0-1,0 1 0,0-1 0,0 0 1,0 0-1,0 1 0,0-1 1,0 0-1,0 1 0,0-1 0,0 0 1,0 0-1,-1 1 0,1-1 1,0 0-1,0 0 0,0 1 0,-5 10 408,4-9-287,-25 47 544,-2-2 0,-2 0 0,-2-2 0,-74 80 0,-37 30-157,-10 11-354,53-61-376,100-105 88,-1 1 0,1-1 0,-1 1-1,1 0 1,-1-1 0,1 1 0,-1-1 0,0 1-1,1-1 1,-1 1 0,1-1 0,-1 1 0,0-1-1,0 0 1,1 0 0,-1 1 0,0-1-1,1 0 1,-2 0 0,1-1-111,1 0 0,0 0 0,0 0 0,0 0 0,0 0 0,0 0-1,0 0 1,0 0 0,0 0 0,1 0 0,-1 0 0,0 0 0,1-1 0,-1 1 0,1 0 0,0-1 0,14-32-1229</inkml:trace>
</inkml:ink>
</file>

<file path=ppt/ink/ink1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2:46.1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751 1421 9210,'-3'1'277,"-1"-1"-1,0 1 1,1 0 0,-1 0-1,1 0 1,0 0 0,-1 1-1,1-1 1,0 1 0,0 0 0,0 0-1,0 0 1,0 0 0,0 0-1,1 1 1,-1-1 0,1 1-1,-4 5 1,6-8-237,0 1-1,-1-1 1,1 0 0,0 0-1,0 0 1,0 0-1,0 1 1,0-1 0,0 0-1,0 0 1,0 0-1,0 0 1,0 1 0,0-1-1,0 0 1,0 0-1,0 0 1,0 1 0,0-1-1,0 0 1,0 0-1,0 0 1,0 1 0,0-1-1,0 0 1,0 0-1,0 0 1,0 1 0,0-1-1,0 0 1,0 0-1,1 0 1,-1 0 0,0 0-1,0 1 1,0-1-1,0 0 1,1 0 0,9 5 700,17 1 121,24 1 507,-1-2 1,81-2-1,915-83 2443,-590 4-2862,-337 46-567,0-6-1,128-57 1,-228 85-352,16-5 127,-1-2-1,-1-2 0,36-22 0,-64 35-116,-1 0 1,1 0-1,0 0 1,-1-1-1,0 1 0,0-1 1,0 0-1,-1 0 1,0 0-1,1-1 0,2-9 1,-3 8-13,-1-2 0,0 1 0,0 0 0,-1 0 1,0-1-1,0 1 0,-1-14 0,-3-2 0,-1 0 1,-1 1-1,-1 0 0,0 0 1,-12-23-1,6 16-18,-2 1 0,-1 0 0,-2 1-1,-1 0 1,0 2 0,-28-30 0,9 17-9,-2 2 0,-84-63 0,77 67 0,-1 2-1,-1 3 1,-2 1-1,-84-32 1,-129-30-15,-5 21-11,25 34-62,182 30 68,0 3 0,-60 7 0,4 7 17,1 6 0,-136 39 0,-244 114-174,459-156 152,1 2 1,0 1-1,-54 39 1,70-43 25,1 2-1,1 0 1,0 0 0,1 2-1,1 0 1,0 1 0,-12 22-1,5-1-1,2 0 0,2 2 0,2 0 0,1 1-1,-14 70 1,24-88-2,2 1 0,-3 53-1,7-68 7,1 0 0,0-1-1,1 1 1,0-1-1,1 1 1,0-1 0,1 0-1,0 0 1,9 16-1,-2-9 12,0 0 0,2-1 0,0 0 0,0-1 0,2 0-1,0-1 1,25 19 0,-17-17 27,2-1 1,0-1-1,0-1 0,52 19 0,-22-15 136,0-3 0,1-2 0,1-3 0,0-2 0,59 0 0,410 22 1149,-446-28-1831,136-16 0,-190 12-1949,1 1 1,27 3-1,2 2-677</inkml:trace>
</inkml:ink>
</file>

<file path=ppt/ink/ink1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2:49.1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987 1672 8546,'13'-6'1567,"0"0"-1,17-3 1,60-11 1139,-76 17-2165,238-33 3653,-147 27-3323,169 9 0,58 49-248,-98-10-190,-182-33-162,0-3 0,80-4 1,-61-6 124,-1-3 1,-1-3 0,0-3 0,82-31 0,-113 32-164,0-2-1,-2-1 1,54-36-1,-35 15-32,68-63 0,-91 73-182,-5 6 14,23-27-1,-42 41-12,-1 0-1,0 0 1,-1 0-1,0-1 1,0 0-1,-1 0 0,5-14 1,-3-3-5,-1 1 0,-1-1 0,-1 0 0,-1 0-1,-1 0 1,-2-1 0,-1 1 0,-1 0 0,-1 0 0,-1 0 0,-2 0 0,0 1 0,-19-45 0,16 51-21,0 0 1,-2 1 0,-1 1 0,0-1-1,-1 2 1,-31-32 0,21 27-2,-2 1 0,0 1 1,-2 1-1,-30-16 0,2 6-17,-74-28 0,-58-10-52,177 63 72,-144-49-224,-103-35-282,-5 15 75,-64 14 227,235 49 176,-148 2 0,190 11 19,1 2 0,-1 2 0,1 3 0,1 1 0,0 3 0,1 1-1,0 3 1,-51 27 0,-7 9 1,-124 57 18,191-95-6,-263 129-24,269-126 28,0 1 0,1 1 0,2 2 0,0 1 0,1 1 0,1 1 0,-23 32 0,28-28-6,1 2 1,2 0-1,1 1 1,2 0-1,1 1 1,1 1 0,3 0-1,0 1 1,2 0-1,-4 53 1,10-61 5,2-1 0,1 0 0,0 0 0,2 0 0,7 27 0,-5-35 1,0 0 0,1 0 0,1-1 0,1 0 0,1-1 0,0 1 1,20 26-1,-16-28 6,1-1 1,0 0-1,1-1 1,0-1-1,1 0 1,18 11-1,-8-9 19,1-1 0,0-1 0,44 15 0,-4-9 91,2-3 1,123 13-1,204-3 438,3-23-19,-267-4-398,234-13-1269,-363 14 930,-2-1 123,1 1 0,0 0 0,-1-1 0,1 1 0,-1 0 0,1 0 0,0 0 1,-1 0-1,1 0 0,-1 1 0,1-1 0,0 0 0,-1 1 0,1-1 1,-1 1-1,3 1 0,-2 8-479</inkml:trace>
</inkml:ink>
</file>

<file path=ppt/ink/ink1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3:11.4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1 175 6889,'1'-2'422,"0"-1"-1,0 1 0,0 0 1,1 0-1,-1-1 0,1 1 1,0 0-1,-1 0 0,1 0 1,0 1-1,2-3 0,-2 3-136,-1 0-1,1-1 0,0 1 1,-1 0-1,1 0 0,0 0 1,0 0-1,0 0 0,-1 1 1,1-1-1,0 1 0,0-1 0,0 1 1,3-1-1,25 3 1130,0-1-1,60-7 0,-54 2-921,-29 4-462,-1 1 0,1-1-1,0 1 1,-1 0 0,1 1 0,-1 0 0,1 0 0,-1 0 0,8 4-1,-6-2-20,1-1 1,0 0-1,18 4 0,19-3 22,80-3 1,-79-3 74,83 9-1,-41 3 139,178-2 0,86-39 1646,-242 20-1788,33-5-87,38-4-5,-144 18 12,1 3-1,68 8 0,-80-5-6,0-2 1,0-1-1,0-1 0,40-6 1,107-25 498,-106 16-123,72-5-1,404-3 1350,-506 21-1509,63-10 0,20-3-162,7 13-58,-100 3 249,-1 1-1,47 10 1,-45-7 476,45 4-1,1-1-120,-71-7-724,0 0 1,0 1-1,-1-1 1,1 1-1,0-1 1,-1 1 0,1 0-1,-1 0 1,6 6-1,-2-5 203,-5-6-336</inkml:trace>
</inkml:ink>
</file>

<file path=ppt/ink/ink1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2:59.6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78 0 6473,'-18'2'4540,"13"-1"-4045,0 0 0,0 1 1,0-1-1,-5 4 1,8-5-403,0 1 1,1 0 0,-1 0-1,0 0 1,1 0 0,-1 0 0,1 0-1,-1 0 1,1 0 0,0 1 0,-1-1-1,1 0 1,0 1 0,0-1-1,0 1 1,0 0 0,0-1 0,0 1-1,1 0 1,-1-1 0,0 1 0,1 0-1,0 0 1,-1 2 0,1-4 18,0 0 1,0 1 0,1-1-1,-1 1 1,0-1 0,0 0-1,1 1 1,-1-1 0,0 0-1,1 1 1,-1-1 0,0 0-1,1 1 1,-1-1 0,0 0-1,1 0 1,-1 0 0,0 1-1,1-1 1,-1 0 0,1 0-1,-1 0 1,1 0 0,-1 0-1,0 0 1,1 1 0,-1-1-1,1 0 1,0 0 0,17 0 1403,-12 0-1110,91 6 1398,64 5-1205,-78-2-109,127-3 0,84-27 759,-185 13-801,0 4 0,167 16 0,-143-1 297,214 26 136,-306-32-463,0-1 1,77-3 0,80-24 915,-164 17-1191,-20 3-96,1 0 1,-1 1 0,1 0 0,0 1-1,28 2 1,-42 0-52,0-1 0,1 0 0,-1 0 0,0 0 0,0 1 0,0-1 0,0 0 0,0 1 0,0-1 0,0 1 0,0 0 0,0-1 0,0 1 0,0 0 0,0 0 0,0 0-5,-1 0 0,0-1 0,1 1 0,-1-1 0,0 1 1,0-1-1,0 1 0,0 0 0,1-1 0,-1 1 0,0-1 1,0 1-1,0 0 0,0-1 0,0 1 0,0 0 0,-1-1 0,1 1 1,0-1-1,0 2 0,-3 2-325,1 0 0,0 1 0,-1-1 1,0 0-1,-6 6 0,-2 6-3338,10-14 1830</inkml:trace>
</inkml:ink>
</file>

<file path=ppt/ink/ink1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3:00.8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38 70 6105,'-1'0'209,"-1"0"-1,1 0 1,-1 0-1,1 0 1,-1-1-1,0 1 1,1-1-1,-1 1 1,1-1-1,-1 1 0,1-1 1,0 0-1,-1 1 1,1-1-1,0 0 1,-1 0-1,1 0 1,-1-1-1,1 1-101,0 0 0,1 0 0,-1 0 0,1 0 0,-1 0 0,1 0 0,-1 0 0,1 0-1,0-1 1,0 1 0,-1 0 0,1 0 0,0 0 0,0 0 0,0 0 0,0 0 0,0-1 0,0 1-1,1 0 1,-1 0 0,0 0 0,1 0 0,0-2 0,0-6 1185,-5 10-64,3-1-1190,1 0 0,0 1 0,-1-1 0,1 0 0,0 1 1,0-1-1,0 1 0,0-1 0,-1 0 0,1 1 0,0-1 0,0 1 0,0-1 0,0 1 0,0-1 0,0 0 0,0 1 0,0-1 0,0 1 0,0-1 1,0 1-1,0-1 0,1 0 0,-1 1 0,0-1 0,0 1 0,0-1 0,0 0 0,1 1 0,-1-1 0,0 1 0,0-1 0,1 0 0,-1 1 1,0-1-1,1 0 0,-1 0 0,0 1 0,1-1 0,0 0 0,1 2 114,0-1 1,1 0-1,-1 0 1,0 0-1,1 0 0,-1 0 1,1-1-1,-1 1 1,1-1-1,-1 1 0,1-1 1,-1 0-1,1 0 1,2 0-1,40-8 1142,-29 5-859,34-4-70,0 2-1,1 2 0,-1 3 0,74 8 0,198 48 184,-253-41-411,1-3 1,1-3-1,0-4 0,72-3 1,187-26 104,-63 2-79,185 3 644,190-14 947,-195 10 1209,-422 23-2676,-1 1 1,0 2-1,1 0 0,38 11 0,-61-13-469,0-1-1,-1 0 0,1 0 0,0 0 1,-1 0-1,1-1 0,-1 1 0,1 0 0,0-1 1,-1 1-1,1-1 0,-1 1 0,1-1 1,-1 0-1,1 1 0,-1-1 0,0 0 1,1 0-1,-1 0 0,0 0 0,0 0 1,2-2-1,8-13-1102</inkml:trace>
</inkml:ink>
</file>

<file path=ppt/ink/ink1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3:02.3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1 177 6929,'2'-4'472,"0"0"307,0 1 1,1-1 0,-1 0 0,1 1 0,5-6-1,-6 8-561,-1 0 0,1 0 0,0 0-1,0 0 1,0 0 0,0 0 0,0 1 0,0-1-1,0 1 1,0-1 0,0 1 0,0 0-1,0 0 1,4 0 0,37 0 1561,3 1-1011,0-2-1,66-11 0,-51 3-376,69-2 0,64 8 196,-191 3-575,254-3 522,172 2-93,-367 3-411,348 9-68,1-17 557,186 14 876,-535-5-1069,86-7-1,58-17 421,115-5-319,-273 26-405,15 1 30,91-11 0,-153 10-51,117-18 276,165-2 0,61 27 955,-217-3-379,-57-1-235,-39-4-275,0-2 0,0-1 1,0-2-1,33-9 0,-54 13-59,-8 3-156,-16 9-247,12-8 84,-19 13-932,-24 14-3972,26-22 3307</inkml:trace>
</inkml:ink>
</file>

<file path=ppt/ink/ink1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3:30.1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1129 3128 6657,'-2'9'2792,"3"-14"-573,8-18-683,-2 13-1183,2-1-1,-1 1 1,1 0-1,1 1 1,-1 0 0,2 0-1,17-11 1,69-47 829,-36 23-589,0 1 276,67-60 1,-84 64-558,3 2 0,1 3 0,83-47 0,-81 54-192,65-47 0,2-6 145,30-23 180,84-69 489,-119 90-560,49-44 22,94-65 120,-140 111-309,-93 63-146,0-2-1,36-39 0,-39 35-25,82-92 96,-71 84-108,53-42 0,196-150 304,-236 191-320,99-81 24,-115 89-26,-1-2 0,-2 0 0,23-31-1,-28 31 64,-2-1-1,-1 0 0,19-44 0,-27 49-16,0 0-1,-1-1 1,-1 0-1,-2 0 1,4-33-1,-8 44-42,0 0-1,-1 1 0,0-1 0,-1 0 1,-1 0-1,1 1 0,-2 0 0,1-1 0,-7-11 1,0 3 3,0 1 1,-2 0-1,0 0 0,-15-16 1,11 15-14,-2 1 1,0 0 0,-1 1-1,-34-23 1,37 30-5,-1 1 0,0 1 0,-1 0 0,0 1 0,0 1 0,-32-7-1,-34-4 10,0 3 0,-1 4 0,-137 0 0,201 12-6,0 1-1,1 1 0,-23 6 0,-58 22-18,94-29 21,-261 111-26,210-86 28,-324 131 38,325-137-43,1 3 0,1 2-1,1 2 1,2 3 0,-65 50 0,-9 22 0,-31 26-2,-187 102 10,277-188-3,-75 61-1,-52 62 4,91-74-5,-128 86 0,231-178 1,-33 21-3,1 2-1,-47 44 0,59-47 12,-99 103-3,94-93-12,1 1 0,-29 47 0,-66 161-3,25 10 3,44-87 14,43-131-8,1 1-1,1 0 1,0 38-1,4-38 1,1-1 0,2 1 0,1-1 0,2 0 0,1 0 0,11 33-1,-14-55 2,0-1-1,0 0 0,1 0 0,0 0 0,1-1 0,0 0 0,0 1 1,1-2-1,0 1 0,0-1 0,0 0 0,1 0 0,0 0 0,0-1 1,0 0-1,0-1 0,1 0 0,0 0 0,0 0 0,0-1 0,1 0 1,-1-1-1,1 0 0,-1 0 0,1-1 0,0 0 0,12 0 0,2-2 37,1 0 0,-1-2 0,30-6 0,70-24 335,-34 8-89,-52 16-185,272-75 685,-246 64-363,-1-4 1,107-57-1,-129 57-127,-25 13-123,1 2 0,0 0 1,1 1-1,29-11 0,-46 19-170,1 0 1,-1 0-1,1 0 0,-1 0 1,1 0-1,-1 0 0,1 0 1,-1 0-1,1 0 0,-1 0 1,1 0-1,-1 0 0,1 0 1,-1 0-1,1 0 0,-1 0 1,1 1-1,-1-1 0,1 0 1,-1 0-1,0 1 0,1-1 1,-1 0-1,1 0 0,0 1 0,5 12-538,0-2-412,9 4-1122,1-6 694</inkml:trace>
</inkml:ink>
</file>

<file path=ppt/ink/ink1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3:44.8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55 14363,'0'-8'419,"0"4"13,1-1 0,-1 1 0,1 0 0,-1-1 0,1 1 0,1 0 0,-1 0-1,2-5 1,-3 9-380,0 0-1,0 0 0,1-1 0,-1 1 0,0 0 1,0 0-1,0 0 0,0 0 0,0-1 1,0 1-1,0 0 0,1 0 0,-1 0 1,0 0-1,0 0 0,0 0 0,0 0 0,0-1 1,1 1-1,-1 0 0,0 0 0,0 0 1,0 0-1,0 0 0,1 0 0,-1 0 1,0 0-1,0 0 0,0 0 0,1 0 0,-1 0 1,0 0-1,0 0 0,0 0 0,0 0 1,1 0-1,-1 0 0,0 0 0,0 0 1,1 1-1,4 7 989,2 11-81,1 25 381,4 58 1,-5-31-631,8 47 193,67 477 1763,-71-536-2439,3 0-1,2-1 1,2 0-1,35 72 1,-36-95-184,2-2 0,0 0 0,2-2 0,2 0-1,1-1 1,1-1 0,1-2 0,31 25 0,175 119-2441,-227-168 1816,10 7-672,-15-10 990,1 0-1,0 1 1,-1-1-1,1 0 1,-1 0-1,1 0 0,0 0 1,-1 1-1,1-1 1,-1 0-1,1 0 1,0 0-1,-1 0 1,1 0-1,0 0 1,-1-1-1,1 1 1,-1 0-1,1 0 1,0 0-1,-1-1 1,1 1-1,0-1 1,3-4-1742</inkml:trace>
</inkml:ink>
</file>

<file path=ppt/ink/ink1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3:45.5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71 150 9874,'-22'-14'2208,"15"9"-832,0 0 0,-1 0 0,-9-4 0,16 9-1301,1 0-1,-1 0 0,1 1 0,0-1 0,-1 0 0,1 0 0,0 0 0,-1 0 0,1 0 0,0 1 1,-1-1-1,1 0 0,0 0 0,-1 0 0,1 1 0,0-1 0,0 0 0,-1 1 0,1-1 1,0 0-1,0 1 0,0-1 0,-1 0 0,1 1 0,0-1 0,0 0 0,0 1 0,0-1 0,0 0 1,0 1-1,0-1 0,0 1 0,0-1 0,0 0 0,0 1 0,0-1 0,0 0 0,0 1 1,-1 20 884,1-19-718,0 53 1070,2 0 1,3-1-1,17 82 1,-22-134-1305,1 0 0,-1-1 0,1 1 0,-1 0 0,1-1 0,0 1-1,0-1 1,0 1 0,0-1 0,1 3 0,-2-4-6,0 0 0,0 0-1,1 0 1,-1 0 0,0 0 0,0 0 0,0 0 0,1 0-1,-1 1 1,0-1 0,0 0 0,0 0 0,1 0-1,-1 0 1,0 0 0,0 0 0,0 0 0,1 0 0,-1 0-1,0 0 1,0 0 0,0 0 0,1 0 0,-1 0-1,0-1 1,0 1 0,0 0 0,0 0 0,1 0 0,-1 0-1,0 0 1,7-12 12,-4 3-8,0-1 1,-1 1-1,0-1 1,0 0-1,-1 0 1,-1-11-1,-4-61 4,4 82-10,-4-47 0,-4-57-54,8 89 44,0 1 0,1-1 1,1 1-1,6-27 0,-7 37 10,1-1 0,-1 1 1,1 0-1,0 0 0,4-7 1,-5 10 0,-1 0 0,1 0 0,0 1 1,0-1-1,-1 0 0,1 0 0,0 1 1,0-1-1,0 1 0,0-1 0,0 1 1,0-1-1,0 1 0,0-1 0,0 1 1,0 0-1,0 0 0,0-1 0,0 1 1,0 0-1,0 0 0,0 0 0,0 0 1,0 0-1,0 1 0,2-1 0,6 3 15,1 0 0,-1 0 0,0 1 0,0 0 0,8 6 0,15 7 51,75 23 286,-14-6 391,-90-33-698,0 0-1,0 1 0,0-1 1,0 1-1,-1 0 0,1 0 1,-1 0-1,1 0 0,-1 0 0,0 1 1,1-1-1,1 5 0,-2-5-18,-1 0 0,-1 0-1,1 0 1,0 1-1,0-1 1,-1 0 0,1 1-1,-1-1 1,0 0 0,0 0-1,0 1 1,0-1-1,0 0 1,0 1 0,-1-1-1,1 0 1,-1 1 0,0 2-1,-4 5 35,0 0 0,0-1 0,-1 0 0,0 0-1,-1 0 1,0-1 0,0 0 0,-14 12 0,4-3 4,-19 19-18,11-13-553,-39 50 0,62-71 408,0 0 1,1 1-1,-1-1 1,1 0-1,-1 0 0,1 1 1,0-1-1,0 1 1,0-1-1,0 5 1,1-6 65,0-1 0,1 1 0,-1 0 0,0 0 1,1-1-1,-1 1 0,1 0 0,-1-1 1,1 1-1,-1 0 0,1-1 0,-1 1 0,1-1 1,0 1-1,-1-1 0,1 1 0,0-1 1,-1 0-1,1 1 0,0-1 0,0 0 0,-1 0 1,3 1-1</inkml:trace>
</inkml:ink>
</file>

<file path=ppt/ink/ink1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3:46.8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1 339 10442,'5'-17'1035,"0"1"0,1 1 0,1-1 0,14-23 0,-14 29-338,-1 0 0,1 1 1,1 0-1,0 0 0,0 1 1,1 0-1,12-8 0,-20 15-583,0 0 0,1 0 0,-1 0 0,1 0 0,-1 0 0,1 1 0,-1-1 0,1 1 0,-1-1 0,1 1 0,2-1 0,-4 1-64,1 0 0,0 0 0,-1 0 0,1 1 0,-1-1 0,1 0 0,-1 0 0,1 0-1,-1 0 1,1 1 0,-1-1 0,0 0 0,1 1 0,-1-1 0,1 0 0,-1 1 0,0-1 0,1 0 0,-1 1 0,1-1 0,-1 1 0,0-1 0,1 1 0,0 3 78,0 0 0,0-1 0,0 1 0,-1 0 0,1 0 0,-1 0 0,0 0-1,0 4 1,-14 118 1045,1-20-716,13-99-431,0 0 0,0-1 0,0 1 1,1 0-1,0-1 0,0 1 0,4 12 0,-4-17-22,-1-1 0,1 1 0,0-1 0,0 1 0,0-1 0,0 1 1,0-1-1,0 0 0,0 0 0,0 1 0,0-1 0,1 0 0,-1 0 0,0 0 0,1 0 0,-1 0 0,1-1 0,-1 1 0,1 0 0,-1-1 0,1 1 0,0-1 0,-1 1 0,1-1 0,0 0 0,-1 0 0,1 0 0,0 0 0,0 0 0,-1 0 1,1 0-1,0 0 0,-1-1 0,1 1 0,-1-1 0,1 1 0,2-2 0,3-1 1,1-1 0,-1 0 0,0 0 0,0-1 0,0 0-1,0 0 1,-1 0 0,0-1 0,0 0 0,6-9 0,6-8 13,24-42 0,33-75 23,-62 116-32,-9 16 46,0 1 0,1 0 0,0-1 0,0 1 0,1 1 0,-1-1 0,2 1 0,10-9 0,-13 12 42,0 1 0,1-1 0,0 0 1,-1 1-1,1 0 0,0 0 0,0 1 1,0-1-1,0 1 0,1 0 1,-1 1-1,0-1 0,0 1 0,1 0 1,5 1-1,-4 0-52,0 0 1,0 0-1,0 1 1,0 0-1,0 0 1,-1 0-1,1 1 0,-1 0 1,0 1-1,0-1 1,0 1-1,0 0 1,0 1-1,-1-1 1,0 1-1,0 0 0,0 1 1,-1-1-1,0 1 1,0 0-1,0 0 1,-1 0-1,1 0 0,-2 1 1,1 0-1,2 10 1,-4-14-45,5 17 18,-1 0 0,-1 1 0,3 32 0,-7-63-13,2 0-1,-1 1 1,1-1-1,1 1 1,-1-1-1,9-16 1,-6 12-2,10-25-10,23-42 1,-31 68 8,0 1-1,1 0 1,1 0 0,0 1-1,0 0 1,1 0 0,13-10 0,-19 18-3,0 0 1,0 1 0,1-1 0,-1 1 0,1-1 0,-1 1 0,1 1 0,0-1 0,0 1 0,0 0 0,0 0 0,5 0-1,-7 0 0,0 1 0,0 1 0,0-1 0,0 0-1,0 1 1,-1-1 0,1 1 0,0 0-1,0 0 1,-1 0 0,1 0 0,0 1-1,-1-1 1,1 1 0,-1-1 0,0 1 0,1 0-1,-1 0 1,0 0 0,0 0 0,0 0-1,2 4 1,-4-5 0,8 11 4,1 0 0,0 0-1,15 14 1,-22-23 1,1-1 0,-1 0-1,1 0 1,0 0-1,-1 0 1,1 0 0,0 0-1,0-1 1,1 1-1,-1-1 1,0 0 0,0 0-1,1 0 1,-1-1 0,0 1-1,1-1 1,-1 1-1,1-1 1,-1 0 0,7-2-1,-9 2 6,1 0 0,-1-1 0,0 0 0,0 1 0,1-1 0,-1 1 0,0-1 0,0 0 1,0 0-1,0 0 0,0 0 0,0 0 0,0 0 0,0 0 0,-1 0 0,2-2 0,10-23 103,-11 22-103,1 0 1,-1 0-1,1 1 0,0-1 0,0 0 0,0 1 1,3-5-1,-4 7-10,0 1 1,1-1 0,-1 0 0,0 1-1,0-1 1,0 0 0,0 1-1,0-1 1,1 1 0,-1 0-1,0-1 1,0 1 0,1 0-1,-1 0 1,0 0 0,0 0-1,1 0 1,-1 0 0,0 0-1,1 0 1,-1 1 0,0-1 0,0 0-1,0 1 1,1-1 0,-1 1-1,0 0 1,1 0 0,0 0-1,0 0 0,0 0 1,-1 0-1,1 0 0,-1 0 1,1 0-1,-1 0 0,0 0 1,1 1-1,-1-1 0,0 1 1,0-1-1,0 1 1,0-1-1,0 1 0,0 0 1,0-1-1,-1 1 0,1 0 1,-1 0-1,2 3 0,-2 2 3,0-1-1,0 1 1,0 0-1,-3 11 1,1 9 1,2-26-40,0 0 1,0 0-1,0 0 1,0 0-1,0 0 1,1 0 0,-1 0-1,0 0 1,1 0-1,-1 0 1,1-1-1,-1 1 1,1 0 0,0 0-1,-1-1 1,1 1-1,0 1 1,3 4-673,-4-6 682,-1 1 0,1 0-1,0-1 1,-1 1 0,1-1-1,0 1 1,-1-1-1,1 0 1,-1 1 0,1-1-1,-1 1 1,1-1-1,-1 0 1,1 1 0,-1-1-1,-1 1 1,0 0-102,-34 17-1263,34-17 985,-1 0 1,0 0 0,0 0 0,0 0-1,-1-1 1,1 1 0,0-1-1,0 0 1,0 0 0,-4 0 0,20-5-3368,9 1 2914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5:59.8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197 38 11642,'0'0'145,"1"-1"-1,-1 0 1,0 1-1,0-1 1,0 1-1,1-1 1,-1 0-1,0 1 1,0-1-1,0 0 1,0 1-1,0-1 1,0 0-1,0 1 1,-1-1-1,1 0 1,0 1-1,0-1 0,0 0 1,-1 1-1,1-1 1,0 1-1,-1-1 1,1 1-1,0-1 1,-1 1-1,1-1 1,-1 1-1,0-2 1,0 2 33,0 0 0,-1-1 1,1 1-1,0 0 0,0 0 0,-1 0 1,1 0-1,0 0 0,0 0 1,0 0-1,-1 0 0,1 0 1,0 1-1,-2 0 0,-3 1 214,-1 0-1,1 1 0,0 0 1,-10 6-1,5 0-234,0-1-1,1 2 0,0 0 0,1 0 0,0 0 0,0 1 0,1 1 0,0-1 0,1 1 0,1 1 1,0-1-1,0 1 0,2 0 0,-1 1 0,2-1 0,-1 1 0,-1 26 0,4-34-124,2 1-1,-1-1 0,0 1 0,1 0 1,0-1-1,1 0 0,0 1 0,-1-1 1,2 0-1,-1 0 0,1 0 0,0 0 1,0 0-1,1-1 0,0 1 0,0-1 1,0 0-1,0 0 0,1 0 1,8 5-1,-7-5-9,1 0-1,-1-1 1,1 0 0,0-1 0,1 0 0,-1 0 0,1 0 0,-1-1-1,1 0 1,0 0 0,0-1 0,-1 0 0,1 0 0,0-1-1,0 0 1,0-1 0,9-1 0,-3-1 5,-1-1-1,1 0 1,-1-1 0,0 0-1,0-1 1,-1-1 0,1 0 0,-2-1-1,1 0 1,-1 0 0,0-2-1,10-10 1,-10 8 33,-1 1-1,0-1 1,-1 0 0,0-1-1,-1 0 1,-1 0 0,0-1-1,-1 0 1,0 0 0,-1-1-1,3-15 1,-7 24-19,0 0 0,0 0 0,-1 0-1,0 1 1,0-1 0,0 0 0,0 0 0,-4-11 0,3 14-20,0 0 0,0 0 0,0 0 0,-1 0 0,0 0 1,1 0-1,-1 0 0,0 1 0,0-1 0,-1 1 0,1-1 0,-1 1 0,1 0 0,-1 0 0,1 0 1,-6-3-1,-1 1 13,0 0 0,-1 1 0,1 0 1,0 0-1,-1 1 0,-14-2 1,-63 0-93,36 2-286,34 2-12,-19-2-396,33 1 489,1 1 0,-1-1 0,1 1 0,-1-1 0,0 0 0,1 0 0,-1 0 0,1 0 0,0-1 0,-4-1 0,6 3 197,0-1-1,0 1 0,-1 0 0,1 0 0,0 0 1,-1-1-1,1 1 0,0 0 0,0 0 0,0-1 0,-1 1 1,1 0-1,0-1 0,0 1 0,0 0 0,0 0 1,-1-1-1,1 1 0,0 0 0,0-1 0,0 1 0,0 0 1,0-1-1,0 1 0,0 0 0,0-1 0,0 1 1,0 0-1,0-1 0,13-6-1148</inkml:trace>
</inkml:ink>
</file>

<file path=ppt/ink/ink1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3:47.3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200 26 10898,'-1'-2'313,"0"0"-1,1 0 1,-2 0 0,1 0-1,0 0 1,0 0-1,-1 0 1,1 1 0,0-1-1,-1 1 1,-2-2-1,3 2-166,1 1-1,-1-1 0,0 1 0,0 0 1,0 0-1,0 0 0,0 0 1,0-1-1,0 1 0,1 0 1,-1 0-1,0 1 0,0-1 0,0 0 1,0 0-1,0 0 0,0 1 1,0-1-1,1 0 0,-1 1 0,0-1 1,0 1-1,0-1 0,1 1 1,-1-1-1,0 1 0,0-1 0,1 1 1,-2 1-1,-9 9 679,-1 1 0,2 0 0,0 1 1,0 1-1,-8 15 0,3-1 214,-20 50 1,26-50-790,2-1 1,0 1 0,2 0-1,1 1 1,2-1 0,0 1-1,4 44 1,37 200-520,-34-246 72,-5-25 183,2 6-456,-1 0 0,0-1-1,0 1 1,-1 9-1,0-15 185,-1 0-1,1 0 0,0 0 0,-1 0 1,1 0-1,-1 0 0,0 0 0,0 0 1,0 0-1,0 0 0,0 0 0,0 0 0,0-1 1,-1 1-1,1-1 0,0 1 0,-1-1 1,0 1-1,-3 2 0,-15 6-1404</inkml:trace>
</inkml:ink>
</file>

<file path=ppt/ink/ink1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3:47.6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1 429 13539,'89'-68'4780,"104"-59"1,-148 98-3747,72-45 1058,-107 67-1942,-8 6-133,-1-1 0,1 1 1,-1 0-1,1-1 1,0 1-1,0 0 1,-1 0-1,1 0 1,0 0-1,0 1 0,0-1 1,0 1-1,0-1 1,0 1-1,0-1 1,0 1-1,0 0 1,3 0-1,-5 0-15,1 0-1,-1 1 1,1-1-1,-1 0 1,1 0-1,-1 0 1,1 1-1,-1-1 1,1 0-1,-1 1 1,0-1-1,1 0 1,-1 1-1,1-1 1,-1 1-1,0-1 1,1 0-1,-1 1 1,0-1-1,0 1 1,1-1-1,-1 1 1,0-1-1,0 1 1,1 1-1,-1 14 15,0-10-6,-3 46 78,2-37-46,0 1 0,1-1 0,0 1 0,4 20 0,-4-33-30,1-1 0,-1 0 0,1 1 0,-1-1 1,1 0-1,0 1 0,0-1 0,0 0 0,0 0 0,1 0 1,-1 1-1,1-2 0,-1 1 0,1 0 0,-1 0 0,1 0 1,0-1-1,0 1 0,0-1 0,0 1 0,0-1 1,0 0-1,1 0 0,-1 0 0,0 0 0,0 0 0,1-1 1,-1 1-1,1 0 0,-1-1 0,1 0 0,-1 0 0,0 0 1,1 0-1,-1 0 0,1 0 0,-1-1 0,1 1 0,3-2 1,2-1 95,1 0 1,-1-1-1,0 0 1,0-1 0,0 0-1,-1 0 1,1 0 0,-1-1-1,-1 0 1,1-1 0,-1 1-1,8-12 1,-12 16-87,-1 0 1,0 0-1,0 0 1,0 0-1,0 0 1,0 0 0,0 0-1,-1 0 1,1 0-1,0 0 1,-1 0-1,0-5 1,0 6-15,0-1-1,0 1 1,0-1 0,-1 1 0,1-1 0,-1 1 0,1-1-1,-1 1 1,0-1 0,0 1 0,1 0 0,-1-1-1,0 1 1,0 0 0,0 0 0,0 0 0,-1-1 0,1 1-1,-2-1 1,-5-2-18,0-1 1,-1 1-1,0 0 0,0 1 0,-1 0 0,1 0 0,0 1 0,-17-1 0,-16-6-359,35 8 187,1-1 0,0 0 0,0 0 0,0 0 0,0-1 0,1 0 0,-1 0 0,1-1 0,-1 1 0,1-1 0,0 0 1,1-1-1,-1 1 0,1-1 0,0 0 0,0 0 0,0 0 0,1 0 0,0-1 0,0 1 0,0-1 0,0 0 0,1 0 1,0 0-1,1 0 0,-3-13 0,0-18-61</inkml:trace>
</inkml:ink>
</file>

<file path=ppt/ink/ink1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3:47.9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17532,'0'2'591,"0"0"1,1 0-1,-1 1 1,1-1-1,0 0 0,0 0 1,0 0-1,1 2 1,3 6 453,45 125 3989,-21-56-4288,47 95-1,-70-164-1018,0 0-1,0 0 1,9 10-1,-11-16-353,-1 0 0,1-1-1,-1 0 1,1 1 0,0-1 0,0-1-1,0 1 1,0-1 0,1 1 0,4 1-1,1 0-1383</inkml:trace>
</inkml:ink>
</file>

<file path=ppt/ink/ink1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3:48.8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186 769 19036,'-21'13'1216,"-3"0"381,1 2 0,-36 31 0,53-41-1474,1 0 0,0 0 1,1 0-1,-1 1 0,1 0 0,0 0 1,0 0-1,1 0 0,0 0 1,0 1-1,0 0 0,1-1 0,0 1 1,0 0-1,-1 12 0,3-16-118,0 0 1,0 1-1,0-1 0,0 0 0,0 0 1,1 1-1,0-1 0,-1 0 0,1 0 1,0 0-1,1 0 0,-1 0 0,0 0 1,1 0-1,0 0 0,0 0 0,-1-1 1,2 1-1,-1-1 0,0 0 0,0 1 1,5 2-1,-3-3-16,-1 0 1,0-1-1,1 1 0,-1-1 1,1 0-1,0 0 0,-1 0 1,1 0-1,0-1 0,0 0 1,-1 1-1,1-1 1,0-1-1,0 1 0,-1 0 1,1-1-1,0 0 0,-1 0 1,8-3-1,-2 1-27,0-2-1,0 1 1,0-1-1,-1-1 1,1 0-1,-1 0 1,-1 0 0,11-11-1,-8 5 19,0 0-1,-1 0 1,-1-1 0,0 0-1,7-14 1,-3-1 20,-1-1 0,-1-1-1,-2 1 1,-1-2 0,3-30 0,-5 22 20,-2-1 1,-2 1 0,-1-1 0,-9-58 0,7 85 36,0 0 0,-1 1 1,-1-1-1,0 1 0,-1-1 1,-7-13-1,11 23-3,-1 0 0,1 1 0,-1-1 0,0 0 0,0 0 0,0 1 0,-1-1 0,1 1 0,-1 0 1,1 0-1,-1 0 0,1 0 0,-1 0 0,0 1 0,0-1 0,0 1 0,0-1 0,0 1 0,-1 0 0,1 0 0,0 1 0,0-1 0,-1 1 0,1 0 0,0-1 1,-1 1-1,1 1 0,0-1 0,-5 1 0,4 0 18,0 0 0,0 1 0,1-1 0,-1 1 0,0 0 0,0 0 1,1 0-1,-1 0 0,1 0 0,0 1 0,0 0 0,-4 4 0,2-1-7,0 0-1,1 0 1,-1 1 0,2 0-1,-1 0 1,-3 8 0,0 5 14,1 0 0,1 1 1,-4 39-1,6-37-27,1-1 1,2 1 0,0 0-1,1 0 1,2-1-1,6 34 1,-6-46-39,0 1 0,1-1-1,0 0 1,1 0 0,0 0 0,0 0 0,1-1 0,0 0-1,0 0 1,1-1 0,1 1 0,-1-2 0,1 1 0,1-1-1,12 9 1,-10-10-7,0 0 0,1 0-1,0-1 1,0 0-1,0-1 1,1 0 0,-1-1-1,23 2 1,-25-4-3,0 0 0,0-1 0,-1 0 1,1-1-1,0 0 0,0-1 0,-1 0 0,1 0 0,-1-1 0,0 0 0,0-1 1,10-5-1,-16 7 0,1-1 0,-1 1 0,-1 0 0,1-1 0,0 0 0,0 0 0,-1 0 0,0 0 0,0 0 0,0 0 0,0-1 0,0 1 0,0 0 0,-1-1 0,0 0 0,1 1 0,-1-1 0,-1 0 0,1 0 0,-1 1 0,1-9 0,-1 9-4,0 0-1,-1 0 1,1 0-1,-1-1 1,1 1-1,-1 0 1,0 0-1,0 0 1,0 0 0,-1 0-1,1 0 1,-1 1-1,1-1 1,-1 0-1,0 1 1,0-1-1,0 1 1,-1 0-1,1-1 1,0 1-1,-1 0 1,1 0 0,-1 1-1,0-1 1,0 1-1,-4-3 1,2 3-38,-1-1 1,1 1-1,-1 0 0,-7 0 1,11 1 25,1 0 1,0 0-1,0 0 0,-1 0 0,1 0 1,0 1-1,-1-1 0,1 0 0,0 1 1,-3 0-1,4 0 8,0-1 0,-1 0 0,1 1 0,0-1-1,-1 0 1,1 1 0,0-1 0,0 0 0,-1 1 0,1-1 0,0 1 0,0-1 0,0 0-1,0 1 1,-1-1 0,1 1 0,0-1 0,0 1 0,0-1 0,0 1 0,0-1 0,0 0-1,0 1 1,0-1 0,0 1 0,0-1 0,1 1 0,-1-1 0,0 1 0,0 0 0,2 1 0,-1 0 1,0 0-1,0 0 1,1-1-1,-1 1 1,1 0 0,0-1-1,0 1 1,-1-1-1,1 1 1,0-1 0,0 0-1,0 0 1,0 0-1,1 0 1,-1 0-1,0 0 1,0-1 0,4 2-1,5 0-1,1 0 1,19 1-1,-14-2 4,0-2 1,0 0-1,0 0 1,0-2-1,-1 0 1,1-1-1,-1-1 0,0 0 1,0-1-1,0-1 1,-1 0-1,0-1 1,-1-1-1,1 0 1,-2-1-1,16-14 1,112-112 276,-127 123-243,-11 12-24,-6 7-5,-3 5 1,0-1 0,-13 18 0,10-17-1,2 0 0,-1 1-1,-6 15 1,12-24-4,1 0 0,0 1 1,0-1-1,0 0 0,0 1 0,1-1 0,-1 1 0,1-1 0,0 0 0,0 1 0,0-1 1,0 1-1,1-1 0,-1 0 0,1 1 0,0-1 0,2 6 0,-2-8-2,0 1 1,0-1-1,0 1 0,0-1 0,0 1 1,0-1-1,0 0 0,0 1 0,1-1 1,-1 0-1,0 0 0,1 0 0,-1 0 1,1 0-1,-1-1 0,1 1 0,0 0 1,-1-1-1,1 1 0,0-1 0,-1 1 1,1-1-1,0 0 0,0 0 0,-1 0 1,1 0-1,2 0 0,0-1-4,1 1 0,-1-1 0,0 0 0,1 0 0,-1-1 0,0 1 0,0-1-1,0 0 1,0 0 0,3-3 0,6-5-1,-1 0 0,-1 0 0,0-2-1,0 1 1,-1-1 0,-1-1 0,10-16 0,3-9-1,22-55 1,-27 53-16,-3 0 1,11-46-1,-19 60-43,-1 0 0,-2 0 0,-1 0 0,-1-45-1,-1 64 47,-1 0-1,1 0 1,-2-1 0,1 1-1,-1 0 1,0 1-1,0-1 1,0 0-1,-1 0 1,-7-11-1,9 17 17,0 0 1,0-1-1,1 1 1,-1 0-1,0 0 0,0 0 1,0 0-1,0 0 1,-1 0-1,1 0 0,0 1 1,0-1-1,-1 0 0,1 0 1,0 1-1,-1-1 1,1 1-1,0 0 0,-1-1 1,1 1-1,-1 0 1,1 0-1,-3 0 0,2 0 2,0 1-1,0-1 1,0 1-1,0 0 1,0 0-1,1 0 1,-1 0-1,0 0 1,0 1-1,1-1 1,-1 0-1,1 1 1,-1-1-1,-1 3 1,-4 6 6,0 0 0,1 0 1,1 0-1,-9 20 0,3 1 12,1 1 0,2-1-1,1 2 1,1-1-1,-1 37 1,6 168-2421,2-20-1274,-9-122 2552</inkml:trace>
</inkml:ink>
</file>

<file path=ppt/ink/ink1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3:49.3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52 275 18940,'41'103'5911,"-6"-16"-4074,-9-16-539,31 141 0,-54-196-1272,-2 1 1,1 27-1,-2-38-42,-1 1 1,0 0-1,0 0 0,0 0 0,-1 0 0,0 0 1,0-1-1,-6 12 0,8-17 4,0-1-1,0 1 1,-1 0 0,1-1-1,-1 1 1,1-1 0,-1 1 0,1 0-1,-1-1 1,1 1 0,-1-1 0,1 1-1,-1-1 1,1 0 0,-1 1-1,0-1 1,1 1 0,-1-1 0,0 0-1,0 0 1,1 1 0,-1-1-1,0 0 1,1 0 0,-1 0 0,0 0-1,0 0 1,1 0 0,-1 0-1,0 0 1,0 0 0,1 0 0,-1 0-1,0-1 1,0 1 0,-1-1-1,-1-1-58,1 1 0,-1-1-1,0-1 1,0 1-1,1 0 1,-1-1 0,-3-4-1,-11-16-292,2 0-1,0-1 1,1 0-1,2-1 1,0-1-1,-12-41 0,13 29 181,2 0 1,1-1-1,2 1 0,0-46 0,5 56 167,2 0 0,1 1 0,1-1 1,1 1-1,1-1 0,2 2 0,10-28 0,-11 39 74,1 1 0,0 0 0,1 0 0,0 0 0,19-21 0,-20 26 40,1 1 0,0 1 0,1-1 0,-1 1 0,2 1 0,-1 0 0,1 0 0,-1 0 1,12-3-1,-16 7-11,0 0 1,1 1 0,-1-1-1,1 1 1,-1 0 0,1 0 0,-1 1-1,1 0 1,-1 0 0,1 0 0,8 2-1,-11-1-43,0-1 0,0 1 0,0 0-1,-1 1 1,1-1 0,0 0 0,-1 1-1,1 0 1,-1-1 0,1 1 0,-1 0 0,0 0-1,0 0 1,0 1 0,0-1 0,0 0-1,-1 1 1,1-1 0,-1 1 0,1 0-1,-1-1 1,2 6 0,-1 1-7,0-1-1,-1 1 1,0 0 0,0 0-1,-1-1 1,0 1-1,-1 0 1,1 0 0,-2-1-1,1 1 1,-6 13 0,0 1-16,-2-1 1,0-1-1,-14 24 0,17-34-37,-1-1-1,0 0 0,0 0 1,-17 17-1,21-24-36,1-1 1,-1 0-1,1 0 0,-1-1 1,0 1-1,0 0 0,0-1 1,0 0-1,0 1 0,-5 0 1,6-2-28,0 0 0,0 1 0,0-1 1,0-1-1,0 1 0,0 0 1,0 0-1,0-1 0,0 1 0,0-1 1,0 0-1,1 1 0,-1-1 0,0 0 1,0 0-1,0 0 0,1 0 1,-4-3-1,2 1-180,0-1 0,-1 0 0,1 1 0,1-1 0,-1 0 0,0-1 0,1 1 0,0 0 0,0-1 0,-2-7 0,1 0 347,0 0 0,1 1 0,-1-16 0,2-22-17</inkml:trace>
</inkml:ink>
</file>

<file path=ppt/ink/ink1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3:49.9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0 398 14171,'71'21'6929,"88"12"0,-159-32-6903,0-1 0,0 0 0,0 0 0,1 0 0,-1-1 0,0 1 0,0 0-1,0 0 1,1 0 0,-1 0 0,0 0 0,0 0 0,0 0 0,1 0 0,-1 0 0,0 0 0,0 0 0,0-1 0,0 1 0,0 0 0,1 0 0,-1 0 0,0 0 0,0 0 0,0-1 0,0 1 0,0 0 0,0 0 0,0 0 0,1-1 0,-1 1 0,0 0 0,0 0 0,0 0 0,0-1 0,0 1 0,0 0 0,0 0 0,0 0 0,0-1 0,0 1 0,0 0 0,0 0 0,0 0 0,0-1 0,-1 1 0,1 0 0,0 0 0,0 0 0,0 0 0,0-1-1,0 1 1,0 0 0,0 0 0,0 0 0,-1 0 0,1-1 0,0 1 0,-10-19 134,3 6-69,5 7-123,0-1-1,0 1 1,1 0 0,0 0 0,1-1 0,-1 1 0,1 0 0,0-1 0,1 1-1,-1-1 1,1 1 0,1 0 0,-1 0 0,1 0 0,0 0 0,0 0 0,1 0 0,6-10-1,-1 3-659,1 0-1,1 0 0,0 1 0,1 0 0,0 1 1,20-15-1,-25 22-467,0 0-1,0 1 1,0-1 0,1 2 0,-1-1 0,8-1-1,25-11-270,-28 8 1476,13-7 266,-22 13-183,-1 0-1,0 1 0,0-1 0,1 1 0,-1-1 0,0 1 1,1-1-1,-1 1 0,0 0 0,1 0 0,-1 0 0,1 0 0,1 0 1,-3 1 9,1-1 0,-1 1 0,0 0 0,0-1 0,0 1 0,1 0 0,-1 0 0,0-1 0,0 1 0,0 0 0,0-1 0,-1 1 1,1 0-1,0 0 0,0-1 0,0 1 0,0 0 0,-1-1 0,1 1 0,0 0 0,-1-1 0,0 2 0,-30 57 3383,-4 10-1407,31-61-1896,1 0 0,1 0 0,-1 1 0,1-1 0,1 1 0,-2 13 0,3-19-175,0 0-1,0 0 0,0 0 0,1-1 0,-1 1 1,0 0-1,1 0 0,0-1 0,0 1 0,0 0 1,0-1-1,0 1 0,0-1 0,1 0 0,1 3 0,-1-3-12,0 0-1,-1-1 1,1 1-1,0-1 0,0 0 1,0 1-1,0-1 1,0 0-1,1 0 1,-1 0-1,0 0 0,0-1 1,1 1-1,3 0 1,0-1 17,0 0 0,0 0 1,0 0-1,0-1 0,0 0 0,0 0 1,0 0-1,0-1 0,-1 0 1,1 0-1,0 0 0,8-6 1,-7 4-1,-1-1 0,0 1 1,0-1-1,-1 0 1,1 0-1,-1 0 1,0-1-1,0 0 1,-1 0-1,0 0 1,4-8-1,-7 11-36,1 0 0,-1-1 1,0 1-1,0-1 0,0 1 0,0-1 0,-1 0 0,1 1 0,-1-1 0,0 0 1,0 1-1,0-1 0,-1 0 0,1 1 0,-1-1 0,0 1 0,0-1 0,0 1 1,-1-1-1,1 1 0,-1 0 0,0-1 0,0 1 0,-2-3 0,-1 0-41,0 1-1,0 0 0,0 0 1,0 0-1,-1 1 0,0 0 0,-6-4 1,-48-20-1024,48 23 435,1 0 1,-1 0 0,1-1 0,0-1 0,0 0 0,-13-11 0,21 15 260,0 0 1,0 0-1,1-1 0,-1 1 1,1-1-1,0 0 0,0 1 1,0-1-1,1 0 0,-1 0 1,1 0-1,0 0 0,-1-5 1,1-30-1057</inkml:trace>
</inkml:ink>
</file>

<file path=ppt/ink/ink1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3:50.2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 0 15443,'-3'3'752,"1"0"0,-1-1-1,1 1 1,0 1-1,0-1 1,1 0 0,-1 0-1,1 1 1,-2 5-1,1-3-38,1 0 0,0 0-1,0 0 1,1 13 0,1-1 281,1 0 0,8 31 0,7 10 323,41 95 0,-37-104-1216,-1 1-1,21 91 0,-40-137-321,0 1 0,0-1 0,0 1 0,-1 0-1,1 0 1,-1-1 0,-1 1 0,1 0 0,-1-1 0,0 1 0,-3 8-1,4-13-7,0 0 0,-1 0 0,1 0 0,-1 0 0,1 0 0,-1-1 0,0 1 0,1 0 0,-1-1-1,0 1 1,1 0 0,-1-1 0,0 1 0,0-1 0,0 1 0,0-1 0,1 1 0,-1-1 0,0 1 0,0-1 0,0 0-1,0 0 1,-1 1 0,1-1 67,-7 3-1991</inkml:trace>
</inkml:ink>
</file>

<file path=ppt/ink/ink1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3:50.4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2 182 13355,'-1'-13'2088,"15"-5"2649,10-4-1904,16-6-993,3 1-303,-9 3-857,-1 4-336,-7 7-520,-2 4-608,-4 3-1601,0 6-615,0-2 1319</inkml:trace>
</inkml:ink>
</file>

<file path=ppt/ink/ink1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3:50.8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91 274 15067,'7'-6'707,"0"1"1,-1-1-1,0-1 0,0 1 0,-1-1 0,1 0 0,-1 0 0,-1-1 1,6-10-1,-7 12-380,-1-1 1,1 0-1,-1 1 1,0-1-1,0-1 1,-1 1-1,0 0 0,-1 0 1,1 0-1,-1-1 1,-2-10-1,2 16-306,0 0-1,0 0 1,-1 0-1,0 0 1,1 0-1,-1 0 0,0 0 1,0 0-1,0 0 1,0 0-1,0 0 1,0 0-1,-1 0 1,1 1-1,0-1 1,-1 1-1,0-1 1,1 1-1,-1 0 0,0-1 1,0 1-1,0 0 1,1 0-1,-1 0 1,0 0-1,0 1 1,-5-2-1,4 2-19,0 0 0,0-1-1,-1 2 1,1-1 0,0 0 0,0 1-1,0-1 1,0 1 0,-1 0-1,1 0 1,0 0 0,0 1 0,1-1-1,-1 1 1,0 0 0,0-1 0,1 1-1,-5 4 1,0 1 5,0 1 0,1-1 0,0 1 0,1 0 0,-1 1 1,2-1-1,-1 1 0,-5 16 0,8-19-2,0 0 1,0 1 0,0-1-1,1 1 1,0-1 0,1 1-1,-1-1 1,1 1 0,1 0-1,-1-1 1,1 1 0,0-1-1,4 14 1,-4-17 4,1 0-1,0 0 1,0 0 0,0 0-1,0 0 1,0 0-1,0 0 1,1-1 0,-1 1-1,1-1 1,0 0 0,0 0-1,0 0 1,0 0-1,0 0 1,0-1 0,1 1-1,-1-1 1,0 0 0,1 0-1,-1 0 1,1 0 0,4 0-1,0-1 26,-1 1 0,0-1 0,0-1 0,0 1 0,0-1 0,0 0 0,0-1 0,0 0 0,0 0 0,-1 0 0,9-4 0,-4-1 55,0 1 0,-1-1 1,1-1-1,-1 0 0,-1 0 0,0-1 1,15-18-1,-18 20 24,-1 0 0,0-1 1,-1 0-1,1 0 0,-1 0 0,-1 0 0,0-1 1,0 1-1,0-1 0,-1 0 0,1-16 0,-3 23-63,1-1 0,-1 1 0,0-1 1,1 1-1,-1-1 0,2-3 0,-1 5-41,-1 0 0,1 0 0,-1 0 0,1 0 0,0 1 1,-1-1-1,1 0 0,0 1 0,0-1 0,0 0 0,0 1 0,-1-1 1,1 1-1,0-1 0,0 1 0,0-1 0,0 1 0,2-1 0,2 0 19,-1 0-1,1 1 0,0-1 1,-1 1-1,1 0 0,0 0 0,-1 0 1,1 1-1,0 0 0,-1 0 1,1 0-1,-1 0 0,1 1 1,-1-1-1,1 1 0,5 4 0,3 2 141,0 2 0,0 0-1,17 17 1,15 12 300,-40-35-411,33 20 367,-36-23-393,1 0 1,-1 0 0,0 0-1,1 0 1,-1 0-1,1 0 1,0-1 0,-1 1-1,1-1 1,-1 0-1,1 0 1,0 0 0,4 0-1,-6-1-42,0 1 0,0-1 0,0 1 0,0-1 0,0 0 0,0 1 0,0-1 0,0 0 0,0 0 0,0 1 0,0-1 0,0 0 0,0 0 0,-1 0 0,1 0 0,0 0 0,-1 0 0,1-1 0,-1 1 0,1 0 0,-1 0 0,1 0 0,-1 0 0,0-1-1,0 1 1,0 0 0,0 0 0,0-1 0,0-1 0,0-5-467,0 0 0,-1 1 0,-3-12 0,3 15 135,-25-102-8484,19 70 6716</inkml:trace>
</inkml:ink>
</file>

<file path=ppt/ink/ink1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3:51.1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61 0 22125,'-23'9'1000,"1"-1"256,11 1-600,7-6-304,4 1-320,9-2-792,8 0-472,8 0-1417,12 5 1401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3:20.6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1 11947,'-4'0'5329,"4"0"-5239,-1 12 2451,6 23-1065,-3-26-700,4 21 351,12 34 0,0 1-363,38 172-38,-45-178-948,-7-30-1506,-9-32-1758,0-10 1364,2-4 709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6:00.4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 88 11346,'-20'2'4103,"19"-2"-3795,0 0-1,0 0 1,0 0-1,0 0 1,0 0-1,0 0 1,0 1-1,1-1 1,-1 0-1,0 1 1,0-1-1,0 1 0,0-1 1,0 1-1,1-1 1,-2 2-1,2-2-143,0 1 0,1-1 0,-1 0-1,0 1 1,1-1 0,-1 0 0,1 1-1,-1-1 1,0 0 0,1 1 0,-1-1-1,1 0 1,-1 0 0,1 0 0,-1 0 0,0 1-1,1-1 1,-1 0 0,1 0 0,-1 0-1,1 0 1,-1 0 0,1 0 0,-1 0-1,1 0 1,0 0 0,16 0 551,-17 0-621,53-1 1088,76-13 1,51-20-168,101-12-113,-131 41-410,-86 5-2728,-41 0 353,-38 3-3109,6 4 3330</inkml:trace>
</inkml:ink>
</file>

<file path=ppt/ink/ink1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3:51.4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17 17548,'18'19'3638,"18"26"0,-26-30-2705,1-1 0,1 0-1,0-1 1,1 0-1,15 10 1,-23-19-929,1 0 1,0-1-1,0 0 1,1 0 0,-1 0-1,1 0 1,-1-1-1,1-1 1,0 1-1,-1-1 1,1 0-1,0 0 1,8-1-1,-6 0-5,-1-1-1,1-1 0,-1 1 1,0-1-1,1-1 0,-1 1 1,0-2-1,0 1 0,-1-1 1,11-6-1,-9 4-251,-1 0 0,0-1 0,0 0 0,-1 0 0,0-1 0,10-14 0,17-33-6556,-8 1 3576</inkml:trace>
</inkml:ink>
</file>

<file path=ppt/ink/ink1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3:33.2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214 69 13123,'11'-66'9518,"-9"64"-8064,0 6-485,3 12 186,-1 15-446,-1-1 0,-2 1 0,-2 33 0,0-11-271,17 281 934,-14-313-1353,9 33 0,-20-79-2991,-20-44 0,-26-39-3250,-28-22-198,-1-1 6592,83 130 165,0-1 0,0 0-1,0 0 1,0 1-1,1-1 1,-1 0-1,1 0 1,-1 0 0,1 0-1,-1 1 1,1-4-1,0 4-173,0 1-1,0 0 1,0-1 0,0 1-1,1-1 1,-1 1-1,0 0 1,0-1-1,0 1 1,1 0-1,-1-1 1,0 1-1,0 0 1,1 0-1,-1-1 1,0 1-1,1 0 1,-1 0-1,0-1 1,1 1 0,-1 0-1,15-3 1995,36 7 1662,97 18 0,-146-22-3762,79 14 1239,92 20 21,-136-25-1262,0 2 1,55 25-1,-84-32-134,-3-1-32,1-1 0,-1 0-1,1 1 1,10 1 0,-15-4-11,0 1-1,1-1 1,-1 0 0,0 0-1,0 0 1,0 0 0,0 0-1,0-1 1,0 1 0,0 0-1,0 0 1,0-1-1,0 1 1,0 0 0,0-1-1,0 1 1,0-1 0,0 0-1,0 1 1,0-1 0,0 0-1,0 1 1,-1-1 0,1 0-1,0 0 1,-1 0 0,1 0-1,0 0 1,-1 0-1,1 1 1,0-3 0,0-3-525,1 0 0,-1 1 0,0-1 0,0 0 0,-1 1 0,1-1 0,-1 0 0,-1-6 0,1-5 482,0-14-243</inkml:trace>
</inkml:ink>
</file>

<file path=ppt/ink/ink1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3:33.5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 8 14355,'-12'-8'6311,"12"8"-6215,0 0 1,0 0-1,0 1 1,0-1-1,0 0 1,0 0 0,0 0-1,0 0 1,0 0-1,0 0 1,0 1-1,0-1 1,0 0-1,0 0 1,0 0 0,0 0 289,0 1-290,7 26 3697,24 49-854,-12-28-1945,-1 0 0,18 79 0,-17 3-655,-12-74-336,2 0 0,17 55 0,-26-111-3,1 4-44,0 0 0,1-1 0,-1 1-1,4 5 1,-4-8-4,-1-1 0,0 1 0,1-1-1,-1 1 1,0-1 0,1 1 0,-1-1-1,1 1 1,-1-1 0,1 1 0,-1-1-1,1 0 1,-1 1 0,1-1 0,-1 0-1,1 0 1,-1 1 0,1-1 0,-1 0-1,1 0 1,0 0 0,-1 0 0,1 0-1,0 0 1,-1 0 0,1 0 0,-1 0-1,1 0 1,0 0 0,-1 0 0,1 0-1,-1 0 1,1 0 0,0-1 0,-1 1 0,1 0-1,-1 0 1,1-1 0,-1 1 0,1 0-1,-1-1 1,1 0 0,4-4-729,-1 0-1,0-1 1,0 1 0,-1-1-1,0 0 1,5-10 0,-6 11 347,16-34-1594</inkml:trace>
</inkml:ink>
</file>

<file path=ppt/ink/ink1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3:33.7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 1 18300,'-11'25'2000,"2"3"1705,7-8-2681,0-11-1272,-7-5 0</inkml:trace>
</inkml:ink>
</file>

<file path=ppt/ink/ink1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4:00.2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253 1530 8970,'1'-4'508,"1"-1"1,-1 0-1,-1 1 0,1-1 1,-1 0-1,1 1 0,-1-1 0,-2-8 1,-8-40 2623,8 44-2547,1 4-174,0 0 0,0 1 0,-1-1-1,0 0 1,0 1 0,0-1 0,-3-4 0,4 8-323,0 0 0,0 0 1,1 0-1,-1 0 0,0 0 1,0 0-1,0 0 0,-1 1 1,1-1-1,0 0 0,0 1 1,0-1-1,0 1 0,-1-1 1,1 1-1,0 0 0,0-1 1,-1 1-1,1 0 0,0 0 1,-1 0-1,1 0 1,0 0-1,-1 0 0,1 0 1,0 0-1,-1 1 0,1-1 1,0 1-1,0-1 0,-2 1 1,-3 2 26,1 1 1,0-1 0,-1 1 0,1 0 0,1 0 0,-1 0-1,1 1 1,0-1 0,0 1 0,0 0 0,0 0-1,-5 11 1,-4 10 158,-14 38-1,25-58-230,-53 156 697,47-132-548,2 0 0,0 0 0,-1 47 0,7-71-165,0-1 0,0 1 0,1 0 1,0-1-1,0 1 0,3 9 0,-4-15-25,1 1 1,-1 0-1,0 0 1,1 0-1,-1-1 1,1 1-1,-1 0 1,1 0-1,-1-1 1,1 1-1,0 0 1,-1-1-1,1 1 1,0-1 0,-1 1-1,1-1 1,0 1-1,0-1 1,1 1-1,-1-1-1,0 0 0,0 0 0,0 0 0,0 0 0,1-1 0,-1 1 0,0 0 0,0 0-1,0-1 1,0 1 0,0-1 0,0 1 0,0-1 0,0 1 0,0-1 0,0 0 0,0 1 0,0-1 0,1-1 0,5-5 3,0-1 1,0 0-1,-1 0 0,0-1 1,-1 1-1,1-1 0,-2 0 1,1-1-1,4-13 1,-1-4 4,0 0 1,4-37 0,11-138 78,-24 202-87,1 0-1,0 0 0,0-1 1,0 1-1,0 0 1,0 0-1,0 0 0,0 0 1,0-1-1,0 1 1,0 0-1,0 0 0,0 0 1,0 0-1,0-1 1,0 1-1,0 0 1,0 0-1,1 0 0,-1 0 1,0 0-1,0-1 1,0 1-1,0 0 0,0 0 1,0 0-1,0 0 1,0 0-1,1 0 0,-1-1 1,0 1-1,0 0 1,0 0-1,0 0 0,0 0 1,0 0-1,1 0 1,-1 0-1,0 0 0,0 0 1,0 0-1,0 0 1,1 0-1,-1 0 0,0 0 1,0 0-1,0 0 1,0 0-1,1 0 1,-1 0-1,0 0 0,0 0 1,0 0-1,0 0 1,1 0-1,-1 0 0,7 7 1,-6-6 2,1 1-1,0 0-1,0 0 1,0-1 0,1 1-1,-1-1 1,1 1 0,-1-1-1,1 0 1,-1 0 0,1 0-1,0 0 1,-1 0 0,1 0-1,0-1 1,0 0 0,0 1-1,0-1 1,-1 0 0,1 0-1,0-1 1,0 1 0,0 0-1,-1-1 1,1 0 0,0 0-1,0 0 1,-1 0 0,1 0-1,-1 0 1,5-3 0,3-3 1,-1 0 0,0 0 0,0-1 1,-1 0-1,0 0 0,10-13 1,0-4-5,-2 0 0,0-1 0,-2-1 0,22-55 0,-18 29 191,20-97-1,-29 104 13,-1-1-1,-3 1 0,-2-1 1,-3-55-1,-1 89-176,-1 0-1,0-1 1,-8-23-1,8 33-22,1-1-1,-1 1 0,-1-1 0,1 1 0,0 0 0,-1 0 1,0 0-1,0 0 0,0 0 0,-1 1 0,1-1 1,-1 1-1,-5-3 0,8 4-2,-1 2 0,1-1 1,-1 0-1,1 0 0,-1 0 1,0 1-1,1-1 0,-1 1 1,0-1-1,0 1 0,1 0 1,-1 0-1,0 0 0,0 0 0,1 0 1,-1 0-1,0 0 0,-3 1 1,3 0-2,-1 0 1,1 0 0,0 0 0,0 1-1,0-1 1,-1 1 0,1-1 0,0 1-1,1 0 1,-1 0 0,-2 3 0,-2 3-1,1 1 0,0-1 0,0 1 1,1 0-1,-5 18 0,3-5 13,2 1-1,0 0 1,1 0-1,1 0 1,2 0-1,0 0 1,1 0-1,1 0 0,2 0 1,0 0-1,1-1 1,2 1-1,14 34 1,-17-48 10,0 0 0,1 0 0,0-1 0,0 0 0,1 0 0,0 0-1,1-1 1,-1 0 0,16 12 0,-16-15-11,-1 0 0,1-1 0,0 0 0,0 0-1,0-1 1,0 0 0,0 0 0,0 0 0,1-1 0,-1 1-1,0-2 1,1 1 0,-1-1 0,1 0 0,12-1 0,-9-1-5,0-1 1,0 1-1,0-2 0,-1 1 1,0-1-1,1-1 1,-1 0-1,-1 0 1,1-1-1,-1 0 1,0 0-1,0-1 1,13-14-1,-4-1 3,0 0 0,-1 0 0,-1-2 0,12-25 0,-7 10-2,-3 0 0,-1-1 0,-2 0 1,-2-1-1,-1-1 0,-3 0 0,-1-1 1,-2 1-1,-2-1 0,-2 0 0,-2 0 1,-10-71-1,6 81 2,-2 0 0,-2 0 0,-1 0 0,-1 1 0,-2 1 0,-1 0 0,-27-43 0,39 71-6,-3-5 5,-1 0-1,-11-12 0,16 19-7,0-1 0,-1 1-1,1 0 1,0 0 0,-1 0 0,1 0 0,-1 0-1,1 0 1,-1 0 0,1 1 0,-1-1 0,0 0-1,1 1 1,-1-1 0,0 1 0,0 0 0,1 0-1,-1-1 1,0 1 0,0 0 0,-1 1 0,1-1 0,1 1 0,0-1 0,0 1 0,-1 0 0,1-1 0,0 1 1,0 0-1,0 0 0,0 0 0,0 0 0,0 0 0,0 0 0,0 0 1,0 0-1,1 0 0,-1 1 0,0-1 0,1 0 0,-1 0 0,0 1 1,1-1-1,0 0 0,-1 1 0,1 2 0,-2 4 12,1 1-1,1 16 1,0-24-9,1 28 106,1-1 1,2 1 0,11 42-1,34 83 438,-41-133-523,1 0 1,1-1-1,0 0 0,2-1 0,0 0 1,1-1-1,1 0 0,1-1 1,0-1-1,22 17 0,-27-24-14,1 0-1,1-1 0,0-1 1,0 0-1,1-1 0,-1 0 1,1-1-1,0 0 0,1-1 1,-1-1-1,1 0 1,0-1-1,0 0 0,0-1 1,0-1-1,-1 0 0,19-2 1,-19-1-7,0 0 0,0 0 1,-1-1-1,1-1 1,-1 0-1,0-1 1,0 0-1,-1 0 0,0-2 1,0 1-1,-1-1 1,18-17-1,-20 16 0,0 1 0,-1-1-1,0-1 1,0 0 0,-1 0 0,-1 0 0,1 0 0,-2-1-1,1 0 1,-1 0 0,-1 0 0,0-1 0,-1 1 0,2-19-1,-4 27-164,0 0 0,0 0-1,0 0 1,-1 0-1,1 0 1,-1 0 0,1 0-1,-1 0 1,0 0-1,-1 0 1,1 0 0,0 0-1,-1 1 1,1-1-1,-1 1 1,0-1 0,0 1-1,0 0 1,0-1-1,0 1 1,-1 0 0,-4-3-1,-3-3-2204,7-2 874</inkml:trace>
</inkml:ink>
</file>

<file path=ppt/ink/ink1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4:00.9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393 26 12491,'-1'-2'299,"0"0"-1,-1 0 1,1 1 0,0-1 0,-1 0 0,0 1 0,1-1 0,-1 1-1,0-1 1,0 1 0,0 0 0,0 0 0,0 0 0,-3-2 0,3 3-85,-1-1 1,1 1 0,-1 0-1,1 0 1,-1 0 0,1 0-1,-1 0 1,1 1 0,-1-1-1,1 1 1,-1-1 0,1 1-1,0 0 1,-1 0 0,-1 1-1,-13 7 129,0 1 0,0 1-1,1 0 1,1 1 0,-19 18-1,2 3 192,-34 43 0,44-47-171,-25 42 1,40-61-291,2 1 1,-1 0 0,2 0-1,-1 1 1,2-1 0,-1 1-1,-2 21 1,6-32-69,0 1 0,-1-1 0,1 0 0,0 1 0,0-1 0,0 1 0,1-1 0,-1 1 0,0-1 0,0 1 0,1-1 0,-1 0 0,1 1 0,-1-1 0,1 0 0,0 1 0,-1-1 0,1 0 0,0 0 0,0 0 0,0 0 0,0 0 0,0 0 0,0 0 0,0 0 0,0 0 0,0 0 0,1 0 0,-1-1 0,0 1 0,1 0 0,-1-1 0,0 1 0,1-1 0,-1 0 0,0 1 0,1-1 0,-1 0 0,3 0 0,5 0 12,0 0-1,0 0 1,-1-1 0,1-1-1,12-3 1,135-44 292,-109 32 115,0 1 0,86-15-1,-128 31-335,0-1 0,0 1 1,0-1-1,0 2 0,1-1 0,6 1 0,-11 0-63,0-1 0,0 0 0,0 1 0,1-1 0,-1 1-1,0-1 1,0 1 0,0 0 0,0-1 0,0 1 0,0 0 0,0 0 0,0 0 0,-1 0 0,1 0 0,0 0 0,0 0 0,-1 0 0,1 0 0,0 0 0,-1 0 0,1 0 0,-1 0 0,0 0 0,1 1 0,-1-1 0,0 0 0,0 2 0,1 2 42,-1 0 0,-1 0 0,1 0 0,-1 0 0,0 0 0,0 0 0,0 0 0,-1-1 0,1 1 0,-4 4 0,-3 8 169,-14 20-1,20-34-212,-11 15 52,0-1 1,-2 1-1,0-2 1,0 0-1,-25 18 1,12-13-240,0-1 0,-55 28 0,81-48 84,1 1 0,0-1 0,0 1-1,0-1 1,0 1 0,-1-1 0,1 0 0,0 1 0,0-1 0,-2 0 0,2 0 6,1 0 0,0 0 0,0 0 0,-1 0 0,1 0 0,0-1 0,0 1 0,0 0 0,-1 0 0,1 0 0,0 0 0,0 0 0,-1 0 1,1-1-1,0 1 0,0 0 0,0 0 0,0 0 0,-1-1 0,1 1 0,0 0 0,0 0 0,0 0 0,0-1 0,0 1 0,0 0 0,0 0 0,0-1 1,0 1-1,0 0 0,-1-1 0,2-1-323,-1 0 0,0-1 1,1 1-1,-1-1 1,1 1-1,0 0 0,0-1 1,0 1-1,2-3 0,0-1-287,1 0-1,0 0 0,5-6 0,26-25-931</inkml:trace>
</inkml:ink>
</file>

<file path=ppt/ink/ink1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4:01.2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133 34 13723,'1'-4'243,"5"-19"3871,-6 23-4027,0-1 0,0 1 1,0 0-1,0 0 0,0-1 1,0 1-1,0 0 0,0 0 0,0-1 1,0 1-1,-1 0 0,1 0 1,0-1-1,0 1 0,0 0 0,0 0 1,0 0-1,0-1 0,-1 1 0,1 0 1,0 0-1,0 0 0,0 0 1,0-1-1,-1 1 0,1 0 0,0 0 1,0 0-1,-1 0 0,1 0 45,-1 0 1,0 0-1,0 0 0,0 0 1,1 0-1,-1 0 0,0 1 0,0-1 1,1 0-1,-1 0 0,0 1 0,1-1 1,-1 1-1,-1 0 0,-4 3 207,0 1 0,0 1-1,0-1 1,1 1 0,-1 0-1,1 0 1,1 0 0,-1 1 0,1 0-1,-6 13 1,0 3 39,2 0 1,-7 29-1,-8 56 277,20-93-579,2 1 0,0 0 0,1 0 0,4 30 0,-4-42-64,1 0 0,0 0 0,0-1-1,0 1 1,1 0 0,-1 0 0,4 6 0,-4-9-12,0 0 1,0 0-1,0 0 1,0 0-1,0 0 1,0 0-1,0 0 1,1 0-1,-1 0 1,0-1-1,0 1 1,1 0-1,-1-1 1,0 1-1,1-1 1,-1 0-1,0 1 1,1-1-1,-1 0 1,0 0-1,1 0 1,-1 0-1,1 0 1,-1 0-1,1 0 1,1-1-1,3-1 1,-1 0 0,1 0-1,0 0 1,-1-1 0,1 0 0,-1 0-1,0 0 1,0-1 0,0 0 0,-1 0-1,1 0 1,-1 0 0,0-1 0,0 0-1,4-7 1,0 0 4,-1 0-1,0 0 1,-1 0 0,-1-1-1,8-25 1,-8 19-12,-2-1-1,0 1 0,-1-1 1,-1 0-1,-2-29 1,-2 55 48,0 8-26,2-5-13,0-1 18,0 1-1,1 0 0,0 0 0,3 17 1,-3-24-16,0-1-1,1 1 1,-1-1 0,0 0 0,1 1 0,-1-1-1,1 0 1,0 1 0,-1-1 0,1 0 0,0 0 0,0 0-1,0 1 1,0-1 0,0 0 0,0 0 0,0 0 0,0-1-1,0 1 1,0 0 0,1 0 0,-1-1 0,0 1-1,0 0 1,1-1 0,-1 1 0,0-1 0,1 0 0,-1 0-1,1 1 1,-1-1 0,1 0 0,-1 0 0,0 0 0,1 0-1,-1 0 1,1-1 0,1 0 0,2 0-181,0-1 0,0 0 0,0 0 0,0 0 0,-1-1 0,1 1-1,-1-1 1,1 0 0,-1-1 0,0 1 0,-1-1 0,5-4 0,-3 2-502,1 0-1,-2-1 1,1 1 0,-1-1 0,0-1-1,0 1 1,3-8 0,-2-14-1254</inkml:trace>
</inkml:ink>
</file>

<file path=ppt/ink/ink1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4:01.9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0 583 14787,'8'6'1887,"0"1"-1,0 0 0,10 13 1,-10-9-658,0 0 0,7 14 0,1 7-184,14 39-1,-21-48-570,-4-11-355,-1 1-1,3 17 0,-6-25-97,-3-5-3,-4-10 1,3-2-20,1 1 1,0-1 0,1-1 0,0 1-1,1 0 1,0 0 0,3-21-1,0 14-6,1 0 0,1 0 0,1 0 0,9-19 0,-13 33 8,0 0 1,1 0-1,0 1 0,0-1 0,0 1 0,0 0 0,1 0 1,-1 0-1,8-6 0,-9 9 13,-1 1-1,0-1 1,0 0-1,1 0 1,-1 1-1,0-1 1,1 0 0,-1 1-1,1 0 1,-1-1-1,0 1 1,1 0 0,-1 0-1,1-1 1,-1 1-1,1 0 1,-1 1-1,1-1 1,-1 0 0,1 0-1,-1 1 1,1-1-1,-1 1 1,0-1-1,1 1 1,-1-1 0,0 1-1,1 0 1,-1 0-1,0 0 1,0-1 0,0 1-1,1 0 1,-1 1-1,0-1 1,-1 0-1,1 0 1,2 3 0,2 5 128,0 0 1,0 1 0,0 0-1,-1 0 1,4 16 0,-2-7-115,-6-18-27,0 0 0,0 0 1,0-1-1,1 1 0,-1 0 0,0-1 1,1 1-1,-1 0 0,0-1 0,1 1 1,-1 0-1,1-1 0,-1 1 0,1-1 1,-1 1-1,1-1 0,0 1 0,0-1 0,-1 0-1,0 0 1,0 0-1,1 0 1,-1 0-1,0 0 1,1 0-1,-1 0 1,0 0-1,1-1 1,-1 1-1,0 0 1,0 0-1,1 0 1,-1 0-1,0-1 1,0 1-1,1 0 1,-1 0 0,0 0-1,0-1 1,0 1-1,1 0 1,-1-1-1,0 1 1,0 0-1,0-1 1,11-29 9,-8 21-10,10-20-16,-2-2 0,-1 1 0,8-39 1,-11 22-63,9-44-379,-15 88 415,0 0 0,0 0-1,0 1 1,0-1 0,0 0-1,0 1 1,4-6 0,-5 8 30,1-1 0,-1 1 1,1-1-1,-1 1 0,1 0 0,0-1 1,-1 1-1,1 0 0,-1-1 0,1 1 1,0 0-1,-1 0 0,1-1 0,0 1 0,-1 0 1,1 0-1,0 0 0,-1 0 0,1 0 1,0 0-1,-1 0 0,1 0 0,0 0 1,-1 0-1,1 0 0,0 0 0,-1 1 0,1-1 1,0 0-1,-1 1 0,1-1 0,-1 0 1,1 1-1,-1-1 0,1 0 0,0 2 1,25 17-175,-18-11 162,2-1 1,-1-1-1,1 0 1,12 6 0,-19-10 22,1-1 0,0 0 0,-1 0 0,1 0 0,0 0 0,0-1 0,-1 1 1,1-1-1,0 0 0,0 0 0,0 0 0,-1-1 0,1 0 0,0 1 0,0-1 1,-1 0-1,5-2 0,1-2 3,0 0-1,0 0 1,0-1 0,-1 0 0,0 0 0,0-1 0,0 0 0,-1 0-1,10-13 1,-8 7 34,0 1-1,-1-1 0,-1 0 1,0-1-1,10-27 1,-15 34-2,0-1 0,-1 1 1,0-1-1,0 0 1,0 1-1,-1-1 0,0 0 1,-1 0-1,0 1 1,0-1-1,0 0 1,-1 1-1,-3-9 0,3 12-5,0-1 0,0 1 0,0-1 0,0 1 0,-1 0 0,0-1 0,0 1-1,0 1 1,0-1 0,-1 0 0,0 1 0,1 0 0,-1 0 0,0 0 0,-1 0-1,1 0 1,0 1 0,-1 0 0,1 0 0,-10-3 0,12 5-16,0 0 0,-1-1 1,1 1-1,0 0 0,0 0 1,0 0-1,0 0 0,0 0 1,0 1-1,0-1 1,-1 1-1,1-1 0,0 1 1,0 0-1,1-1 0,-1 1 1,0 0-1,0 1 0,0-1 1,0 0-1,1 0 0,-1 1 1,1-1-1,-1 1 0,1-1 1,0 1-1,-1 0 0,1-1 1,0 1-1,0 0 0,0 0 1,-1 3-1,1-1 0,-1 0 0,1 0-1,0 0 1,0 0 0,0 0 0,1 0 0,-1 1 0,1-1-1,0 0 1,0 0 0,1 1 0,-1-1 0,1 0 0,0 0-1,2 6 1,1-4-62,-1 1 0,2-1-1,-1 0 1,0 0 0,1-1 0,0 0-1,0 0 1,1 0 0,0 0-1,0-1 1,0 0 0,0 0 0,0 0-1,9 3 1,11 4-964,0-1-1,35 9 1,14-1-1996,3-5 1105</inkml:trace>
</inkml:ink>
</file>

<file path=ppt/ink/ink1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4:02.4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265 10 13723,'-1'-1'128,"0"1"0,1-1-1,-1 0 1,0 0 0,0 1 0,1-1 0,-1 0-1,0 1 1,0-1 0,0 1 0,0-1 0,0 1 0,0 0-1,0-1 1,0 1 0,0 0 0,0 0 0,0-1-1,0 1 1,0 0 0,0 0 0,0 0 0,0 0 0,0 1-1,0-1 1,0 0 0,-1 0 0,1 0 0,0 1-1,1-1 1,-1 1 0,0-1 0,-1 1 0,-3 2 212,0 0-1,1 1 1,-1-1 0,-6 9 0,-17 18 378,2 2-1,1 1 1,1 2-1,2 0 1,-30 67-1,48-94-545,0 0 0,0 1 0,1-1 0,1 1-1,-1 0 1,-1 15 0,4-23-145,0 1 1,0-1-1,0 0 1,0 0-1,0 0 0,0 1 1,1-1-1,-1 0 1,0 0-1,1 0 0,-1 0 1,1 1-1,-1-1 0,1 0 1,-1 0-1,1 0 1,0 0-1,0 0 0,0 0 1,-1-1-1,1 1 1,0 0-1,0 0 0,0 0 1,0-1-1,0 1 0,0-1 1,0 1-1,1-1 1,-1 1-1,0-1 0,2 1 1,3 0 48,-1 0 0,1-1 0,-1 0 0,1 0 0,8-1 0,16-4 246,0-1-1,45-15 0,-49 12-104,1 2 0,0 0 0,32-2-1,-57 8-197,0 1 0,0 0 0,0 0 0,0 0 0,0 0 0,0 0 0,0 0-1,0 0 1,0 1 0,0-1 0,0 1 0,0 0 0,-1-1 0,1 1-1,0 0 1,0 0 0,-1 0 0,1 0 0,0 0 0,-1 1 0,1-1 0,-1 0-1,0 1 1,1-1 0,1 4 0,-2-2 13,0 0 0,0 0 0,0 0 0,-1 0 0,1 0 0,-1 0 0,0 0 0,0 0 0,0 0 0,0 0 0,0 0 0,-1 0 0,1 0 0,-1 0 0,0 0 0,-1 3 0,-2 3 33,-1 1 0,1 0 0,-2-1 0,1 0-1,-1 0 1,-1-1 0,0 0 0,0 0 0,-10 9-1,-5 2-53,-1-1-1,-29 18 0,49-34-31,-39 22-356,38-22 206,0 0 1,0 0-1,0 0 0,-1-1 0,1 0 0,-1 0 0,1 0 0,-6 0 0,9-1 69,1 0 1,-1 0-1,0 0 1,1 0-1,-1 0 1,0 0-1,0 0 1,1-1-1,-1 1 1,0 0-1,1 0 1,-1-1-1,0 1 1,1 0 0,-1-1-1,0 1 1,1-1-1,-1 1 1,1-1-1,-1 1 1,1-1-1,-1 1 1,1-1-1,-1 1 1,1-1-1,0 0 1,-1 1-1,1-1 1,0 0-1,-1 1 1,1-1-1,0 0 1,0 0-1,0 1 1,0-1-1,0 0 1,0 1-1,0-1 1,0 0 0,0 0-1,0 1 1,0-2-1,6-30-1406</inkml:trace>
</inkml:ink>
</file>

<file path=ppt/ink/ink1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4: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1398 18164,'22'75'7377,"17"34"-4277,-1-5-1796,-25-63-967,76 256 517,-85-282-844,0 0 1,0 0-1,9 17 0,-13-31-10,0-1-1,0 0 0,1 0 1,-1 1-1,0-1 0,0 0 1,0 0-1,0 0 0,0 1 1,0-1-1,1 0 0,-1 0 1,0 0-1,0 1 0,0-1 1,0 0-1,1 0 0,-1 0 1,0 0-1,0 0 0,1 1 1,-1-1-1,0 0 0,0 0 1,0 0-1,1 0 0,-1 0 1,0 0-1,0 0 0,1 0 1,-1 0-1,0 0 0,0 0 1,1 0-1,-1 0 0,0 0 1,0 0-1,1 0 0,-1 0 1,0 0-1,0-1 0,0 1 1,1 0-1,-1 0 0,0 0 1,0 0-1,1 0 0,-1-1 1,0 1-1,0 0 0,0 0 1,0 0-1,0-1 0,1 1 1,-1 0-1,0 0 0,0 0 1,0-1-1,0 1 0,2-5-15,-1 0 0,0 1 0,0-1 1,0 0-1,0-8 0,1-5-38,3-18-161,18-60 0,-18 81 178,0 0 0,1 0 0,1 1 0,0 0 0,1 1 0,15-22-1,-21 33 38,-1 1-1,1-1 1,-1 0-1,1 0 1,0 1-1,-1-1 1,1 1-1,0-1 1,0 1-1,0 0 1,0 0-1,0 0 1,0 0-1,1 0 1,-1 0-1,0 1 0,0-1 1,1 1-1,-1-1 1,4 1-1,-2 1 4,0-1-1,-1 1 0,1 0 1,0 1-1,0-1 1,-1 1-1,1-1 0,-1 1 1,0 0-1,1 1 0,3 3 1,-2-3 9,16 14 83,0-2 0,1 0 0,41 19 0,-59-32-103,10 4 43,0-1 0,1 0-1,19 5 1,-31-10-56,0 1 1,0 0-1,0-1 1,0 0-1,0 0 1,0 0-1,0 0 1,0 0-1,0 0 1,0-1-1,0 0 1,0 1-1,0-1 1,0 0-1,0 0 1,-1-1-1,1 1 1,0-1-1,-1 1 1,1-1-1,-1 0 1,1 0-1,-1 0 1,2-3-1,3-5-410,-1 0-1,0 0 1,-1-1-1,5-14 1,13-48-1696,-15 47 1564,4-16-44,-1 0 0,-3-1-1,6-67 1,-14 104 619,1 0-1,-1 0 1,-1 0-1,1 0 1,-1 0 0,0 0-1,0 0 1,-4-8-1,5 13 3,0 1 0,-1-1-1,1 1 1,0-1 0,-1 1-1,1-1 1,-1 1-1,1-1 1,-1 1 0,1-1-1,-1 1 1,1-1 0,-1 1-1,1 0 1,-1-1 0,0 1-1,1 0 1,-1 0 0,0 0-1,1-1 1,-1 1 0,0 0-1,1 0 1,-1 0-1,0 0 1,0 0 0,-1 0 25,0 1 1,1-1-1,-1 0 1,1 1-1,-1 0 1,1-1-1,-1 1 1,1 0-1,0-1 1,-2 3-1,-3 2 147,0 0 0,1 0 0,0 1 0,0 0 0,1-1-1,0 2 1,-7 11 0,1 4 463,-9 26 0,6-11 399,-15 69 1,25-92-905,1 0 0,0 0-1,1 1 1,1-1 0,0 0 0,1 0 0,1 0-1,5 20 1,-6-28-116,1 0 0,0-1 0,0 0 0,1 1 0,0-1-1,0 0 1,6 7 0,-8-10-26,0-1-1,1 1 1,-1-1-1,0 0 1,1 1-1,-1-1 0,1 0 1,0 0-1,-1 0 1,1 0-1,0 0 1,0-1-1,-1 1 1,1-1-1,0 1 1,0-1-1,0 1 1,0-1-1,0 0 1,0 0-1,0 0 0,0 0 1,0 0-1,-1-1 1,1 1-1,2-1 1,1-1-8,-1 0 1,0 0-1,0 0 1,0-1-1,0 0 0,0 1 1,-1-1-1,1-1 1,-1 1-1,0 0 1,0-1-1,0 0 0,0 0 1,-1 0-1,1 0 1,-1 0-1,2-5 1,1-4-40,0 0 1,-1 0 0,0 0 0,3-22-1,-1-54-322,0 6-127,-4 70 382,0 1 0,1-1 1,0 1-1,7-16 0,-10 27 109,0 1 0,0-1 1,0 1-1,0 0 0,1-1 0,-1 1 0,0-1 0,0 1 1,0-1-1,1 1 0,-1 0 0,0-1 0,0 1 0,1 0 0,-1-1 1,0 1-1,1 0 0,-1-1 0,0 1 0,1 0 0,-1-1 1,1 1-1,-1 0 0,0 0 0,1 0 0,-1-1 0,1 1 0,-1 0 1,1 0-1,-1 0 0,1 0 0,-1 0 0,0 0 0,1 0 1,-1 0-1,1 0 0,-1 0 0,1 0 0,-1 0 0,1 0 0,-1 1 1,1-1-1,-1 0 0,0 0 0,1 0 0,-1 1 0,1-1 1,-1 0-1,1 1 0,2 1 0,0 1 0,-1 0 1,1 0-1,4 7 0,-2-2 3,-1-3 3,1-1-1,-1 1 0,1-1 1,0 1-1,0-2 1,1 1-1,9 5 1,-13-8-3,0 0 1,-1 0-1,1-1 0,0 1 1,0-1-1,-1 1 1,1-1-1,0 1 1,0-1-1,0 0 0,0 0 1,-1 0-1,1 0 1,0-1-1,0 1 1,0 0-1,0-1 0,-1 1 1,1-1-1,0 1 1,0-1-1,-1 0 1,1 0-1,-1 0 0,1 0 1,-1 0-1,1 0 1,-1 0-1,1-1 1,-1 1-1,1-2 0,6-7 3,-2 0 0,0 0-1,0-1 1,6-16-1,15-50 22,-15 40-15,-2 4-4,-7 21-5,0 0 1,1 0-1,1 1 1,0 0-1,0 0 0,8-11 1,-13 21 3,1 0 0,0 1 0,-1-1 1,1 1-1,0-1 0,-1 0 0,1 1 0,0-1 0,0 1 1,-1 0-1,1-1 0,0 1 0,0 0 0,0-1 1,0 1-1,-1 0 0,1 0 0,0 0 0,0 0 0,0 0 1,0 0-1,0 0 0,0 0 0,0 0 0,-1 0 1,1 0-1,0 1 0,0-1 0,0 0 0,0 1 0,-1-1 1,1 0-1,0 1 0,0-1 0,-1 1 0,1 0 1,0-1-1,-1 1 0,1-1 0,0 2 0,4 2 52,-1 1-1,0-1 1,0 1 0,4 8-1,6 10 188,-2 0 1,-1 1-1,-1 1 0,13 45 0,12 106 391,-29-140-500,2 70 0,-9-115-126,0 0-1,-1 1 1,-3-13 0,-1-5-6,-30-127 14,-12-68-187,42 184 122,2 0 0,1 0-1,6-75 1,-2 100 48,1-1 1,0 1-1,0 0 0,8-18 0,-9 27 4,0 0-1,1 0 1,-1 1-1,1-1 1,-1 1-1,1-1 1,0 1-1,0 0 0,0 0 1,5-4-1,-6 5 3,1 0 0,0 0-1,-1 1 1,1-1-1,0 0 1,0 1-1,-1-1 1,1 1 0,0 0-1,0-1 1,0 1-1,0 0 1,-1 0-1,1 0 1,0 1 0,0-1-1,0 0 1,0 1-1,2 0 1,-2 0 8,1 0 0,0 0 0,0 0 0,-1 1-1,1-1 1,-1 1 0,1 0 0,-1-1 0,0 1 0,0 0 0,0 0 0,0 1 0,4 4-1,-3-3 2,-1 1-1,0 0 1,1 0-1,-1 0 0,-1 0 1,1 0-1,0 6 1,0 4-6,0 1 1,-1-1 0,-1 0 0,-3 23 0,1-18-2,-8 28 0,9-42-6,-1-1 1,1 1-1,-2-1 0,1 1 1,0-1-1,-1 0 1,0 0-1,0 0 1,-7 7-1,10-11-3,-1-1-1,1 1 1,-1 0 0,1-1-1,-1 1 1,1-1-1,-1 1 1,0-1 0,1 1-1,-1-1 1,0 1 0,1-1-1,-1 0 1,0 1-1,0-1 1,0 0 0,1 0-1,-1 1 1,0-1 0,0 0-1,0 0 1,1 0-1,-1 0 1,0 0 0,0 0-1,0 0 1,0 0 0,1-1-1,-1 1 1,0 0-1,0 0 1,-1-1 0,1 0-6,1 0 1,-1 0 0,0 0 0,1-1-1,-1 1 1,0 0 0,1 0-1,-1 0 1,1 0 0,0-1 0,-1 1-1,1 0 1,0 0 0,0 0-1,0-1 1,0 1 0,0 0-1,0-1 1,0 1 0,0 0 0,1-3-1,1-3-17,0-1-1,1 0 1,0 1-1,0 0 1,1 0-1,4-8 1,32-41-52,-19 27 56,135-184-5,-104 143 34,-48 65-8,0 0 1,-1 0-1,0 0 1,0 0 0,0 0-1,-1-1 1,0 1-1,0-1 1,0 0 0,-1 1-1,1-1 1,-2 0 0,1 0-1,0 0 1,-1 0-1,0 0 1,-1 0 0,1 0-1,-1 0 1,0 1-1,-1-1 1,1 0 0,-1 0-1,0 1 1,-5-9 0,5 11-3,1 1 1,-1-1-1,0 1 1,0 0 0,1 0-1,-1 0 1,-1 0-1,1 0 1,0 0 0,0 1-1,-1-1 1,1 1-1,-1-1 1,-2 0 0,4 2-1,1 0 1,-1-1-1,1 1 1,-1 0 0,0 0-1,1 0 1,-1 0 0,1 0-1,-1 0 1,0 0-1,1 0 1,-1 0 0,1 0-1,-1 0 1,0 1-1,1-1 1,-1 0 0,1 0-1,-1 1 1,1-1 0,-1 0-1,1 0 1,-1 1-1,1-1 1,-1 1 0,0 0-2,0 1 1,1-1 0,-1 0 0,1 1 0,-1-1-1,1 0 1,-1 1 0,1-1 0,0 1 0,0-1-1,0 1 1,0-1 0,0 0 0,0 1 0,1 2 0,-1-1 3,1 0 1,0 1 0,-1-1 0,2 0 0,-1 0-1,0 0 1,1 0 0,-1 0 0,1 0 0,0 0 0,0 0-1,0-1 1,0 1 0,1-1 0,-1 1 0,1-1 0,-1 0-1,1 0 1,0 0 0,4 2 0,-2-2 16,0 1 0,0-1 0,0 0 1,0-1-1,0 1 0,0-1 0,0 0 0,1 0 1,-1-1-1,1 0 0,-1 0 0,7 0 0,-3-2 46,0 0 0,0-1 0,0 0 0,0 0 0,0-1-1,-1 0 1,0 0 0,1-1 0,-2 0 0,1-1 0,8-7 0,7-9 257,40-49 1,60-94-50,-100 129-235,-2-1 1,29-72-1,-46 98-35,0 0-1,-1-1 1,0 1 0,-1-1 0,0 1-1,-1-1 1,0 0 0,-2-22 0,1 28-6,-1 0 0,0 1 0,-1-1 0,1 0 0,-1 1 0,-1 0 0,1-1 0,-1 1 0,1 0 0,-1 0 1,-1 0-1,1 1 0,-1-1 0,0 1 0,0 0 0,0 0 0,0 0 0,-1 0 0,-8-4 0,9 5-196,0 0-1,-1 1 1,1-1 0,-1 1-1,1 1 1,-1-1-1,0 0 1,0 1 0,0 0-1,0 0 1,0 1-1,0-1 1,-9 2-1,-13 5-995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6:00.8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25 143 7538,'-1'0'517,"0"1"1,0 0 0,-1 0-1,1-1 1,0 1 0,0 0-1,-1-1 1,1 0 0,-3 1-1,4-1-379,-1 0 0,1 0-1,-1 0 1,1 0-1,0 0 1,-1 0 0,1 0-1,0 0 1,-1 0-1,1 0 1,0 0-1,-1 0 1,1-1 0,0 1-1,-1 0 1,1 0-1,0 0 1,-1-1 0,1 1-1,0 0 1,0 0-1,-1-1 1,1 1 0,0 0-1,0-1 1,-1 1-1,1 0 1,0-1-1,0 1 1,0 0 0,0-1-1,0 1 1,0 0-1,0-1 1,-1 1 0,1 0-1,0-1 1,0 1-1,0-1 1,0 1-1,0 0 1,1-1 0,-1-1 1,1 1 0,-1 0 1,1 0-1,-1-1 0,1 1 1,0 0-1,-1 0 0,1 0 0,0 0 1,0 0-1,0 0 0,0 0 1,0 0-1,0 0 0,0 0 1,0 1-1,1-1 0,-1 0 1,0 1-1,0-1 0,0 1 0,1-1 1,-1 1-1,3-1 0,37-8 1333,-40 8-1353,132-10 3019,-34 4-1697,-12-6-104,145-43-1,-216 51-1451,0 1-1,0 1 1,22-2 0,-37 4 25,-1 1 0,1 0 1,0 0-1,0 0 1,-1 0-1,1 0 1,0 0-1,-1 0 1,1 0-1,0 0 1,0 0-1,-1 1 1,1-1-1,0 0 0,-1 0 1,1 1-1,0-1 1,-1 0-1,1 1 1,-1-1-1,1 0 1,0 1-1,-1-1 1,2 2-1,-2-1-261,0 0-1,0 1 1,1-1-1,-1 0 1,0 0-1,0 1 1,0-1 0,0 0-1,-1 0 1,1 1-1,0 0 1,-1 4-774,1 7-753</inkml:trace>
</inkml:ink>
</file>

<file path=ppt/ink/ink1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4:07.4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325 1060 11090,'33'-66'4360,"-20"43"-1308,17-42 0,-29 62-2749,0-1-1,0 0 1,0 1-1,0-1 1,-1 0-1,1-5 1,-1 8-239,0 0 1,0 0-1,-1 0 0,1 0 1,0 0-1,0 0 0,0 0 0,-1 0 1,1 0-1,0 0 0,-1 0 1,1 0-1,-1 1 0,1-1 1,-1 0-1,0 0 0,1 0 1,-1 1-1,0-1 0,1 0 0,-1 1 1,0-1-1,0 1 0,0-1 1,1 1-1,-1-1 0,0 1 1,0-1-1,0 1 0,-2-1 0,-1 1 31,0-1 0,1 1-1,-1 0 1,0 1 0,0-1-1,0 0 1,0 1 0,1 0-1,-1 0 1,0 0 0,1 0-1,-1 1 1,-5 3 0,-4 2 130,0 1 1,-13 11-1,5-1-14,1 0-1,1 1 1,1 2 0,0-1-1,-23 38 1,8-3 86,-32 71 0,56-108-265,-16 38 35,23-50-63,1 0 1,-1 0 0,1 0-1,0 0 1,0 0 0,1 0-1,0 9 1,0-14-5,0 0 0,0 0-1,0-1 1,0 1 0,0 0 0,0 0 0,0 0-1,0 0 1,0 0 0,1-1 0,-1 1 0,0 0-1,1 0 1,-1-1 0,1 1 0,-1 0 0,1 0-1,-1-1 1,1 1 0,-1 0 0,1-1 0,0 1-1,-1-1 1,1 1 0,0-1 0,-1 1 0,1-1-1,0 0 1,0 1 0,-1-1 0,1 0 0,0 1-1,0-1 1,0 0 0,0 0 0,-1 0 0,1 0-1,0 0 1,0 0 0,0 0 0,0 0-1,0 0 1,-1 0 0,1 0 0,0-1 0,0 1-1,0 0 1,0-1 0,-1 1 0,2-1 0,4-2-6,0 0 1,-1 0 0,0 0 0,1-1 0,-1 0 0,5-4-1,1-4-25,0-1 0,0 0 0,-1 0 0,-1-1 0,9-17 0,34-79-244,-29 58 127,15-26-68,-38 78 214,1-1 0,-1 0 0,0 1 0,1-1-1,-1 0 1,1 1 0,-1-1 0,1 1 0,-1-1 0,1 1 0,-1-1 0,1 1 0,-1-1 0,2 0 0,-2 1 1,1 0 1,-1 0-1,0 0 0,0 0 1,0 0-1,1 0 0,-1 0 1,0 0-1,0 0 1,0 1-1,1-1 0,-1 0 1,0 0-1,0 0 1,0 0-1,0 0 0,1 1 1,-1-1-1,0 0 0,0 0 1,0 0-1,0 0 1,0 1-1,0-1 0,1 0 1,-1 0-1,0 0 1,0 1-1,0-1 0,0 0 1,0 0-1,3 24-16,-2-20 15,0 35-8,0-23 6,0 0 1,3 20-1,-3-35 6,-1 1 0,0-1-1,0 1 1,1-1 0,-1 1 0,1-1 0,0 1-1,-1-1 1,1 1 0,0-1 0,0 0-1,0 1 1,0-1 0,0 0 0,0 0-1,0 0 1,0 0 0,0 0 0,0 0 0,1 0-1,-1 0 1,0 0 0,1 0 0,-1-1-1,1 1 1,-1-1 0,1 1 0,-1-1-1,1 1 1,-1-1 0,1 0 0,-1 0 0,1 0-1,2 0 1,1-1 14,1 0 0,-1 0-1,1-1 1,-1 0 0,1 0 0,-1 0 0,0-1-1,9-5 1,6-6 46,0-2 1,-1 0-1,0 0 0,-2-2 0,18-22 1,75-107 194,-95 125-220,120-188 536,-112 168-388,-1 0 1,-3-2-1,17-51 0,-32 81-144,-1 1 0,0-1 0,0 0 1,-2-1-1,1 1 0,-2-19 0,0 31-38,0 0 1,-1 1-1,1-1 0,0 1 1,-1-1-1,1 1 0,-1-1 1,1 1-1,-1-1 0,0 1 1,1-1-1,-3-2 0,2 4-2,1-1-1,-1 1 0,1 0 0,-1-1 1,0 1-1,1 0 0,-1 0 0,0-1 1,1 1-1,-1 0 0,0 0 0,0 0 1,1 0-1,-1 0 0,0 0 0,1 0 0,-1 0 1,0 0-1,0 0 0,1 0 0,-1 0 1,0 1-1,1-1 0,-1 0 0,0 0 1,1 1-1,-1-1 0,1 0 0,-2 2 1,-4 1-2,1 1-1,0 1 1,0-1 0,0 1 0,-8 9 0,-23 36-12,12-12 12,1 1 1,-16 43-1,27-53 10,1 0 0,2 1 0,-11 59 0,18-78-4,1 1-1,1-1 0,0 1 0,0-1 0,1 0 1,0 1-1,1-1 0,6 20 0,-6-26-3,0 0-1,0 1 1,1-1 0,-1 0-1,1 0 1,0-1-1,1 1 1,-1 0-1,1-1 1,0 0 0,0 0-1,0 0 1,0-1-1,1 1 1,0-1-1,0 0 1,-1 0 0,2-1-1,4 3 1,-1-3-1,-1 0 0,1 0 0,0-1 0,-1-1 0,1 1 0,0-1 0,0-1 0,-1 1 0,1-1 0,0-1 0,-1 0 0,1 0 0,-1-1 0,11-5 0,3-1 0,0-2 0,-1-1 0,0 0 0,19-17 0,-15 9 4,0-2 1,-2 0 0,0-1-1,-2-2 1,-1 0-1,-1-1 1,-1-1 0,-1 0-1,-1-2 1,13-33-1,-19 35-4,0-1-1,-1 0 0,-2 0 0,-1-1 1,-2 0-1,0 0 0,-2-1 0,-1 1 0,-2 0 1,0-1-1,-7-34 0,5 48-9,-1 1 0,0 0 0,-1 0 0,-8-17 0,11 28 6,0 0-1,0 1 1,0-1 0,0 0 0,-1 1 0,0-1-1,1 1 1,-1 0 0,0 0 0,-1 0-1,1 0 1,-1 0 0,1 1 0,-1 0-1,0-1 1,1 1 0,-1 1 0,-8-3-1,11 3 2,-1 1 0,0 0 0,1 0 0,-1 0 0,0 0 0,1 0 0,-1 0 1,0 0-1,1 0 0,-1 1 0,0-1 0,1 1 0,-1-1 0,1 1 0,-1 0 0,1-1 0,-3 3 0,1-1-1,1 0 0,-1 0 0,1 1 0,0-1 1,0 1-1,0-1 0,0 1 0,-2 5 0,-1 3 1,1 0-1,0 1 0,-5 22 1,2 8 62,2 0 1,2 1-1,1-1 0,2 1 1,3-1-1,8 52 1,-7-72-12,1-1 1,0 1 0,2-1-1,1 0 1,17 35 0,-18-45-34,-1 0 1,1-1 0,1 0 0,0 0 0,0-1 0,1 0 0,0 0 0,1-1 0,0 0 0,0-1 0,17 9 0,-17-10-113,0-1 1,1-1 0,-1 0 0,1-1-1,0 0 1,0 0 0,0-1 0,1-1 0,-1 0-1,0 0 1,1-1 0,-1-1 0,0 0 0,0 0-1,1-1 1,-1-1 0,0 1 0,-1-2-1,1 0 1,18-9 0,-26 11-389,1 0 1,-1 1-1,1-1 1,-1 1-1,1 0 0,0 0 1,0 0-1,-1 0 0,9 0 1,11 1-1094</inkml:trace>
</inkml:ink>
</file>

<file path=ppt/ink/ink1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4:08.2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389 726 15307,'-1'-6'469,"-1"0"-1,1 1 1,-1-1-1,1 1 1,-4-7-1,4 11-301,0-1 1,0 0-1,0 1 1,0-1-1,0 1 0,0 0 1,-1-1-1,1 1 0,-1 0 1,1 0-1,-1 0 0,1 0 1,-1 0-1,1 0 0,-1 0 1,0 0-1,1 1 1,-1-1-1,0 1 0,-3-1 1,0 0 14,-1 1 1,1 0-1,-1 0 0,1 1 1,-1 0-1,1 0 1,-1 0-1,1 1 1,0-1-1,0 1 0,-6 3 1,-7 4 371,-28 19 1,26-15-297,1 1 0,0 1 0,2 0 0,-1 1 0,2 1 0,0 1 0,1 0 0,1 1 0,-21 39 0,31-50-197,0 0-1,1 0 1,0 0-1,1 1 0,-2 8 1,4-15-49,0 1 0,0 0 0,0-1-1,0 1 1,0 0 0,0-1 0,1 1 0,-1-1 0,2 4 0,-2-5-9,1 1 1,-1-1 0,1 0-1,0 0 1,0 1 0,0-1-1,-1 0 1,1 0-1,0 0 1,0 0 0,1 0-1,-1 0 1,0-1 0,0 1-1,0 0 1,1 0 0,-1-1-1,2 1 1,0 0-2,0 0 1,0-1-1,0 1 0,0-1 1,0 0-1,1 0 0,-1 0 1,0 0-1,0 0 0,0-1 1,0 0-1,3 0 0,5-3 6,-1 0 1,17-8-1,7-7 5,-2-1 1,-1-1 0,31-27 0,-20 10 10,56-62 1,-74 71-15,-1-2 0,-1 0 0,-2-1 0,-1-1 0,-1 0 0,-2-2 0,-2 0 0,-1 0 0,-2-1 0,-1-1 0,-2 0 0,-1 0 0,-2-1 0,-2 0 0,-2-54 0,-2 81-3,0-1 1,0 1 0,-1 0 0,0 0-1,-1 0 1,-1 0 0,1 0-1,-10-16 1,12 25 6,-1-1 0,1 1-1,-1 0 1,0 0 0,1 0 0,-1 1 0,0-1-1,0 0 1,0 1 0,0-1 0,-1 1-1,1-1 1,0 1 0,-1 0 0,1 0 0,-1 0-1,1 1 1,-1-1 0,1 0 0,-1 1 0,1 0-1,-1-1 1,0 1 0,1 0 0,-5 1-1,2 0 33,0 0 0,1 0 0,-1 1-1,0-1 1,1 1 0,-1 0-1,1 0 1,0 1 0,0-1-1,0 1 1,0 0 0,-6 6-1,3-1 31,1 0 0,0 0-1,0 1 1,1-1 0,-1 2-1,2-1 1,0 0 0,0 1-1,0 0 1,-1 11-1,-1 7 119,1 0 0,-2 41 0,6-42-73,0 0 0,2-1 1,5 37-1,-4-53-94,0 0 0,1 0 0,0 0 0,0 0 0,1-1 0,0 1-1,1-1 1,0 0 0,0 0 0,1-1 0,13 15 0,-13-17-18,1 1 0,0-2 0,1 1 0,-1-1 0,1 0 0,1 0 0,-1-1 0,0 0 0,1-1 0,0 0 0,0 0 0,0-1 0,0 0 0,0 0 0,0-1 0,1 0 0,-1-1 0,0 0 0,11-2 0,-6 1-5,-1-2-1,1 0 0,0-1 0,-1 0 0,0-1 0,0-1 0,0 0 0,-1 0 0,0-2 0,0 1 0,-1-1 0,11-10 0,-1-2 63,-2 0 0,21-28 0,-29 38 26,-11 10-90,1 0 0,-1 0 1,0 0-1,0 0 0,0 0 0,0 0 0,0 0 0,1 0 0,-1 0 0,0 0 0,0 0 0,0 0 0,0 0 0,1 0 0,-1 0 0,0 0 0,0 0 1,0 0-1,0 0 0,0 0 0,1 0 0,-1 1 0,0-1 0,0 0 0,0 0 0,0 0 0,0 0 0,0 0 0,0 0 0,1 0 0,-1 1 0,0-1 0,0 0 1,0 0-1,0 0 0,0 0 0,0 1 0,0-1 0,0 0 0,0 0 0,0 26 116,-1-15-99,-1 19 32,1-20-39,0 1 0,0-1-1,1 0 1,1 1-1,0-1 1,2 11-1,-2-20-27,-1 0-1,0 1 1,1-1 0,0 0-1,-1 1 1,1-1-1,0 0 1,-1 0 0,1 0-1,0 1 1,0-1-1,0 0 1,0 0 0,0 0-1,0-1 1,0 1-1,0 0 1,1 0-1,-1-1 1,0 1 0,0 0-1,1-1 1,-1 1-1,0-1 1,1 0 0,-1 1-1,1-1 1,-1 0-1,0 0 1,1 0 0,-1 0-1,1 0 1,-1 0-1,3-1 1,0 0-288,-1 0 1,1 0 0,0 0-1,-1 0 1,1-1-1,-1 0 1,0 0-1,0 0 1,0 0 0,1 0-1,3-5 1,11-17-2671,0-11 1064</inkml:trace>
</inkml:ink>
</file>

<file path=ppt/ink/ink1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4:08.8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1 369 15163,'135'-116'1991,"-103"85"-2785,-11 12-321,36-43 1,-53 56 1009,1 0 1,-1 0-1,0 0 1,0-1-1,-1 1 0,0-1 1,0 0-1,0 0 0,-1 0 1,0-1-1,-1 1 0,2-13 1,-3 18 105,0 1 0,0-1 0,0 0 1,0 0-1,0 1 0,-1-1 0,1 0 1,-1 1-1,1-1 0,-1 0 0,1 1 1,-1-1-1,0 0 0,0 1 0,0-1 1,0 1-1,0-1 0,0 1 0,0 0 1,-2-2-1,2 2 31,-1 1 0,1-1-1,0 0 1,-1 1 0,0-1 0,1 1 0,-1-1-1,1 1 1,-1 0 0,1 0 0,-1 0 0,0 0-1,1 0 1,-1 0 0,0 0 0,1 1 0,-3 0-1,-1 0 100,1 0 0,0 1 0,0 0 0,0 0 0,1 0 0,-1 0-1,0 1 1,1-1 0,-1 1 0,1 0 0,0 0 0,0 0 0,0 0 0,0 1-1,-2 3 1,3-2 42,0 1-1,0-1 0,1 1 1,-1 0-1,1-1 1,0 1-1,1 0 0,-1 0 1,1 0-1,1-1 1,-1 1-1,1 0 0,0 0 1,0-1-1,0 1 0,3 6 1,2 3 43,0 0 0,1 0 0,0-1 0,15 21-1,8 8 20,44 70 299,-59-88-338,-2 0 1,17 46-1,-15-26 253,-3 1 0,-2 0 0,-2 1 1,-1-1-1,-3 1 0,-2 1 0,-8 88 0,4-113 58,-2-1 0,-8 29 0,9-43-303,0 1 0,0-1 0,-1 1 0,0-1 0,0 0 1,-1-1-1,0 1 0,-7 6 0,11-12-178,0-1 1,0 0 0,0 0-1,0 0 1,0 0-1,-1 0 1,1 0-1,0 0 1,-1 0-1,1 0 1,-1-1-1,1 1 1,0-1-1,-1 1 1,0-1 0,1 1-1,-1-1 1,1 0-1,-1 0 1,1 0-1,-1 0 1,0 0-1,1 0 1,-1 0-1,1 0 1,-1-1 0,0 1-1,1-1 1,-1 1-1,1-1 1,0 1-1,-1-1 1,1 0-1,-1 0 1,1 0-1,0 0 1,0 0-1,-1 0 1,0-2 0,-6-5-12,1 0 1,0-1-1,1 1 1,-9-17-1,9 15 8,-6-8-35,2-1 1,0-1 0,1 0 0,1-1 0,1 1 0,-5-24-1,10 35 2,0-1 0,1 0-1,0 0 1,1 1 0,0-1 0,0 0-1,1 0 1,1 0 0,-1 1-1,2-1 1,-1 1 0,1-1-1,1 1 1,0 0 0,0 0-1,6-8 1,4-3-22,2 0 0,24-23 0,-2 2-16,170-215-35,-197 241-15,-2 0 0,1-1 0,-2 0 0,-1-1-1,8-23 1,-12 34 48,-1-1 0,-1 1-1,1-1 1,-1 0 0,-1 0 0,1 1-1,-1-1 1,0 0 0,-1 0 0,1 0-1,-1 1 1,-1-1 0,1 0 0,-1 1-1,0-1 1,-1 1 0,-3-7 0,4 10-17,0 0-1,-1-1 1,0 1 0,1 0 0,-1 1 0,0-1-1,-1 0 1,-5-3 0,8 6 13,0-1-1,0 0 1,-1 0 0,1 1-1,-1-1 1,1 0 0,-1 1-1,1 0 1,-1-1-1,1 1 1,-1 0 0,1 0-1,-1-1 1,1 1 0,-1 0-1,1 1 1,-1-1 0,1 0-1,-1 0 1,1 1-1,-1-1 1,1 1 0,-1-1-1,1 1 1,-1 0 0,0 0-1,1 0-20,1-1 0,-1 0 0,1 0 0,-1 0 0,1 1 0,-1-1 0,1 0 0,0 1 0,-1-1 0,1 0 0,-1 1 0,1-1 0,0 1 0,0-1 0,-1 0 0,1 1 0,0-1 0,0 1 0,-1-1 0,1 1 0,0-1 0,0 1 0,0-1 0,0 1 0,0-1 0,0 1 0,0-1 0,0 1 0,0-1 0,0 1 0,0 0 0,0-1 0,0 1 0,0-1 0,0 1 0,0-1 0,1 1 0,-1-1 0,0 0 0,0 1 0,1-1 0,-1 1 0,0-1 0,1 1 0,-1-1 0,0 0 0,1 1 0,-1-1 0,0 0 0,1 1 0,-1-1 0,2 1 0,0 0 80,1 0 0,0 1 0,-1-1 0,1 0 0,0 0 0,0-1 0,0 1 0,4 0 0,19-1 689</inkml:trace>
</inkml:ink>
</file>

<file path=ppt/ink/ink1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4:09.2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37 172 11747,'1'-45'1658,"0"23"949,0 0-1,-6-38 1,0 43-281,5 17-2279,0 0-1,0 0 0,0-1 0,0 1 0,0 0 0,0 0 0,0-1 0,0 1 0,0 0 0,0 0 0,-1 0 0,1-1 1,0 1-1,0 0 0,0 0 0,0 0 0,0-1 0,-1 1 0,1 0 0,0 0 0,0 0 0,0 0 0,-1-1 1,1 1-1,0 0 0,0 0 0,-1 0 0,1 0 0,0 0 0,0 0 0,-1 0 0,1 0 0,0 0 0,0 0 0,-1 0 1,1 0-1,0 0 0,0 0 0,-1 0 0,1 0 0,0 0 0,0 0 0,-1 0 0,1 0 0,0 0 0,0 0 0,0 0 1,-1 1-1,1-1 0,0 0 0,0 0 0,0 0 0,-1 0 0,1 1 0,0-1 0,0 0 0,0 0 0,0 0 0,-1 1 1,1-1-1,0 0 0,0 0 0,0 0 0,0 1 0,-3 5 147,0-1 0,1 1 0,0 0-1,0 0 1,0 0 0,1 0 0,0 0 0,0 7 0,-1 57 396,2-47-372,23 335 1543,26-2-1223,-6-55-488,-39-267-39,-2 37 0,13-240-11542,-9 131 9677</inkml:trace>
</inkml:ink>
</file>

<file path=ppt/ink/ink1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4:09.4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17196,'1'7'1808,"1"4"1361,4 4-1921,-1 0-160,4-10-2224,1-12-3793,-5-21 3153</inkml:trace>
</inkml:ink>
</file>

<file path=ppt/ink/ink1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4:10.9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348 16 15619,'0'0'93,"0"-1"-1,0 0 0,0 1 0,0-1 1,0 0-1,0 1 0,-1-1 0,1 1 1,0-1-1,0 0 0,-1 1 0,1-1 1,0 1-1,-1-1 0,1 1 0,0-1 1,-1 1-1,1-1 0,-1 1 0,1-1 1,-1 1-1,1 0 0,-1-1 0,1 1 1,-1 0-1,1-1 0,-1 1 0,0 0 1,1 0-1,-1-1 0,0 1 0,1 0 1,-1 0-1,1 0 0,-1 0 0,0 0 1,1 0-1,-1 0 0,0 0 0,1 0 1,-1 0-1,0 1 0,1-1 0,-1 0 1,1 0-1,-1 0 0,0 1 0,1-1 1,-2 1-1,-2 2 35,-1 0 0,1 1-1,0-1 1,-6 8 0,9-11-119,-20 24 481,0 1-1,1 1 1,-20 35 0,29-42-152,1 0 0,1 0 0,1 1 1,0 0-1,-8 40 0,15-52-223,-1 1-1,2-1 1,-1 0-1,1 0 1,1 10 0,0-14-70,-1-1 1,1 1-1,0 0 0,0-1 1,0 1-1,1-1 1,0 0-1,-1 1 1,1-1-1,0 0 1,0 0-1,1 0 1,2 3-1,3 1 36,-1-1-1,1 0 1,0-1-1,0 1 1,0-2 0,13 6-1,57 18 308,-50-19-236,3 1 28,-16-6 15,-1 0 0,0 1 0,0 1 0,24 14-1,-36-19-159,-1 0 0,1 0 0,-1 0-1,1 0 1,-1 0 0,0 0 0,1 0-1,-1 1 1,0-1 0,0 0 0,0 1-1,0-1 1,0 1 0,0-1 0,-1 1-1,1 0 1,0-1 0,-1 1 0,0 0-1,1-1 1,-1 1 0,0 0 0,1 0-1,-1-1 1,0 1 0,-1 0 0,1 0-1,0-1 1,0 1 0,-1 0 0,1 0-1,-1-1 1,1 1 0,-1 0 0,-1 1-1,-2 4 77,-1 0 0,0 0 0,0-1-1,-1 0 1,0 0 0,-8 7-1,-39 29 290,-108 66 0,73-58-361,76-44-72,0-1 0,-1 0 0,1-1 0,-1-1 0,-19 4 1,31-7-10,0 0 0,0 1 0,0-1 1,1 0-1,-1 0 0,0 0 1,0 0-1,0 0 0,0 0 0,0 0 1,0-1-1,0 1 0,0 0 1,0 0-1,0-1 0,1 1 0,-1 0 1,0-1-1,0 1 0,0-1 1,1 1-1,-1-1 0,0 0 0,0 1 1,1-1-1,-1 0 0,1 1 1,-1-1-1,0 0 0,1 0 0,-1 1 1,1-1-1,0 0 0,-1 0 1,1 0-1,0 0 0,-1 0 0,1 0 1,0 1-1,0-1 0,0 0 1,0 0-1,0 0 0,0 0 0,0-2 1,1-3-432,0 0 0,0 1 0,1-1 1,0 0-1,4-10 0,-1 6-408,0 0 0,0 1 0,1-1 0,0 1 0,14-15 0,20-10-725</inkml:trace>
</inkml:ink>
</file>

<file path=ppt/ink/ink1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4:11.1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51 11698,'9'-14'345,"-3"1"-33,-1 4-48,-1 5-16,-4-3 8,-2 7-328,0 0-312,0-4-560</inkml:trace>
</inkml:ink>
</file>

<file path=ppt/ink/ink1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4:12.6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36 362 12403,'-5'-5'540,"1"0"1,0-1 0,0 1-1,1-1 1,-1 1 0,1-1-1,-3-8 1,6 11-283,-1 0 1,0 0-1,1 0 0,-1 0 1,1 0-1,0 0 0,0 0 1,0 0-1,0 0 0,1 0 1,-1 1-1,1-1 0,0 0 1,0 0-1,0 0 1,0 0-1,0 1 0,3-4 1,9-13 3212,-17 34 291,-4 16-3171,5-7-258,1 0 0,1 0 1,1 1-1,1-1 0,9 45 0,37 118 295,-40-163-569,21 66 64,22 88-11,-48-144-128,2-90-286,1 1 1,3 1-1,26-94 1,-32 139 272,0 0-1,1 1 1,1-1 0,-1 0-1,1 1 1,10-15 0,-13 22 30,-1 0 0,1 0 0,0 1 0,0-1 1,0 0-1,0 0 0,0 0 0,0 0 0,0 1 1,0-1-1,0 1 0,0-1 0,1 1 0,-1-1 1,0 1-1,0-1 0,1 1 0,-1 0 0,0 0 1,0 0-1,1 0 0,-1 0 0,0 0 0,0 0 0,1 0 1,-1 0-1,0 0 0,0 1 0,1-1 0,-1 1 1,0-1-1,0 1 0,0-1 0,0 1 0,0 0 1,2 1-1,3 3 19,0 0 1,0 0-1,-1 1 1,9 11-1,-11-13-8,23 29 66,28 34 33,-46-58-103,0-1-1,1 1 1,1-2 0,-1 0-1,13 8 1,-18-13-53,-1 0 1,1 0-1,0-1 0,0 1 0,0-1 1,0 0-1,0 0 0,1 0 0,-1-1 1,0 1-1,0-1 0,1 0 1,-1 0-1,0 0 0,0-1 0,0 0 1,0 0-1,1 0 0,-1 0 0,0 0 1,0-1-1,-1 0 0,7-3 1,-4 0-264,0 1 1,0-1 0,0 0 0,-1 0 0,0-1 0,0 0 0,0 0 0,-1 0 0,0 0 0,0-1 0,-1 0 0,5-10 0,31-97-4075,-21 59 3416,26-57-1,-34 84 2590,-10 28-1526,0 0 1,-1 0-1,1 0 0,0 0 0,-1 1 0,1-1 1,0 0-1,-1 0 0,1 0 0,0 0 0,-1 0 0,1 0 1,0 1-1,-1-1 0,1 0 0,0 0 0,0 1 0,-1-1 1,1 0-1,0 0 0,0 1 0,-1-1 0,1 0 1,0 1-1,0-1 0,0 0 0,0 0 0,-1 1 0,1 0 1,-11 27 1011,0 0 1,-7 34-1,11-35-817,2-9-166,-14 56 241,17-64-312,0 0 0,1 1 0,0-1-1,2 22 1,-1-31-50,0 0-1,0 0 1,0 1 0,1-1-1,-1 0 1,0 0-1,1 1 1,-1-1 0,0 0-1,1 0 1,-1 0 0,1 0-1,0 0 1,-1 0-1,1 0 1,0 0 0,0 0-1,0 0 1,0 0 0,0 0-1,0 0 1,0 0-1,0-1 1,0 1 0,1 0-1,-1-1-3,0 0 0,1 0 0,-1 0 0,0 0 0,0 0 0,0-1 0,0 1 0,0 0 0,1-1 0,-1 1 0,0-1 0,0 1 0,0-1 0,0 0 0,0 1 0,-1-1 0,1 0 0,0 1 0,0-1 0,0 0-1,-1 0 1,1 0 0,0 0 0,-1 0 0,1 0 0,0 0 0,-1 0 0,1-1 0,19-35-71,-6 9-245,28-40 0,-34 58 232,-3 2 5,0 1 1,11-11-1,-14 16 75,1 0 0,-1 0 0,0 1 0,1-1 0,-1 1 0,1-1 0,-1 1 0,1 0 0,0 0 0,-1 0 0,1 0 0,5 0 0,6 0 86,0-1 1,-1 0-1,1-1 0,-1 0 0,1-1 0,-1-1 1,20-10-1,-5-4 78,-21 14-133,0 0 1,1 0-1,7-4 1,-14 9-26,0 0 0,0-1 0,0 1 1,0 0-1,0 0 0,0-1 1,0 1-1,0 0 0,0 0 1,0 0-1,-1 0 0,1 0 0,0 0 1,0 0-1,0 1 0,0-1 1,0 0-1,0 0 0,0 1 0,0-1 1,1 2-1,0-1 7,-1 0-1,1 0 1,-1 1 0,0-1-1,1 1 1,-1-1-1,0 1 1,0 0 0,0-1-1,1 3 1,2 5 49,-1 1 0,0-1 0,2 15 0,-3-16-12,55 279 1175,-50-259-1129,16 86 255,-20-93-300,0 1 0,-2-1 0,-2 30 0,1-49-47,0-1 0,0 1 0,0 0 0,-1-1 0,1 1 0,0-1 0,-1 1 0,1-1 0,-1 1 0,0-1 1,1 0-1,-1 1 0,0-1 0,-2 2 0,3-3-1,0 1 0,0-1 0,0 0 0,0 0 1,0 0-1,-1 0 0,1 0 0,0 0 0,0 0 1,0 0-1,0 0 0,-1 0 0,1 0 0,0 0 0,0 0 1,0 0-1,-1 0 0,1 0 0,0 0 0,0 0 1,0 0-1,0 0 0,-1 0 0,1 0 0,0-1 0,0 1 1,0 0-1,0 0 0,0 0 0,-1 0 0,1 0 1,0 0-1,0 0 0,0-1 0,0 1 0,0 0 0,0 0 1,-1-1-1,-3-15 12,1-15-8,1-1 0,6-56 0,-1 26-22,-1-56-40,3-66-54,-1 123 45,13-59 0,-16 109 66,2 1-1,0 0 1,0 0 0,1 0-1,0 1 1,0-1-1,10-13 1,-13 21 9,1-1 0,0 1 0,-1 0 0,1 0 0,0 0 0,0 0 0,0 0 0,0 1 0,0-1 0,1 1 0,-1-1 0,1 1 0,-1 0 0,0 0 0,1 0 0,0 0 0,-1 0 0,1 0 0,0 1 0,-1 0 0,1-1 0,0 1 0,0 0 0,-1 0 0,1 0 0,0 1 0,-1-1 1,1 1-1,0-1 0,-1 1 0,1 0 0,-1 0 0,6 3 0,-2 0 41,0 0 0,1 0 0,-1 1-1,-1 0 1,1 0 0,-1 0 0,0 1 0,0 0 0,-1 0 0,0 0 0,0 1 0,0-1 0,-1 1 0,1 0 0,-2 0 0,1 0 0,1 10 0,1 1 47,-2 1 1,0-1-1,-1 1 1,-1 0-1,-3 35 1,1-36-85,-2 0 0,0 0-1,-2 0 1,-10 29 0,12-38-11,0-1 1,-1 0-1,0 0 1,-1 0-1,0-1 0,0 0 1,-1 1-1,1-2 1,-2 1-1,1-1 1,-11 9-1,15-14-5,-1 1 1,1-1-1,0 0 0,0 1 1,0-1-1,-1 0 1,1-1-1,-1 1 0,1 0 1,-1-1-1,1 1 0,-1-1 1,1 0-1,-1 0 1,1 0-1,-1 0 0,1 0 1,-1 0-1,1-1 0,-1 1 1,1-1-1,-1 0 1,1 0-1,0 0 0,-1 0 1,1 0-1,0 0 0,0-1 1,0 1-1,-3-3 1,1 0-14,0 0-1,0-1 1,1 1 0,-1-1 0,1 1 0,0-1 0,1 0 0,-1 0 0,1-1 0,0 1-1,0 0 1,-2-11 0,3 9-38,0-1 0,0 1 1,1-1-1,0 1 0,0-1 0,1 1 0,0-1 0,0 1 0,0 0 0,6-14 1,-5 16 24,0 0 1,1 0 0,0 0 0,0 1 0,0-1-1,0 1 1,1-1 0,0 1 0,0 0 0,0 1-1,0-1 1,0 1 0,1 0 0,0 0 0,7-4-1,79-30-165,3-2 123,-79 32 86,0-1-1,0-1 0,26-21 1,-38 28-1,0-1 1,0 0-1,0 0 1,-1 0-1,1 0 0,-1-1 1,0 1-1,1-1 1,-2 1-1,1-1 1,2-6-1,-3 8-4,-1-1 1,1 0-1,-1 0 0,0 0 1,0 1-1,0-1 0,0 0 1,0 0-1,-1 0 1,1 0-1,-1 1 0,0-1 1,0 0-1,0 1 0,0-1 1,0 1-1,-3-4 0,1 1 4,0 1 0,0 0 0,-1 0 0,1 1-1,-1-1 1,-6-3 0,9 6-11,0 0 1,0 0-1,-1 1 1,1-1-1,0 0 0,0 1 1,0 0-1,-1-1 0,1 1 1,0 0-1,-1-1 1,1 1-1,-2 0 0,2 0-1,0 0-1,1 1 1,-1-1-1,0 0 1,1 0 0,-1 1-1,0-1 1,1 1-1,-1-1 1,1 0-1,-1 1 1,0-1-1,1 1 1,-1-1-1,1 1 1,0 0-1,-1-1 1,1 1-1,-1-1 1,1 1 0,0 0-1,-1-1 1,1 1-1,0 0 1,0 0-1,-1 0 1,1 3-3,-1 0 1,1-1 0,0 1-1,0 0 1,0 0-1,1-1 1,-1 1 0,1 0-1,0-1 1,0 1-1,0-1 1,0 1 0,0-1-1,1 0 1,0 1-1,4 5 1,-1-1 6,2 1 0,-1-1 0,1 0 0,14 12 0,-14-14 37,0-1 0,0 0 0,1 0 1,-1-1-1,1 0 0,0 0 0,0-1 0,0 0 0,1 0 0,-1-1 0,1 0 0,-1 0 1,11 0-1,-9-2 3,0 0 0,0-1 0,0 0 0,0-1 0,0 0 0,-1 0 0,1-1 1,-1 0-1,0-1 0,1 0 0,12-8 0,-9 4-41,-1 0 0,0 0 0,0-1 1,-1-1-1,18-19 0,-24 23-4,-1 1-1,0-1 1,0 0 0,-1-1-1,1 1 1,-1 0 0,-1-1-1,1 0 1,-1 1 0,0-1-1,-1 0 1,0 0 0,0 0-1,0-9 1,-1 1-513,-1 0 0,0 0 0,-1 0 1,-7-24-1,7 32 172,-1 0 1,0 0-1,0 0 1,0 0-1,-1 1 1,1-1-1,-2 1 0,1 0 1,-1 0-1,0 1 1,-8-8-1,-23-11-2066</inkml:trace>
</inkml:ink>
</file>

<file path=ppt/ink/ink1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4:21.7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741 4238 6593,'21'-31'1676,"-17"24"-1214,0 0-1,1 1 1,4-6-1,-8 11-411,1 0 0,-1 0-1,0 0 1,0 0-1,1 0 1,-1 1-1,0-1 1,1 1-1,-1-1 1,1 1-1,-1-1 1,1 1-1,-1 0 1,1 0-1,-1 0 1,1 0 0,-1 0-1,1 0 1,-1 0-1,1 0 1,2 1-1,4 1 35,0 1-1,14 5 1,-15-4-59,37 12 3,0-1-1,0-3 1,1-1-1,1-3 1,-1-1-1,1-2 1,54-2-1,181-9 598,5 0 580,383 16-201,-665-10-1003,852-16 77,-1-47-32,-197-12-10,-11-56 18,388-175 167,-1007 297-221,384-136-14,-370 127 11,-2-2 1,0-1-1,-2-3 1,0-1-1,-2-2 1,57-52-1,-18-2 14,68-93 0,-42 46 22,-92 118-30,127-160 23,-105 126-32,-1-1 1,24-50-1,-31 47-6,-2-1 0,-2-1-1,16-70 1,-28 89 6,-2 1 1,0-1-1,-3 0 0,0 0 0,-2 0 1,-2 0-1,-6-41 0,-8 4 23,-3 0 0,-3 2-1,-38-79 1,39 98-11,-2 1-1,-2 0 1,-2 3 0,-2 0 0,-37-41 0,-41-24-1,45 48-4,-47-51 39,-156-148 262,206 207-196,-2 4 0,-118-73 0,-93-19 388,160 85-385,103 51-103,-338-163 101,244 124-102,-158-45 0,144 60-3,-2 6 1,-212-14-1,-246 40 14,336 15-8,2 9 0,1 11 1,-407 123-1,121 10 7,290-94-17,-53 27-4,202-68 5,-106 64 0,-61 72-5,11 21 5,226-181 2,-119 98 2,-169 183 0,-85 199 8,284-341 23,-90 174 1,125-192-8,-86 243 1,132-307-27,-27 137 1,45-172 42,1 0 0,2 0 0,1 1 0,2-1 0,10 68 0,-5-77 65,1 1 1,2-1 0,0-1 0,1 1-1,2-1 1,1-1 0,0-1 0,2 1-1,1-2 1,0 0 0,29 27 0,-13-18 92,1-2 0,1-1 0,1-2 0,2-1 0,0-2 0,56 24 0,-27-17 57,93 27 1,262 36-88,-302-70-340,152 31-735,-15 0 368</inkml:trace>
</inkml:ink>
</file>

<file path=ppt/ink/ink1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4:44.1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2142 13731,'221'-190'5568,"-94"75"-3995,156-135 475,611-445 1660,-227 230-2205,-490 345-1192,157-121 137,-331 239-446,12-10 8,0 1-1,1 0 1,1 1-1,22-9 1,-39 19-15,0 0 0,0 0 1,0 0-1,0 0 0,0 0 1,0 0-1,0 0 0,0 1 1,0-1-1,0 0 0,0 0 1,0 0-1,0 0 0,0 0 1,0 0-1,0 0 0,0 0 1,0 1-1,0-1 0,0 0 1,0 0-1,0 0 0,0 0 1,0 0-1,0 0 0,1 0 1,-1 0-1,0 0 0,0 0 1,0 1-1,0-1 0,0 0 1,0 0-1,0 0 0,0 0 1,0 0-1,1 0 0,-1 0 1,0 0-1,0 0 0,0 0 1,0 0-1,0 0 0,0 0 1,0 0-1,0 0 0,1 0 1,-1 0-1,0 0 0,0 0 1,0 0-1,0 0 0,0 0 1,0 0-1,0 0 0,0 0 1,1 0-1,-1-1 0,0 1 1,0 0-1,0 0 0,0 0 1,-6 9-305,-23 21-1833,-1-2 1,-66 49 0,89-72 1866,-71 51-1976,-15 8 812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6:01.3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539 14 9458,'0'-1'190,"0"0"0,1 1 0,-1-1 1,1 0-1,-1 1 0,0-1 0,0 0 0,1 1 0,-1-1 1,0 0-1,0 1 0,0-1 0,0 0 0,0 0 0,0 1 0,0-3 1,0 3-18,-1 0 1,1 0-1,0 0 1,-1 0-1,1 0 1,0 0 0,-1 0-1,1 0 1,0 1-1,-1-1 1,1 0-1,0 0 1,-1 0-1,1 0 1,0 0 0,-1 1-1,1-1 1,0 0-1,-1 0 1,1 0-1,0 1 1,-1-1 0,-3 4 542,0-1 0,1 1 0,-1-1 0,-3 6 0,-15 22 512,-2-1 1,-1-1-1,-38 34 0,-21 19 59,4 5 1,-126 175-1,205-261-1344,1 0 0,-1 0 0,0 0 0,1 0 0,-1 0 0,1 0 0,-1 0-1,1 0 1,-1 0 0,1 0 0,0 0 0,-1 0 0,1 0 0,0 0 0,0 0 0,0 0 0,0 0-1,0 2 1,0-3-116,1 1 0,0 0-1,-1 0 1,1-1 0,-1 1-1,1 0 1,0-1 0,0 1-1,-1 0 1,1-1 0,0 1-1,0-1 1,0 0 0,0 1-1,-1-1 1,1 1 0,0-1-1,0 0 1,0 0 0,1 0-1,21 6-1142</inkml:trace>
</inkml:ink>
</file>

<file path=ppt/ink/ink1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4:44.7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243 1 10306,'-3'0'233,"0"1"-1,0-1 0,-1 1 0,1-1 1,0 1-1,0 0 0,0 1 1,0-1-1,0 0 0,0 1 1,0 0-1,1 0 0,-4 2 1,2 0 32,0 1 1,0 0 0,0 0-1,1 0 1,-1 0-1,-3 10 1,-70 171 1756,15 9 361,55-172-1938,1 0 1,1 0-1,1 0 1,1 0-1,0 26 0,2-48-422,1 0 0,0 0-1,1 0 1,-1 1 0,0-1-1,0 0 1,0 0-1,1 0 1,-1 0 0,0 0-1,1 0 1,-1 0 0,1 0-1,0 0 1,-1 0-1,1 0 1,-1-1 0,1 1-1,0 0 1,0 0 0,0-1-1,-1 1 1,1 0 0,0-1-1,0 1 1,0-1-1,0 1 1,0-1 0,0 1-1,0-1 1,0 0 0,0 1-1,0-1 1,1 0-1,-1 0 1,0 0 0,0 0-1,2 0 1,4-1 32,0 0 0,-1 0 0,1-1 0,0 0 0,6-2 0,-8 2-14,27-10 243,0-1 0,39-23 0,-51 25 0,-2-1 0,1-1-1,-2-1 1,26-25 0,-38 34-217,-1 0 0,0 0 0,0 0 0,-1 0 1,1-1-1,-1 0 0,-1 0 0,1 0 0,-1 0 0,3-10 0,-4 11-31,0 1 1,-1 0-1,0 0 1,0-1-1,0 1 1,0 0-1,-1 0 1,1 0 0,-1-1-1,0 1 1,-1 0-1,1 0 1,-1 0-1,1 0 1,-1 1-1,0-1 1,-4-5-1,1 3 2,0 0 0,0 1 0,-1 0 0,0 0 0,0 0 0,0 1 0,-12-7-1,2 3-110,-35-13-1,48 20 74,0 0-114,1 1-1,-1-1 0,1 0 0,0 0 0,-1 0 0,1-1 0,0 1 1,0 0-1,-2-3 0,3 3 14,1 1 0,-1-1-1,1 0 1,-1 0 0,1 0 0,0 0 0,0 0 0,-1 0 0,1 0-1,0-1 1,0 1 0,0 0 0,0 0 0,0 0 0,0 0 0,0 0-1,1 0 1,-1 0 0,0 0 0,1 0 0,-1 0 0,0 0 0,1 0-1,-1 0 1,2-1 0,15-32-1247</inkml:trace>
</inkml:ink>
</file>

<file path=ppt/ink/ink1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4:45.4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419 138 14019,'-1'-19'538,"1"1"800,-1 0 0,-7-35 0,7 51-1215,1 1 1,0-1 0,-1 0-1,0 0 1,1 1 0,-1-1-1,0 1 1,0-1 0,0 1-1,0-1 1,0 1 0,0-1-1,-1 1 1,1 0 0,-2-2-1,2 3-55,0-1-1,0 1 0,0-1 0,0 1 1,0 0-1,-1-1 0,1 1 1,0 0-1,0 0 0,0 0 1,0 0-1,-1 0 0,1 0 0,0 0 1,0 0-1,0 0 0,0 1 1,-2-1-1,-2 3 56,0-1 0,0 1 0,0 0 0,0 0 0,0 1-1,1-1 1,0 1 0,-7 7 0,-24 31 417,2 1 0,-38 64 0,30-43-146,-14 13-20,-23 39 38,70-97-378,8-19-33,0 0-1,0 0 1,0 0 0,0 1-1,0-1 1,0 0 0,0 0-1,0 0 1,0 0-1,0 0 1,0 1 0,0-1-1,1 0 1,-1 0 0,0 0-1,0 0 1,0 0 0,0 0-1,0 1 1,0-1-1,0 0 1,0 0 0,0 0-1,1 0 1,-1 0 0,0 0-1,0 0 1,0 0 0,0 0-1,0 0 1,0 1-1,1-1 1,-1 0 0,0 0-1,0 0 1,0 0 0,0 0-1,0 0 1,1 0 0,-1 0-1,0 0 1,0 0-1,0 0 1,0 0 0,0 0-1,1 0 1,-1 0 0,0-1-1,0 1 1,0 0 0,0 0-1,4-1 5,-1-1 0,0 0 0,0 0-1,0 0 1,0 0 0,5-5 0,32-35 30,-21 21-24,2 1 0,45-35 0,-60 51-7,0 0 1,1 0 0,0 0-1,0 1 1,0 0-1,0 0 1,0 1 0,0 0-1,1 0 1,-1 1 0,1 0-1,0 0 1,-1 1 0,1 0-1,-1 0 1,10 2 0,14 5-143,-25-5-212,0 0 1,0-1-1,0 1 0,0-1 0,0-1 0,0 1 1,0-1-1,0 0 0,0 0 0,0-1 0,0 0 1,0 0-1,7-2 0,18-13-1864,3-7 701</inkml:trace>
</inkml:ink>
</file>

<file path=ppt/ink/ink1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4:45.8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243 1 14395,'-16'9'790,"0"1"-1,1 1 1,0 0-1,1 1 1,0 1 0,1 0-1,-11 16 1,7-7-335,1 0 0,1 2 0,1 0 0,-10 26 1,17-34-243,0 0 0,-4 18 1,10-30-185,0 0 0,0 0-1,1 1 1,-1-1 0,1 1 0,0-1 0,0 0 0,0 1 0,1-1 0,-1 0 0,1 1 0,0-1 0,2 5 0,-2-7-26,0-1 0,0 1 1,0-1-1,1 1 0,-1-1 0,0 1 0,1-1 0,-1 0 0,1 1 1,-1-1-1,1 0 0,-1 0 0,1 0 0,0-1 0,0 1 0,-1 0 1,1 0-1,0-1 0,0 0 0,0 1 0,0-1 0,0 0 0,0 0 1,0 0-1,-1 0 0,4 0 0,4-1-15,-1 0-1,0-1 1,0 0-1,12-4 1,13-8-115,0-2 1,-1-1-1,-1-2 0,33-25 1,3-1-88,-64 43 211,0 0-1,0 0 1,0 1 0,0-1-1,0 1 1,0 0 0,1 0-1,-1 0 1,6-1 0,-8 2 8,1 0 0,-1 0 0,1 1 1,-1-1-1,0 0 0,1 0 0,-1 1 1,1-1-1,-1 1 0,0 0 1,1-1-1,-1 1 0,0 0 0,1 0 1,-1-1-1,0 1 0,0 0 1,0 0-1,0 1 0,0-1 0,0 0 1,0 0-1,1 2 0,4 8 105,0-1 0,-1 1-1,0 0 1,5 20 0,9 51 566,-13-53-411,3 16 366,7 85 0,-15-115-600,-1 0-1,-1 0 1,0 0 0,-1-1-1,0 1 1,-1 0-1,-1-1 1,0 1 0,-11 22-1,13-34-77,1 0 0,-1 0 0,1-1 0,-1 1 0,0-1 0,0 1 0,-1-1 0,1 0 0,-5 4 0,6-6-23,0 1 0,0-1 1,1 1-1,-1-1 0,0 0 0,0 0 1,0 1-1,0-1 0,0 0 0,0 0 0,0 0 1,0 0-1,1 0 0,-1 0 0,0 0 1,0 0-1,0 0 0,0-1 0,0 1 1,0 0-1,0-1 0,1 1 0,-1 0 1,0-1-1,0 1 0,0-1 0,1 1 1,-1-1-1,0 0 0,1 1 0,-1-1 1,0 0-1,1 1 0,-1-1 0,1 0 1,-2-1-1,0-2-270,0 0 1,1 0-1,-1 1 0,1-1 1,-1 0-1,1-1 0,0 1 1,1 0-1,-1 0 0,1 0 1,0-1-1,0-6 0,5-28-1149</inkml:trace>
</inkml:ink>
</file>

<file path=ppt/ink/ink1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4:47.5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280 1615 16307,'-5'-2'317,"0"1"0,0 0 0,0 1 0,0 0 0,-1-1 0,1 1 0,0 1-1,0-1 1,-1 1 0,1 0 0,0 0 0,0 1 0,0-1 0,0 1-1,-8 4 1,-3 4 311,-1-1-1,-27 23 1,24-16-57,-26 26 0,40-37-510,1 1 1,1 0-1,-1 0 1,1 0-1,0 0 0,0 1 1,0 0-1,1-1 1,-3 11-1,6-16-59,-1 1 0,1 0 0,0 0-1,0 0 1,0-1 0,0 1 0,0 0 0,0 0 0,0 0 0,0-1 0,1 1-1,-1 0 1,1 0 0,-1-1 0,1 1 0,0 0 0,0-1 0,0 1-1,0-1 1,0 1 0,0-1 0,0 1 0,0-1 0,1 0 0,-1 0 0,0 1-1,1-1 1,-1 0 0,1 0 0,-1-1 0,1 1 0,0 0 0,-1 0-1,3 0 1,4 2-3,0-1-1,-1 0 1,1 0-1,0-1 1,0 0-1,10 0 1,38-1 0,-22 0 2,41 4 0,-63-3 3,0 2-1,-1-1 1,1 1 0,-1 1-1,0 0 1,0 0 0,14 9-1,-12-5 5,-1 0-1,0 1 1,0 1-1,-1 0 1,0 0-1,-1 1 0,13 18 1,-16-20 25,-1 1 0,0 1 1,0-1-1,-1 1 0,0 0 0,-1 0 1,-1 1-1,1-1 0,2 22 0,-2 42 234,-4-67-251,0 0 1,-1 0-1,0 0 1,-1 0 0,0 0-1,0 0 1,-3 7-1,4-12-12,-1-1-1,1 1 0,-1-1 1,1 1-1,-1-1 1,0 0-1,1 0 1,-5 4-1,5-6-2,0 1-1,0 0 1,0-1-1,0 1 1,0-1-1,0 1 1,0-1 0,0 0-1,0 1 1,0-1-1,0 0 1,0 0-1,0 1 1,0-1-1,0 0 1,0 0 0,0 0-1,0-1 1,-1 1-1,1 0 1,0 0-1,0 0 1,0-1 0,0 1-1,0-1 1,0 1-1,-1-1 1,-2-3-13,-1 0 1,1 0-1,0 0 1,1-1-1,-1 1 1,1-1-1,0 0 1,0 0-1,0 0 1,-3-10-1,-4-9-78,1 0-1,1-1 0,1 0 1,1 0-1,1-1 0,2 0 1,-1-49-1,4 54 43,1-1-1,2 1 0,0 0 1,1 0-1,1 0 0,1 1 1,1 0-1,1 0 0,0 0 1,14-22-1,-11 24 62,1 0 0,0 1 0,19-19 0,-27 31 31,1 1 0,-1-1 0,1 1 0,0 0 0,1 1 0,-1-1 0,1 1 0,-1 0 0,1 0 0,0 1 0,0 0 0,0 0 0,1 0 0,-1 1 0,7-1 0,3 2 202,-1 1-1,1 1 0,-1 1 1,0 0-1,1 1 1,18 8-1,1-2 68,113 44 382,-144-53-693,0 0-1,0-1 1,0 1 0,1-1-1,-1 0 1,0 0 0,0 0-1,0 0 1,0-1 0,0 0-1,1 0 1,-1 0 0,0 0-1,-1 0 1,1-1 0,0 0-1,0 0 1,-1 0 0,1 0-1,-1-1 1,1 1 0,-1-1-1,0 0 1,4-5 0,2-2 8,-1-1-1,0 0 1,-1 0 0,0-1 0,0 0 0,6-17 0,-3 1 15,-1 0 0,-1-1 1,-1 1-1,-2-2 0,0 1 1,-2 0-1,-2-1 0,0 0 1,-6-40-1,4 64-23,1 3-2,0 0 1,0 0 0,0 1 0,0-1 0,-1 0 0,0 0 0,1 1-1,-1-1 1,0 1 0,0-1 0,-1 1 0,1-1 0,0 1 0,-1 0-1,1-1 1,-4-2 0,5 5-1,-1 0 1,1-1-1,0 1 0,-1 0 0,1 0 1,-1 0-1,1-1 0,0 1 1,-1 0-1,1 0 0,-1 0 0,1 0 1,-1 0-1,1 0 0,-1 0 0,1 0 1,0 0-1,-1 0 0,1 0 0,-1 0 1,1 0-1,-1 0 0,1 0 1,-1 1-1,1-1 0,0 0 0,-1 0 1,1 0-1,-1 1 0,1-1 0,0 0 1,-1 1-1,1-1 0,0 0 1,-1 1-1,-9 16 8,10-16-7,-5 10 5,2 0-1,-1 1 1,2-1 0,-1 1 0,1 0-1,0 21 1,2-17 3,0 0-1,2 1 1,0-1-1,6 24 0,-7-34-6,1 0-1,0 0 0,0 0 0,1 0 1,0-1-1,0 1 0,0-1 0,1 0 0,0 1 1,0-2-1,0 1 0,1 0 0,-1-1 0,1 0 1,0 0-1,0 0 0,0-1 0,1 1 1,0-1-1,-1-1 0,1 1 0,9 2 0,-5-3-1,0 0 0,0-1 0,0 0 0,0 0 0,0-1 0,0-1 0,0 1 0,0-2 0,0 1 0,0-2-1,0 1 1,-1-1 0,1 0 0,-1-1 0,0-1 0,16-9 0,-1-1 0,0-2 0,-1-1 0,-1-1 0,32-35 0,1-12-3,-2-2 0,50-86 0,-100 149 3,-1 2 1,-1 0 0,1 1 0,0-1 0,0 0 0,0 1 0,0 0 0,0-1 1,0 1-1,1 0 0,-1 0 0,5-2 0,-7 4-1,0 0 0,0 0 1,0 0-1,0 0 0,0 0 0,0 0 0,1 0 1,-1 0-1,0 0 0,0 0 0,0 0 0,0 0 1,0 0-1,0 0 0,0 0 0,0 0 0,0 0 1,0 0-1,0 0 0,0 0 0,0 0 0,1 0 1,-1 0-1,0 0 0,0 0 0,0 0 0,0 0 1,0 1-1,0-1 0,0 0 0,0 0 0,0 0 1,0 0-1,0 0 0,0 0 0,0 0 0,0 0 1,0 0-1,0 0 0,0 0 0,0 0 0,0 1 1,0-1-1,0 0 0,0 0 0,0 0 0,0 0 1,0 0-1,0 0 0,0 0 0,0 0 0,0 0 1,0 0-1,0 0 0,-3 9 8,-5 10 0,-34 48-24,-1 2-19,38-61 35,1 0-1,1 0 1,-1 1 0,2-1-1,-1 1 1,-1 12-1,3-19 1,1 1 0,0-1-1,0 0 1,0 0 0,0 1-1,0-1 1,1 0 0,-1 1-1,1-1 1,-1 0 0,1 0-1,0 0 1,0 0-1,2 4 1,-2-5-2,0 0 0,-1 0 0,1 0 0,0-1 0,0 1 0,0-1 0,0 1 0,0 0 0,-1-1 1,1 1-1,0-1 0,0 0 0,1 1 0,-1-1 0,0 0 0,0 0 0,0 0 0,0 1 0,0-1 0,0 0 0,0 0 0,0-1 0,0 1 0,0 0 0,0 0 0,0 0 0,0-1 0,0 1 0,0 0 0,0-1 0,0 1 0,0-1 0,1 0 0,5-4-13,-1 1-1,0-1 1,0 0-1,-1 0 1,0 0-1,0-1 1,0 0-1,0 0 0,-1 0 1,0-1-1,3-6 1,3-7-55,-1 0-1,10-34 1,-18 49 51,1 0 0,-1-1 0,1-10 0,-2 16 18,0 0 1,0 0-1,0-1 0,0 1 1,0 0-1,0 0 0,0 0 1,0 0-1,0 0 0,0 0 1,0 0-1,0 0 0,0 0 1,0 0-1,0 0 0,0 0 1,0 0-1,0 0 0,0 0 1,0 0-1,0 0 0,0 0 1,0-1-1,0 1 0,0 0 1,0 0-1,0 0 0,0 0 1,0 0-1,0 0 1,0 0-1,-1 0 0,1 0 1,0 0-1,0 0 0,0 0 1,0 0-1,0 0 0,0 0 1,0 0-1,0 0 0,0 0 1,0 0-1,0 0 0,0 0 1,0 0-1,0 0 0,0 0 1,0 0-1,0 0 0,0 0 1,-1 0-1,1 0 0,0 0 1,0 0-1,0 0 0,0 0 1,0 0-1,0 0 0,0 0 1,0 0-1,0 0 0,0 0 1,0 0-1,0 0 0,0 0 1,0 0-1,-5 5-19,-2 7 2,5-9 16,1 1 0,0 0 0,-1 0 0,2-1 0,-1 1 0,0 0 0,1 0 0,0 0 0,0 0 0,0 0 0,0 0 0,0 0 0,1 0 0,0 0 0,0-1 0,0 1 0,0 0 1,1 0-1,-1-1 0,1 1 0,0-1 0,3 5 0,5 6-13,1-1 0,1 1 0,24 20 0,-8-6 12,198 240 317,-210-247-234,-7-10-25,-1 0 0,0 1 1,-1 0-1,0 0 1,-1 1-1,-1 0 0,0 0 1,5 18-1,-8-22-35,-1 1 0,0-1 0,0 1 0,-1 0 0,0-1 0,-1 1 0,1-1 0,-2 1 0,0-1 0,0 0 0,0 1 0,-2-1 0,-3 10 1,-2-2-22,0-1 1,-1 0 0,-1-1 0,0 0 0,-1 0-1,-1-1 1,0-1 0,-1 0 0,0-1 0,-1-1-1,0 0 1,-1-1 0,-19 9 0,27-15-25,0-1 1,0 0-1,0-1 0,-1 1 1,1-2-1,0 1 1,-1-1-1,0-1 0,-9 0 1,12 0-19,0-1 0,0 0 0,-1 0 0,1-1 0,0 0 0,0 0 0,0 0-1,1-1 1,-1 0 0,0 0 0,1 0 0,-9-8 0,5 2-116,0 1-1,1-2 1,1 1-1,-1-1 1,1 0-1,1-1 1,0 1-1,1-1 1,0-1-1,0 1 1,1-1-1,1 1 1,0-1-1,-3-22 1,4 10-280,0-1 0,2 0 0,0 1 1,2-1-1,1 1 0,8-37 1,3 8-309,3 0 0,39-83 1,-21 68 456,58-88 0,-59 108 894,72-78 0,52-30 4032,-147 146-4158,4-4 450,-14 14-916,-1 0 1,0 0-1,0 0 1,0 0-1,0 0 1,0 0-1,0 0 1,1 0-1,-1 0 1,0 0-1,0 0 1,0 0-1,0 0 1,0 0-1,1 0 1,-1 0 0,0 0-1,0 0 1,0 0-1,0 0 1,0 0-1,1 0 1,-1 0-1,0 0 1,0 0-1,0 0 1,0 0-1,0 0 1,1 0-1,-1 0 1,0 0-1,0 0 1,0 0-1,0 1 1,0-1-1,0 0 1,0 0-1,1 0 1,-1 0-1,0 0 1,0 0-1,0 0 1,0 1-1,0-1 1,0 0-1,0 0 1,0 0-1,0 0 1,0 0-1,0 1 1,0-1-1,0 0 1,0 0 0,0 0-1,0 0 1,0 1-1,0-1 1,-1 11 264,-8 19 47,-14 35 0,13-41-270,2 0 1,-11 46 0,19-67-58,0 0 0,-1 0 1,1 0-1,0 0 0,1 0 0,-1-1 0,0 1 1,1 0-1,0 0 0,-1 0 0,3 3 1,-3-5-5,1 0 0,-1 0 0,1 0 1,-1 0-1,1-1 0,0 1 0,-1 0 1,1 0-1,0-1 0,-1 1 0,1 0 1,0-1-1,0 1 0,0-1 0,0 1 1,-1-1-1,1 0 0,0 1 0,0-1 1,0 0-1,0 0 0,0 1 0,0-1 1,0 0-1,0 0 0,0 0 0,0 0 1,0 0-1,0 0 0,0 0 0,0-1 1,0 1-1,0 0 0,1-1 0,0 0-12,0 0 0,0-1 0,0 1 0,0 0 0,-1-1-1,1 1 1,0-1 0,-1 0 0,0 1 0,1-1 0,-1 0-1,0 0 1,0 0 0,0 0 0,0 0 0,0 0 0,0 0-1,0-3 1,3-8-154,4-24 0,-6 24 43,4-22-262,-3 13-86,1 1 0,1-1 0,9-22 0,-14 43 439,1-1 0,0 0 0,0 1 0,0-1-1,-1 1 1,1-1 0,1 1 0,-1-1 0,0 1 0,0 0 0,0-1 0,1 1 0,-1 0 0,1 0 0,-1 0 0,1 0 0,-1 0 0,1 0 0,0 1 0,-1-1 0,1 0 0,2 0-1,1 1 8,0 0-1,0 0 0,0 0 0,0 1 0,0-1 0,7 3 0,11 0-18,-12-2 39,1 0 0,-1-1 1,0-1-1,1 0 1,-1 0-1,0-1 1,12-4-1,-15 4 19,1-1-1,-1-1 1,-1 0-1,1 0 1,0 0 0,-1-1-1,0 0 1,0-1-1,11-11 1,-9 6 38,-1 1 0,0-1 0,0-1 0,-2 0 0,1 0 1,-1 0-1,-1-1 0,0 1 0,-1-1 0,-1 0 0,0-1 0,2-16 0,-1-7 60,-2-1-1,-2 1 0,-5-47 0,-6 9-142,-26-99 1,3 17-267,29 120 179,24 221 913,-1-4 317,-11-130-505,22 76-1,-20-93-602,2-2 0,0 1-1,3-2 1,0 1 0,22 31-1,-26-48-979,-10-14 941,0 0 1,0 0-1,0 0 0,0 0 0,0 0 0,0 0 0,0 0 0,0 1 0,1-1 0,-1 0 0,0 0 0,0 0 0,0 0 0,0 0 1,0 0-1,0 0 0,0 0 0,0 0 0,0 0 0,0 0 0,0 1 0,1-1 0,-1 0 0,0 0 0,0 0 0,0 0 0,0 0 0,0 0 1,0 0-1,0 0 0,1 0 0,-1 0 0,0 0 0,0 0 0,0 0 0,0 0 0,0 0 0,0 0 0,0 0 0,0 0 0,1 0 1,-1 0-1,0 0 0,0 0 0,0-1 0,0 1 0,0 0 0,0 0 0,0 0 0,0 0 0,1 0 0,-3-7-2145,-7-14-406,-4-9 781</inkml:trace>
</inkml:ink>
</file>

<file path=ppt/ink/ink1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4:47.7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65 12899,'16'-8'1014,"1"0"0,-1 2 1,1 0-1,26-5 1,68-6 1962,-99 15-2619,13-1 711,29 0 0,-47 3-789,1 0 0,-1 0-1,0 1 1,0 1-1,0-1 1,0 1-1,0 0 1,11 6-1,-15-7-179,0 1 0,0 0 0,0 1 0,0-1 0,0 0 0,-1 1 0,1 0 0,-1-1 0,0 1 0,0 0 0,0 0 0,0 0 0,0 0 0,-1 1 1,0-1-1,1 0 0,-1 1 0,1 5 0,0 5 1,0 0 1,-1 0 0,-1 20 0,0-20-45,0-13-57,0 22-274,0-1 0,-8 43 0,4-54-1111,4-11 1353,0 1 0,0-1 0,0 0-1,0 0 1,0 0 0,0 0 0,0 0 0,0 0-1,0 0 1,0 0 0,0 0 0,0 0 0,0 0-1,-1 0 1,1 0 0,0 0 0,0 0 0,0 0-1,0 0 1,0 0 0,0 0 0,0 0 0,0 0-1,0 0 1,0 0 0,0 0 0,0 0 0,-1 0-1,1 0 1,0 0 0,0 0 0,0 0 0,0 0-1,0 0 1,0 0 0,0 0 0,0-1 0,0 1-1,0 0 1,0 0 0,0 0 0,0 0 0,0 0-1,0 0 1,0 0 0,0 0 0,0 0 0,0 0-1,0 0 1,0 0 0,0 0 0,0 0 0,0-1-1,0 1 1,0 0 0,0 0 0,0 0 0,0 0-1,0 0 1,-3-20-2304,2-16 706</inkml:trace>
</inkml:ink>
</file>

<file path=ppt/ink/ink1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4:48.0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51 13643,'8'-3'298,"0"1"0,0 0 0,1 1 1,-1 0-1,1 0 0,-1 0 0,1 1 0,-1 1 0,1-1 0,15 4 1,-1 2-89,0 0 0,36 16 0,-46-17-176,0 1 1,0 1-1,-1 1 0,0-1 0,14 13 1,-21-16 176,0 0 0,-1 0-1,0 1 1,0 0 0,0 0 0,0 0 0,-1 0 0,0 0 0,0 1 0,0 0 0,-1-1 0,0 1 0,0 0 0,1 8 0,-3-14-122,0 1 0,0-1-1,1 1 1,-1-1 0,0 1 0,0-1-1,0 1 1,0-1 0,1 1-1,-1-1 1,0 1 0,0-1 0,1 1-1,-1-1 1,0 1 0,1-1 0,-1 0-1,1 1 1,6-2 1300,7-15 141,-11 13-1473,24-33 1043,39-47-91,-52 68-1043,1 0 1,0 1 0,19-13 0,-31 24-45,1 1 1,-1 0 0,1-1-1,7-2 1,-11 5 94,1 0 1,-1 0-1,0 0 1,1 0-1,-1 0 0,0 0 1,1 0-1,-1-1 1,0 1-1,1 0 1,-1 0-1,1 0 1,-1 1-1,0-1 0,1 0 1,-1 0-1,0 0 1,1 0-1,-1 0 1,0 0-1,1 0 0,-1 1 1,0-1-1,1 0 1,-1 0-1,0 0 1,1 1-1,-1-1 1,0 0-1,0 0 0,1 1 1,-1-1-1,0 0 1,0 1-1,0-1 1,0 0-1,1 1 0,-1-1 1,2 21 182</inkml:trace>
</inkml:ink>
</file>

<file path=ppt/ink/ink1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4:48.6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312 392 16660,'-9'-2'737,"1"0"1,-1 0 0,0 1 0,-14 0 0,20 2-510,-1-1 0,0 1 0,0-1 1,0 1-1,0 0 0,1 1 0,-1-1 0,0 1 1,1 0-1,0-1 0,-1 1 0,1 1 0,-4 2 1,-8 9 66,0 0 0,-23 31 0,-20 38-63,30-43-168,24-34-53,-3 4 33,0 0-1,0 0 0,1 1 1,-6 14-1,12-25-40,0 1 0,-1-1 0,1 0 0,0 0 0,0 1 0,0-1 0,0 0 0,0 0 0,-1 1 0,1-1-1,0 0 1,0 1 0,0-1 0,0 0 0,0 0 0,0 1 0,0-1 0,0 0 0,0 1 0,0-1 0,0 0 0,0 1-1,0-1 1,0 0 0,0 0 0,1 1 0,-1-1 0,0 0 0,0 1 0,0-1 0,0 0 0,0 0 0,1 1 0,-1-1-1,0 0 1,0 0 0,0 0 0,1 1 0,-1-1 0,0 0 0,1 0 0,0 0 3,0 0 1,0 0 0,0-1-1,0 1 1,0 0-1,0-1 1,0 1-1,0-1 1,-1 1 0,1-1-1,2-1 1,5-4 3,-1-1 1,1-1-1,-1 1 1,0-1-1,5-9 0,30-49-1,-34 52-6,13-22 0,-1-2 0,-2 0 0,-2-1 0,-1-1 0,-3 0 0,-1-1 0,-1 0 0,-3-1 0,-2 0-1,1-46 1,-8 42 21,2 45-18,0 1-1,0-1 0,0 0 0,0 1 0,0-1 0,0 0 0,0 1 0,-1-1 1,1 0-1,0 1 0,0-1 0,-1 0 0,1 1 0,0-1 0,-1 1 0,1-1 0,-1 1 1,1-1-1,0 1 0,-1-1 0,1 1 0,-2-1 0,2 1 1,-1 0 0,1 1 0,-1-1 0,1 0 0,-1 0 0,1 1 0,-1-1-1,1 1 1,-1-1 0,1 0 0,0 1 0,-1-1 0,1 1 0,0-1 0,-1 1 0,1-1 0,0 1-1,-1-1 1,1 1 0,0 0 0,0-1 0,0 1 0,0-1 0,-1 2 0,-4 17 53,0 1 1,1 0-1,1 0 1,-1 22-1,5 91 96,4-62 96,16 83 0,-11-105-122,3-1 0,27 71 0,-32-99-108,0-1 0,2-1 0,0 1-1,1-2 1,24 29 0,-28-38-5,0-1 0,0 0 1,1 0-1,0-1 1,0 0-1,1 0 0,-1-1 1,1 0-1,0-1 0,1 0 1,-1 0-1,1-1 0,15 3 1,-15-4 47,-1-1-1,1 0 1,0-1 0,0 0 0,-1-1 0,1 0-1,0 0 1,-1-1 0,1 0 0,-1-1 0,0 0 0,0 0-1,0-1 1,0-1 0,-1 1 0,1-1 0,-1 0-1,0-1 1,-1 0 0,1-1 0,-1 1 0,0-1-1,-1 0 1,0-1 0,0 0 0,-1 0 0,0 0-1,0-1 1,0 1 0,-1-1 0,-1 0 0,0 0 0,0-1-1,-1 1 1,0-1 0,0 1 0,-1-1 0,0-15-1,-1 16-25,-1 0-1,0 0 0,-1 0 1,0 0-1,0 1 1,0-1-1,-1 1 0,-1-1 1,0 1-1,0 0 0,-9-13 1,6 12-40,-1-1-1,0 2 1,-1-1 0,0 1 0,0 0 0,0 1-1,-21-12 1,7 8-335,0 0 0,-1 2 0,0 0 0,0 2 0,-1 1 0,0 1 0,-37-3 0,2 6-522,12 3 15</inkml:trace>
</inkml:ink>
</file>

<file path=ppt/ink/ink1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4:50.8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1534 12267,'110'-260'7739,"-72"180"-5789,42-129 0,-77 198-1910,0 0 0,0-1 0,-1 1-1,2-23 1,-7 22-35,0 11-5,-2 7-1,-4 13 1,1 1 0,0 1 0,-6 32 1,6-25 1,3-8 1,-24 101 37,27-109-23,1 1 0,0-1 0,1 1 0,0 0 0,1-1 0,0 1 0,6 19 0,-6-28-6,0 0 0,0 0 0,1 0 0,-1-1 1,1 1-1,0 0 0,0-1 0,1 0 1,-1 1-1,1-1 0,4 4 0,-5-6-3,0 1-1,0-1 0,0 0 0,0 1 0,0-1 1,0 0-1,1 0 0,-1-1 0,0 1 1,1 0-1,-1-1 0,1 0 0,-1 1 1,0-1-1,1 0 0,-1 0 0,1 0 1,-1-1-1,1 1 0,2-1 0,3-2 9,0 0 0,0 0 0,-1 0 0,0-1 0,1 0 0,-1-1 0,-1 0 0,1 0 0,-1 0 0,0-1-1,10-11 1,0-2 8,-2 0 0,24-40 0,-15 14-20,22-59 1,9-50 589,-50 142-477,-3 8 77,-1 6-25,2 14 12,0 3 178,8 29-1,-8-41-300,0 0-1,1 0 1,0 0-1,0 0 0,0-1 1,1 0-1,8 10 0,-4-6-18,0-1 0,17 15-1,-22-22-36,-1 0-1,0 0 0,1 0 1,0-1-1,-1 1 1,1-1-1,0 1 1,0-1-1,-1 0 0,1 0 1,0 0-1,0-1 1,0 1-1,1-1 1,-1 0-1,6 0 1,-8 0-2,1-1 1,0 1 0,0-1 0,0 0 0,-1 0 0,1 0 0,0 0 0,-1 0 0,1 0 0,-1-1 0,0 1 0,1 0 0,-1-1 0,0 1-1,2-3 1,15-26 37,-14 22-24,156-265 1587,-144 248-1503,-8 13-47,16-20 0,-24 32-51,0-1 0,0 1 0,0 0 0,0 0 0,0 0 0,0 0 0,0-1 0,0 1 0,1 0 0,-1 0 0,0 0 0,0 0 0,0 0 1,0 0-1,1 0 0,-1 0 0,0-1 0,0 1 0,0 0 0,0 0 0,1 0 0,-1 0 0,0 0 0,0 0 0,0 0 0,0 0 0,1 0 0,-1 0 1,0 0-1,0 0 0,0 0 0,1 0 0,-1 0 0,0 0 0,0 0 0,0 1 0,0-1 0,1 0 0,-1 0 0,0 0 0,0 0 0,0 0 0,0 0 1,0 0-1,1 0 0,-1 1 0,0-1 0,0 0 0,0 0 0,0 0 0,0 0 0,0 1 0,0-1 0,0 0 0,0 0 0,1 0 0,-1 0 0,0 1 1,0-1-1,0 0 0,0 0 0,0 0 0,0 1 0,2 14-12,-2-11 9,2 17-26,-1-9-4,0-1 1,1 0 0,0 0-1,4 12 1,-5-21 20,0 0 0,-1 1 0,2-1-1,-1 0 1,0 0 0,0 0 0,1 0 0,-1 0 0,1 0-1,-1 0 1,1 0 0,0-1 0,0 1 0,0-1 0,0 1-1,0-1 1,0 0 0,0 1 0,0-1 0,0 0 0,1-1-1,-1 1 1,5 1 0,-1-1-8,0-1 0,0 0-1,0 0 1,-1 0 0,1 0-1,0-1 1,0 0 0,0 0-1,-1-1 1,10-3 0,-7 1-8,0 0 0,0 0 0,-1-1 0,0 0 0,1-1 0,7-7 0,3-6-275,-1 0-1,-1-1 1,24-41 0,-29 45 112,-1-2-1,-1 0 1,0 0 0,-1 0 0,-1-1 0,-1 0 0,-1-1 0,5-35-1,-2-35-260,-3-103-1,-6 172 339,-1 0 1,-5-29 0,5 43 76,0 0 1,0 0 0,0 0 0,-1 1-1,0-1 1,0 1 0,-1-1 0,0 1 0,0 0-1,-7-7 1,10 12 31,0-1 0,0 1 0,0 0 1,0 0-1,0 0 0,-1 0 0,1 0 0,0 0 0,-1 0 0,1 0 1,-1 0-1,1 0 0,-1 1 0,1-1 0,-1 1 0,1-1 0,-1 1 0,0 0 1,1 0-1,-1-1 0,0 1 0,1 0 0,-1 0 0,0 1 0,1-1 1,-1 0-1,-2 1 0,2 1 9,0-1 1,0 1-1,0-1 0,0 1 1,0 0-1,0 0 0,1 0 1,-1 0-1,1 0 1,-1 0-1,1 0 0,0 0 1,0 1-1,0-1 1,0 0-1,0 1 0,0 4 1,-3 12 44,1-1 1,1 1-1,1 0 1,0 0-1,2 0 1,0 0-1,1 0 1,1 0 0,6 21-1,6 12 141,42 98 0,-11-56 180,108 163 0,-125-212-194,-1 1 1,22 55-1,-40-76-119,-1 0 0,-1 0-1,-1 1 1,-1-1 0,-2 2 0,2 31 0,-5-31 11,-3 34 0,1-49-45,0 0 1,-2 0 0,1-1 0,-1 1 0,-6 13-1,8-23-19,-1 1 0,1 0 0,-1-1 0,1 1-1,-1-1 1,0 1 0,0-1 0,0 0 0,0 0-1,0 0 1,-1 0 0,1 0 0,-1 0 0,1-1-1,-1 1 1,1-1 0,-1 0 0,0 1 0,0-1-1,0-1 1,0 1 0,0 0 0,1-1 0,-1 1-1,-4-1 1,0 0 0,-1-1 0,0 1 0,1-1 0,-1-1-1,1 0 1,-1 0 0,1 0 0,-12-6 0,11 4-3,0 0 0,0 0 1,1-1-1,-1 0 1,1-1-1,1 0 1,-1 0-1,1 0 0,0-1 1,0 0-1,1 0 1,-5-8-1,4 4 0,0 0 0,1 0 0,1 0 0,0-1 1,1 0-1,0 0 0,0 0 0,0-13 0,2 3 0,1 0-1,1-1 1,0 1-1,2 0 1,0 0-1,2 1 1,1-1-1,0 1 1,14-30-1,9-5 5,2 0 1,44-56-1,-17 25 12,54-100 263,-109 183-252,-1 0-1,0-1 1,0 1-1,0 0 1,0-1-1,0 1 1,0-6-1,-13 46 142,7-19-134,0 1 1,-3 30-1,6-40-32,1-1 1,0 1-1,0 0 0,1-1 0,0 1 0,0-1 0,0 1 0,1-1 0,4 9 0,-5-13-3,1 0 0,-1 0 0,1-1 0,0 1 1,0-1-1,0 1 0,0-1 0,0 0 0,0 0 0,1 0 0,-1 0 1,1 0-1,-1 0 0,1-1 0,5 3 0,-3-3 0,-1 1 0,1-1 0,0 0 0,0 0 0,0-1 0,0 0 0,-1 0 0,1 0 0,7-1 0,-2 0 0,0-2-1,0 1 1,0-1 0,0-1 0,-1 1 0,1-2-1,-1 1 1,16-12 0,-19 12 11,-1-1 0,1 1 0,-1-1 0,0 0 1,-1 0-1,5-6 0,-8 9-6,0 1-1,0-1 1,0 0-1,0 1 1,0-1 0,-1 0-1,1 0 1,-1 1 0,1-1-1,-1 0 1,1 0 0,-1 0-1,0 1 1,0-1 0,0 0-1,0 0 1,0 0-1,0 0 1,-1 0 0,1 1-1,-1-1 1,1 0 0,-1 0-1,0 1 1,1-1 0,-1 0-1,-2-2 1,0 0 10,-1 0 0,0 0 0,-1 0 0,1 1-1,-1-1 1,1 1 0,-1 0 0,0 1 0,0-1 0,0 1 0,-8-3 0,-10-2-219,-32-6 0,43 10 45,-39-6-707,-29-7-1346,70 14 1598,0-1 1,0-1-1,0 0 0,0 0 0,-12-9 1,17 10 311,0-1 1,0-1 0,-7-7-1</inkml:trace>
</inkml:ink>
</file>

<file path=ppt/ink/ink1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4:51.1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48 0 16283,'-18'46'2025,"2"5"1608,5 8-1569,9 0-263,11-1-633,7-4-264,8-5-288,2-3-144,0-4-248,-1-2-96,1-5-184,1-7-240,1-10-744,-2-7-584,-4-11-1545,-4-5-136,-3-17 1657</inkml:trace>
</inkml:ink>
</file>

<file path=ppt/ink/ink1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4:51.9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265 879 14523,'-22'15'2496,"0"1"1,2 1-1,-20 20 0,15-11-1800,2 1 1,1 1-1,-30 50 1,45-67-645,1 0-1,0 1 1,1 0 0,-5 18-1,9-27-65,0 0-1,0 0 1,1 0-1,-1 0 1,1 0-1,0 1 1,0-1-1,0 0 0,0 0 1,0 1-1,1-1 1,0 0-1,-1 0 1,1 0-1,0 0 1,0 0-1,1 0 1,-1 0-1,1 0 0,0-1 1,-1 1-1,5 5 1,-4-7-44,0 1 1,0-1-1,1 1 1,-1-1-1,0 1 1,0-1 0,1 0-1,-1 0 1,1 0-1,-1-1 1,1 1-1,-1-1 1,1 1-1,-1-1 1,1 0-1,-1 0 1,1 0-1,0 0 1,-1 0-1,1 0 1,-1-1-1,1 0 1,-1 1-1,1-1 1,3-2 0,1 0-135,0-1 1,0 1 0,0-2 0,-1 1 0,0-1 0,0 0 0,8-8-1,-2-1-1,-1 0-1,-1-1 0,0 0 1,-1-1-1,0 0 0,-2 0 1,10-27-1,-5 5 152,-2-1-1,8-54 1,-9 20 54,0-92-1,-9 120 113,-2 0 1,-3 1-1,-12-59 0,15 94-22,0 0 0,0-1 0,-1 1 0,-1 1 0,1-1 0,-2 0 0,-6-11 0,11 20-78,-1-1 0,1 0 0,-1 0 0,1 1 0,0-1 0,-1 1-1,1-1 1,-1 0 0,0 1 0,1-1 0,-1 1 0,1-1 0,-1 1-1,0-1 1,1 1 0,-1 0 0,0-1 0,0 1 0,1 0 0,-1 0-1,0-1 1,0 1 0,1 0 0,-1 0 0,0 0 0,0 0 0,0 0-1,1 0 1,-1 0 0,0 0 0,0 0 0,0 1 0,1-1-1,-1 0 1,0 0 0,-1 1 0,0 1 39,0 0-1,0 0 1,1 0-1,-1 0 1,0 0 0,1 0-1,-1 0 1,1 1-1,0-1 1,0 0 0,-1 5-1,-2 5 103,0 1 0,1 0 0,1 0 0,0 0 0,0 15-1,4 69 386,1-55-395,2-1-1,1 0 1,13 42 0,-13-62-98,1-1 0,0 1 0,2-1 1,0 0-1,2-1 0,0 0 0,20 25 0,-26-39-34,0 1 0,0-1 0,0 0 0,1-1 0,-1 1 0,1-1 0,1 0 0,-1-1 0,0 0 0,1 0 0,-1 0 0,1 0 0,12 2 0,-16-5-13,1 1 0,-1-1 1,1 0-1,0 0 0,-1 0 1,1 0-1,-1-1 0,1 1 0,-1-1 1,1 0-1,-1 0 0,0 0 1,1-1-1,-1 1 0,0-1 1,0 0-1,0 0 0,0 0 0,0 0 1,0 0-1,-1-1 0,1 1 1,-1-1-1,1 1 0,-1-1 1,0 0-1,0 0 0,2-6 0,0 0-3,0 0-1,-1 0 1,0 0-1,-1-1 0,0 1 1,-1-1-1,0 1 0,0-1 1,-1 0-1,0 1 1,-1-1-1,0 0 0,0 1 1,-1-1-1,0 1 0,-1-1 1,-5-11-1,7 19-10,0 0-1,0 0 1,0 0 0,-1 0-1,1 0 1,-1 0-1,0 0 1,1 1 0,-1-1-1,0 0 1,-2-1-1,3 3-3,0-1-1,0 1 0,0 0 0,0-1 1,0 1-1,0 0 0,0 0 0,0 0 1,-1-1-1,1 1 0,0 0 0,0 0 1,0 1-1,0-1 0,0 0 0,0 0 0,0 0 1,0 1-1,0-1 0,0 0 0,0 1 1,0-1-1,0 1 0,0 0 0,0-1 1,0 1-1,1 0 0,-2 1 0,-1 0-19,0 1 0,1 0 0,-1 0 0,1 0-1,0 1 1,0-1 0,0 1 0,0-1 0,1 1-1,-1 0 1,1-1 0,0 1 0,0 0-1,1 0 1,-1 0 0,1 0 0,0 6 0,0-7 2,0 0 0,0 0 1,1 0-1,-1 1 1,1-1-1,0 0 1,0 0-1,0-1 0,0 1 1,1 0-1,-1 0 1,1 0-1,-1-1 1,1 1-1,0-1 0,0 1 1,0-1-1,1 0 1,-1 0-1,0 0 1,1 0-1,0 0 0,2 1 1,1 0-1,0 0 0,0-1 0,1 0 0,-1 0 0,0-1 0,1 1 0,-1-2 0,1 1 0,-1 0 0,1-1 0,-1-1 0,1 1 0,-1-1 0,13-3 0,-10 2 25,0-2 0,0 1-1,-1-1 1,1 0 0,-1-1-1,0 0 1,-1-1 0,1 1-1,-1-1 1,7-8 0,18-21 130,-1-3 0,-2 0 0,36-63 0,-42 66 150,-24 49-161,-4 3-94,-2 3-5,-6 38 0,12-53-24,0 0-1,1 0 1,0 1-1,0-1 1,0 0-1,0 0 1,1 0-1,0 0 1,0 0-1,0 0 1,1 0-1,4 9 1,-6-12-4,1-1 0,0 1 0,0-1 0,0 0 0,0 0 0,0 1 0,1-1 0,-1 0 0,0 0 0,1 0 0,-1 0 0,0 0 0,1-1 1,-1 1-1,1 0 0,-1-1 0,1 1 0,0-1 0,-1 1 0,1-1 0,0 0 0,-1 0 0,1 0 0,0 0 0,-1 0 0,1 0 0,-1 0 0,3-1 0,1 0-18,-1 0-1,1-1 0,-1 1 1,1-1-1,-1 0 1,0 0-1,1-1 0,5-4 1,-2 0 6,0 0 0,-1-1 1,0 1-1,0-2 0,0 1 1,-1-1-1,-1 0 0,8-15 1,-1-2 11,15-53 1,-15 33 12,-1-1 1,-3 1-1,-2-2 0,-2 1 1,-2 0-1,-2-1 0,-2 0 1,-14-81-1,14 117-1,-9-33 9,10 42-5,0 0 0,0 0 0,-1 0 0,1 1 0,-1-1 0,1 0 0,-1 1 0,0-1 0,0 1 0,0 0 0,0 0 0,-4-3 1,5 4-3,0 1 0,0-1 0,0 1 0,0-1 0,0 1 0,0-1 0,0 1 0,0 0 0,0 0 0,0-1 1,0 1-1,0 0 0,0 0 0,0 0 0,-1 0 0,1 0 0,0 1 0,0-1 0,0 0 0,0 0 1,0 1-1,0-1 0,0 0 0,0 1 0,0-1 0,0 1 0,0 0 0,-1 0 0,-2 2 16,1 0-1,-1 1 0,1-1 0,0 1 1,-3 5-1,-1 3 9,0 0 0,1 1 0,0 0 1,1 0-1,0 0 0,2 1 0,-4 18 0,0 6-74,1 0-1,0 74 1,14 78-1567,-2-103-673,-6 88 0,-16-39 520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6:01.7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1 13627,'-1'4'778,"0"0"1,0 0-1,1 1 0,0-1 0,0 0 1,0 0-1,0 1 0,1-1 1,1 6-1,0-4-235,0 1 0,1-1 0,-1 0 0,1 0 0,6 8 0,-1-1-11,2-1 0,0 0 1,0-1-1,22 18 1,63 40 1528,-60-44-1115,53 45 0,-52-37-1016,60 45 1,-93-76-462,-1 0 0,1-1 0,-1 1 0,1-1 0,0 1 0,-1-1 0,1 0 0,0 0-1,0 0 1,4 0 0,-4 0 30,24 1-2135</inkml:trace>
</inkml:ink>
</file>

<file path=ppt/ink/ink1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4:52.7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281 759 16708,'0'-4'165,"0"-5"381,-1 0 1,0-1 0,-3-8 0,4 17-423,0-1 1,-1 0-1,1 1 1,-1-1-1,1 0 1,-1 1-1,0-1 0,0 1 1,0-1-1,1 1 1,-1 0-1,-1-1 1,1 1-1,0 0 1,0 0-1,0 0 1,-1-1-1,1 1 1,-1 1-1,1-1 1,-1 0-1,1 0 1,-3 0-1,2 0-27,-1 1 0,1 0 0,-1 0 0,1 0 0,0 0 0,-1 1 0,1-1 0,0 1 0,-1-1 0,1 1 0,0 0 0,0 0 0,-3 2 0,-2 1 128,-1 0 0,2 1 0,-9 6 0,-2 4-4,1 2-1,0 0 0,1 1 0,1 0 1,1 1-1,1 1 0,0 0 1,1 0-1,2 1 0,0 1 0,1 0 1,1 0-1,1 0 0,1 1 1,-2 25-1,6-39-155,1 0 1,0-1-1,1 1 1,0 0-1,0-1 1,1 1-1,0-1 1,3 9-1,-3-12-38,0-1-1,0 0 1,0 0 0,1 0-1,-1-1 1,1 1-1,0-1 1,0 1 0,0-1-1,0 0 1,0 0 0,1 0-1,0-1 1,-1 1-1,1-1 1,0 0 0,7 3-1,-3-3-12,0 1 0,0-2-1,0 1 1,1-1 0,-1 0-1,0-1 1,1 0 0,-1-1 0,1 1-1,-1-1 1,13-4 0,-4 0-24,0 0 0,0-1 1,-1-1-1,26-15 0,-14 4-96,-2 0-1,1-2 1,27-28-1,-17 11-378,40-53 0,-55 62-90,-1-2 1,27-52 0,-38 61 163,-1 1 1,-1-2 0,-1 1 0,-1-1 0,5-31 0,-7 15-386,-2 0 0,-1 0 0,-2-1 0,-11-71 0,2 61 268,-1 0 0,-3 1 0,-23-55 0,28 81 811,-1 2-1,-24-36 0,34 55-143,-1-1 0,0 0-1,-1 1 1,1-1 0,0 1 0,0-1-1,-1 1 1,1 0 0,-1 0 0,1 0 0,-3-2-1,4 3-92,-1 0 0,1 0 0,0 1-1,0-1 1,-1 0 0,1 0 0,0 0 0,0 0-1,-1 0 1,1 1 0,0-1 0,0 0 0,-1 0-1,1 0 1,0 1 0,0-1 0,0 0 0,0 0-1,-1 1 1,1-1 0,0 0 0,0 1 0,0-1-1,0 0 1,0 0 0,0 1 0,0-1-1,0 0 1,0 1 0,0-1 0,0 0 0,0 1-1,0-1 1,0 0 0,0 0 0,0 1 0,0-1-1,0 1 1,1 10 747,1 0-1,3 12 0,-5-22-781,7 29 823,27 147 2033,-25-106-2184,11 81 167,-14-124-780,1 0 1,0 0-1,15 30 1,-18-48-66,0 0 0,1-1 0,1 0 1,11 15-1,-16-22-12,1 0-1,-1 0 1,1-1 0,-1 1 0,1-1 0,0 1-1,-1-1 1,1 0 0,0 1 0,0-1 0,0 0-1,0 0 1,0 0 0,0-1 0,0 1 0,1 0-1,-1-1 1,0 0 0,0 1 0,0-1 0,1 0-1,-1 0 1,0 0 0,0 0 0,0-1 0,1 1-1,-1 0 1,3-2 0,-2 0-30,0 1 1,1-1-1,-1-1 1,0 1-1,0 0 0,0-1 1,0 0-1,0 0 1,-1 0-1,0 0 0,1 0 1,-1 0-1,3-6 1,1-4-123,0 0-1,4-17 1,10-38-385,-11 36 287,0 1 0,17-36-1,-24 65 252,-1-1-1,1 0 1,-1 0-1,1 1 1,0-1-1,0 1 1,0-1-1,0 1 1,1 0-1,4-4 1,-5 5 6,0 0 0,0 0 0,0 0 0,0 1 0,0-1 1,1 0-1,-1 1 0,0 0 0,0 0 0,0-1 0,1 1 0,-1 0 0,0 1 0,0-1 1,1 0-1,2 1 0,0 1-3,1 0 0,-1 0 0,0 0 1,1 0-1,-1 1 0,0 0 0,7 5 0,30 29-317,-8-6-284,-24-22-30,1-1 0,1 0 0,23 12 0,-31-18 329,1 0 0,0-1 0,-1 1 0,1-1 1,0 0-1,0 0 0,0 0 0,0-1 0,0 1 1,0-1-1,0-1 0,0 1 0,0-1 1,6-1-1,-5 0-25,1-1 0,-1 0 1,10-6-1</inkml:trace>
</inkml:ink>
</file>

<file path=ppt/ink/ink1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4:53.3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253 239 9738,'1'-6'389,"-1"1"690,1-1 0,-1 1 0,0 0 0,-1-9 0,1 14-932,-1-1 0,1 0 0,0 0 0,0 0 0,0 1 0,-1-1 0,1 0 0,0 0 0,-1 1 0,1-1 0,-1 0 0,1 0 0,-1 1 0,1-1 0,-1 1 1,1-1-1,-1 0 0,0 1 0,1-1 0,-1 1 0,0 0 0,1-1 0,-1 1 0,0-1 0,0 1 0,1 0 0,-1 0 0,0-1 0,0 1 0,0 0 0,1 0 0,-1 0 0,0 0 0,0 0 0,-1 0 0,-4 1 140,1 1-1,-1-1 1,1 1-1,0 0 1,0 0-1,0 1 1,0 0-1,1 0 1,-1 0-1,1 0 1,-7 6-1,-7 8 359,-18 21-1,33-34-581,-15 16 175,2 0 0,-27 43 0,38-55-223,1 0 1,0 1-1,1-1 0,-1 1 0,1 0 0,1-1 1,0 1-1,0 1 0,1-1 0,0 0 0,1 14 1,0-20-19,0-1 0,0 0 0,0 0 0,1 0 1,-1 0-1,1 0 0,-1 0 0,1 0 0,0 0 1,0 0-1,0-1 0,0 1 0,0 0 0,0 0 1,0-1-1,1 1 0,-1-1 0,1 1 0,-1-1 1,1 0-1,-1 1 0,1-1 0,0 0 0,0 0 1,-1 0-1,1 0 0,0 0 0,0-1 0,0 1 1,0-1-1,0 1 0,0-1 0,0 0 0,0 1 1,1-1-1,-1 0 0,0 0 0,0-1 0,0 1 1,0 0-1,0-1 0,0 1 0,0-1 0,0 0 1,0 1-1,0-1 0,-1 0 0,4-2 0,1-2-38,0 1 0,1-1 0,-2-1 0,1 1 0,-1-1 0,0 0 0,0 0 0,0-1 0,3-6 0,32-68-702,-37 75 656,49-104-1337,-43 94 1217,-5 14 81,-3 8 72,-2 10 29,1-14 15,0 5 37,-1 0 0,1 0-1,0 0 1,1 0 0,0 0-1,0-1 1,0 1 0,4 8 0,-4-12 11,1 1 0,-1-1 0,1 0 0,0 1 0,0-1 0,0 0 0,1 0 0,-1 0 0,1-1 0,0 1 0,0-1 0,0 1 0,0-1 1,0 0-1,0 0 0,0-1 0,5 3 0,-2-2-17,0 0 0,0 0 0,0-1 0,0 0 0,1 0 0,-1-1 0,0 1 0,1-1 0,-1-1 0,0 1 0,1-1 0,-1 0 0,0 0 0,0-1 0,0 0 0,0 0 0,0-1 0,0 1 0,-1-1 0,1 0 0,8-7 0,-2 1-17,-2 0 0,1 0-1,-1-1 1,-1 0 0,1-1 0,-2 0-1,0 0 1,13-24 0,-9 10-4,-1 0 0,-1-1 1,-2 0-1,0-1 0,-2 0 0,5-48 0,-12 40 392,1 38-295,-1 0 0,1 0 0,-1-1 0,1 1 0,0 0 0,0 0 0,0 0 0,1 0 0,-1 0 0,1 0 0,-1 0 0,3 3 0,-1 2 82,1 0-1,1 0 1,4 8-1,-3-9-107,0 1 0,1-1 0,0 0-1,0 0 1,1 0 0,-1-1 0,2 0-1,-1-1 1,1 1 0,-1-1-1,1-1 1,1 1 0,-1-2 0,1 1-1,-1-1 1,1 0 0,16 2 0,-17-3-270,-1-1 0,0-1 0,0 1 0,1-1 0,-1-1 0,0 1 0,1-1 0,-1 0 0,0-1 0,0 0 0,0 0 1,0-1-1,0 1 0,-1-1 0,1-1 0,-1 1 0,0-1 0,0 0 0,0-1 0,0 0 0,-1 0 0,10-11 0,-12 13-188,0-1-1,-1 0 0,1-1 1,-1 1-1,0 0 0,2-6 1,-2 1-207,0 0 0,2-15 0,-4 24 591</inkml:trace>
</inkml:ink>
</file>

<file path=ppt/ink/ink1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4:53.6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41 0 18716,'-24'22'736,"7"-2"288,21-9-928,9-9-96,14-7-488,4-6-640,1-9 664</inkml:trace>
</inkml:ink>
</file>

<file path=ppt/ink/ink1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4:54.1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0 460 14803,'3'1'348,"0"1"-1,-1-1 0,0 1 1,1 0-1,-1 0 1,0 0-1,0 0 0,0 0 1,0 0-1,0 1 1,0-1-1,-1 0 0,1 1 1,-1 0-1,0-1 1,0 1-1,0 0 1,0 0-1,0-1 0,0 6 1,1 3 23,-2 1 0,1 0 0,-4 23 0,2-24-221,0 0 0,2 19 0,-1-30-149,0 0 0,0 0 0,0 0 0,0 0 0,0-1 0,0 1 0,0 0 0,0 0 0,0 0 0,0 0 0,0 0 0,0 0 0,1 0 0,-1 0 0,0 0 0,0 0 0,0-1 0,0 1 0,0 0 0,0 0 0,0 0 0,1 0 0,-1 0 1,0 0-1,0 0 0,0 0 0,0 0 0,0 0 0,0 0 0,1 0 0,-1 0 0,0 0 0,0 0 0,0 0 0,0 0 0,0 0 0,0 0 0,0 0 0,1 0 0,-1 1 0,0-1 0,0 0 0,0 0 0,0 0 0,0 0 0,0 0 0,0 0 0,0 0 0,1 0 0,-1 0 0,0 0 0,0 1 0,0-1 0,0 0 0,0 0 0,0 0 0,0 0 0,0 0 0,0 0 0,0 1 0,0-1 0,0 0 0,0 0 0,0 0 0,0 0 0,0 0 0,3-5 4,-1-1 0,0 0-1,0 0 1,0 0 0,-1-1-1,1 1 1,-1-9 0,3-11 4,0 6-6,-1-3 5,2 1 0,0-1 0,2 1 1,14-33-1,-20 52-3,1 1 1,-1-1-1,1 1 1,-1 0-1,1 0 1,0-1-1,0 1 1,0 0-1,0 0 0,0 1 1,0-1-1,0 0 1,1 1-1,-1-1 1,1 1-1,2-1 1,-2 1 19,0 0-1,1 1 1,-1-1 0,0 1 0,0 0-1,1 0 1,-1 0 0,0 0 0,0 1-1,1-1 1,-1 1 0,6 2 0,-4-1 19,-1-1 1,1 0-1,0-1 1,-1 1 0,1-1-1,0 0 1,0 0 0,-1 0-1,1-1 1,0 0 0,-1 0-1,1 0 1,0 0-1,-1-1 1,1 1 0,-1-1-1,0 0 1,0-1 0,0 1-1,0-1 1,6-4-1,-3 0 73,1 0-1,-2 0 1,1 0-1,-1-1 0,0 0 1,0 0-1,-1 0 1,0-1-1,5-13 0,20-69 914,9-19-297,-37 106-696,-1 1-1,1-1 0,0 1 1,0 0-1,0 0 0,1 0 1,-1 0-1,0 0 0,5-3 0,-6 5-19,0 1 1,0-1-1,0 1 0,0-1 0,0 1 0,1-1 0,-1 1 0,0 0 0,0-1 0,0 1 0,1 0 0,-1 0 0,0 0 1,0 0-1,1 0 0,-1 0 0,0 0 0,0 1 0,1-1 0,-1 0 0,0 1 0,0-1 0,0 0 0,0 1 0,0 0 0,0-1 1,1 1-1,-1 0 0,0-1 0,-1 1 0,3 2 0,3 3 39,-1 0 0,0 0 0,0 0 0,0 1 0,-1 0 0,0 0 0,0 0 0,-1 0 0,0 1 0,0-1 0,-1 1-1,3 10 1,-1 5 18,-1 0-1,0 0 0,-2 26 0,-1-39-64,-1-1-1,1 1 1,-2-1 0,0 1-1,0-1 1,0 1 0,-1-1-1,-1 0 1,-7 13 0,8-15-6,-1-1 0,0-1 0,0 1 0,-1 0 0,0-1 0,0 0 0,0 0 0,0-1 0,-1 1 0,0-1 0,0 0 0,0-1 0,-10 5 1,12-6-7,1-1 0,-1 0 0,1 0 0,-1 0 0,1-1 0,-1 1 0,1-1 0,-1 0 0,0 0 0,1 0 1,-1 0-1,1-1 0,-1 1 0,1-1 0,-7-2 0,6 1-46,-1 0 1,0-1-1,1 1 0,0-1 0,0 0 1,0 0-1,0-1 0,0 1 0,1-1 0,-5-5 1,3 2-271,0 0 1,1 0-1,-1-1 1,1 0 0,1 0-1,0 0 1,0 0-1,0 0 1,1-1-1,0 1 1,1-1 0,-1-16-1,2 21 216,0 0-1,1 0 1,0 0 0,-1 0-1,1 0 1,1 0 0,-1 0-1,1 0 1,-1 0 0,1 1-1,0-1 1,0 0 0,1 1-1,-1 0 1,4-5 0,21-13 109</inkml:trace>
</inkml:ink>
</file>

<file path=ppt/ink/ink1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4:54.4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107 0 26998,'-5'24'1760,"-8"2"1241,-9-1-2177,-6-5-640,8-16-184,11-6-7610,0-33 5434</inkml:trace>
</inkml:ink>
</file>

<file path=ppt/ink/ink1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5:28.8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478 1105 7866,'7'-5'756,"0"-1"1,1 1-1,-1 1 1,1-1-1,0 1 1,0 0-1,9-2 1,-13 5-531,0 0 1,0 0-1,-1 0 0,1 1 1,0-1-1,0 1 0,0 0 1,0 0-1,0 0 0,0 1 1,0-1-1,-1 1 0,1 0 1,0 0-1,0 1 0,-1-1 1,1 1-1,5 3 1,-3-2-112,0 1 1,0-2 0,1 1 0,-1-1 0,1 0 0,-1 0 0,1 0 0,0-1-1,0 0 1,-1-1 0,8 1 0,13-2 130,40-6 0,-32 2 12,12 0-59,0 2 1,-1 2-1,1 2 1,0 2-1,90 17 0,-76-6 285,0-3 0,95 6-1,76-13 219,234 20 326,-391-15-932,1-3 1,0-4-1,-1-2 1,1-4-1,111-21 1,-102 9 68,195-40 524,-4-16 233,-256 65-833,0 0-1,0-2 1,-1 0 0,31-20-1,-40 23-66,-1-1 0,-1 0 0,1-1-1,-1 0 1,-1 0 0,0-1 0,0 1 0,0-2-1,-1 1 1,8-17 0,-4 3 7,-1 0 0,-1 0 1,6-28-1,-11 40-30,-2 0 1,1-1-1,-2 1 1,1-1-1,-2 1 1,0-1-1,0 1 1,-6-23-1,2 14-11,-2 1 0,-1 0 0,0 1-1,-1 0 1,-1 0 0,-1 1 0,-23-29 0,18 28 2,-1 0 0,0 2 1,-1 0-1,-1 1 0,-1 1 0,-27-15 1,-11-1-52,0 3 0,-2 2 0,-66-17 1,-193-37-24,273 69 95,-56-9-22,-131-9 0,-105 13 10,70 4 18,200 7-12,-232-6-10,256 12 10,-73 15 0,-42 18 8,152-33-13,-163 42 3,3 7-1,-228 102 1,370-141-3,1 2 0,0 1 1,1 0-1,-39 36 0,32-22 5,1 1-1,-39 53 1,57-68-7,0 2 0,1 0 0,0 0 0,2 0 0,0 1 0,1 0 0,-9 36 0,14-45 4,1 0 1,0 0-1,1 0 0,0 0 1,0 1-1,1-1 0,0 0 1,2 10-1,-1-12 8,1 0-1,-1-1 1,1 1 0,0-1 0,0 0 0,1 0-1,0 0 1,0 0 0,0-1 0,1 1-1,9 7 1,4 2 91,1-1 0,1-1-1,0-1 1,0 0 0,2-2 0,37 14-1,142 31 578,-189-52-650,72 15 337,0-3-1,109 5 1,-121-18-300,-26-2-328,0 2 0,69 13 0,-107-13-487,-1 0 1,1 1-1,0 0 1,8 5-1,0 3-741</inkml:trace>
</inkml:ink>
</file>

<file path=ppt/ink/ink1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5:31.2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1 397 10674,'162'-127'8088,"11"17"-4329,-118 81-3434,1 2 0,2 2-1,0 3 1,92-22 0,-132 40-417,-12 2-98,0 0 0,0 1 0,0 0 0,1 0 0,-1 0 0,0 1 0,9 0 0,-14 0 111,-1 0 0,0 0-1,1 0 1,-1 0 0,0 1 0,1-1 0,-1 0 0,0 0 0,1 0 0,-1 0-1,0 0 1,0 0 0,1 1 0,-1-1 0,0 0 0,1 0 0,-1 0-1,0 1 1,0-1 0,0 0 0,1 0 0,-1 1 0,0-1 0,0 0 0,0 0-1,1 1 1,-1-1 0,0 0 0,0 1 0,0-1 0,0 0 0,0 1 0,0-1-1,0 0 1,0 1 0,-5 10-2605,-5 1 1447</inkml:trace>
</inkml:ink>
</file>

<file path=ppt/ink/ink1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5:31.6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0 239 13723,'17'-4'1552,"12"-8"1345,11-5-345,15-10-695,4 1-441,-2-5-1128,0-2-560,7-6-1032,-5-10 648</inkml:trace>
</inkml:ink>
</file>

<file path=ppt/ink/ink1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5:32.5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514 703 13971,'-2'-4'192,"-1"0"1,1 0-1,-1 0 0,0 0 1,0 0-1,0 1 1,-1 0-1,1 0 0,-1 0 1,0 0-1,0 0 1,0 1-1,0-1 0,0 1 1,-1 0-1,1 1 0,-1-1 1,1 1-1,-1 0 1,1 0-1,-1 0 0,0 1 1,1-1-1,-1 1 0,0 0 1,-8 2-1,-2 0 77,0 1 0,1 1 0,-1 0 0,1 1 0,0 1 0,0 0 0,-16 9 0,-1 3 144,1 2 1,0 0 0,-27 26 0,43-33-261,0 0 1,1 0-1,1 2 0,1-1 1,0 2-1,0-1 0,-13 29 1,22-39-124,0-1 0,1 0 1,0 1-1,-1 0 0,1-1 1,1 1-1,-1 8 1,1-11-25,0-1 1,0 1-1,0-1 1,0 1 0,0-1-1,1 1 1,-1-1-1,1 1 1,-1-1 0,1 0-1,0 1 1,-1-1-1,1 0 1,0 1 0,0-1-1,0 0 1,0 0-1,0 0 1,0 0 0,0 0-1,1 0 1,-1 0 0,0 0-1,0 0 1,1-1-1,1 2 1,1-1 0,-1 0 0,1 0 0,0 0 0,-1-1 0,1 1 0,0-1 1,-1 0-1,1 0 0,0 0 0,4-1 0,3-1 3,0-1 0,14-5 0,0-1-10,1-2-1,-2 0 1,0-2-1,0-1 1,-1 0-1,-1-2 1,0-1-1,-1 0 1,-1-2-1,-1 0 1,-1-1 0,0-1-1,-1-1 1,13-25-1,-11 12-13,-2-2-1,-1 0 0,19-71 1,-19 39-23,10-89 0,-21 120-30,-2 0-1,-2 0 0,-4-39 1,2 70 45,0-1 0,-1 1 0,1 0 0,-2 0 0,1 1 0,-1-1 1,0 0-1,0 1 0,-6-9 0,7 13 21,1 0-1,0 0 1,-1 0-1,0 0 1,1 1-1,-1-1 1,0 1 0,0-1-1,0 1 1,0 0-1,0 0 1,0 0-1,0 0 1,0 0 0,0 0-1,-1 0 1,1 1-1,0-1 1,-1 1-1,1 0 1,0-1 0,-1 1-1,1 0 1,0 1-1,-1-1 1,1 0 0,0 1-1,-1-1 1,1 1-1,-3 1 1,1 0 16,-1 0 1,0 1-1,0 0 0,1 0 1,0 0-1,0 1 1,0-1-1,0 1 0,0 0 1,1 0-1,-5 7 1,0 1 75,0 1 1,-11 27 0,7-8 110,1 0 1,1 1-1,2 0 1,-7 64-1,12-68-82,2 0 0,1 0 0,1 0-1,2 0 1,1 0 0,8 29 0,-9-45-90,1-1-1,0 0 1,1 0-1,0 0 1,1-1-1,1 1 1,0-1 0,12 14-1,-14-19-23,0 0-1,1-1 1,0 1-1,0-2 1,1 1-1,-1-1 0,1 0 1,0 0-1,0 0 1,1-1-1,-1-1 1,0 1-1,1-1 1,15 2-1,-15-3-3,1 0-1,-1 0 1,0-2 0,1 1-1,-1-1 1,0 0 0,0 0-1,0-1 1,0 0 0,0-1-1,0 0 1,0 0-1,-1 0 1,0-1 0,1 0-1,-1-1 1,-1 0 0,1 0-1,-1 0 1,10-10 0,-4-1 0,0-1 0,-2 0-1,13-26 1,-15 26 3,1 1-1,1 0 0,0 1 1,16-18-1,-26 32-4,1 0 0,-1 1 0,1-1 0,-1 1 0,1-1 0,0 1 0,-1-1 0,1 1 0,0-1 0,-1 1 0,1-1 0,0 1 0,-1 0 0,1 0 0,0-1 0,0 1 0,0 0 0,-1 0 0,2 0 0,-1 0 1,-1 0 0,1 0 1,-1 0-1,1 1 0,0-1 0,-1 0 1,1 1-1,-1-1 0,1 0 1,-1 1-1,0-1 0,1 1 0,-1-1 1,1 1-1,-1-1 0,0 1 0,1-1 1,-1 1-1,1 0 0,1 5 27,0-1-1,0 1 1,-1 0 0,1 8-1,0-5 39,0 3 60,1 0 0,1 0-1,-1 0 1,9 16-1,-10-24-99,0-1 0,0 1 0,1-1-1,-1 1 1,1-1 0,0 0 0,-1 0 0,2 0-1,-1-1 1,0 1 0,0-1 0,1 1 0,0-1-1,-1 0 1,1 0 0,0-1 0,4 2 0,-3-2-92,0 0 0,0 0 0,0 0 0,0-1 1,0 1-1,0-1 0,0-1 0,0 1 0,1-1 0,-1 0 1,0 0-1,0 0 0,-1 0 0,1-1 0,0 0 1,0 0-1,-1-1 0,1 1 0,-1-1 0,0 0 0,7-5 1,-3 0-565,-1 0 0,1 0 0,-1-1 1,-1 1-1,0-2 0,0 1 0,-1 0 1,0-1-1,6-15 0,8-39-1257</inkml:trace>
</inkml:ink>
</file>

<file path=ppt/ink/ink1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5:32.8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46 14315,'-11'-2'1416,"3"-1"1025,10-5-897,15-1-984,5 0-520,9 0-1376,7 3 1752,3 12-784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6:02.7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223 25 13627,'0'-1'103,"-1"0"0,1 0-1,0-1 1,0 1 0,-1 0 0,1 0 0,-1 0 0,1 0-1,-1 0 1,1 0 0,-1 0 0,0 0 0,0 0 0,1 0-1,-1 0 1,0 0 0,0 1 0,0-1 0,0 0 0,0 1 0,0-1-1,0 0 1,0 1 0,0-1 0,0 1 0,0 0 0,0-1-1,-1 1 1,1 0 0,0-1 0,0 1 0,0 0 0,0 0-1,-1 0 1,1 0 0,0 0 0,0 1 0,-2-1 0,-2 2 143,0-1 0,0 1 1,0 0-1,0 0 0,0 1 1,0 0-1,-6 4 0,-4 5 201,0-1 1,1 2-1,0 0 0,-23 30 0,31-36-332,1 1 1,0 0-1,0 0 0,1 0 0,0 0 1,1 0-1,0 1 0,0 0 0,0 0 1,1 0-1,1 0 0,-2 13 0,4-16-56,-1-1-1,1 0 1,0 0-1,1 1 1,-1-1-1,1 0 0,0 0 1,0 0-1,1 0 1,-1-1-1,1 1 1,0-1-1,0 0 1,1 1-1,7 6 1,6 5 131,1-1 1,28 18 0,-19-15-34,-11-6-4,-1 0 0,0 1 0,-1 0 0,15 18 0,-23-24-102,-1 0-1,-1 0 0,1 1 1,-1 0-1,0 0 0,-1 0 1,0 0-1,0 0 0,-1 1 1,0-1-1,2 16 0,-3-12-26,-1 0 0,0-1 0,-2 22-1,1-30-18,1 1-1,-1-1 0,0 0 1,0 1-1,0-1 0,0 0 1,-1 1-1,1-1 1,-1 0-1,0 0 0,0 0 1,0 0-1,0-1 0,0 1 1,-1-1-1,1 1 0,-4 2 1,4-4-2,0 0 0,0 0 0,-1-1 1,1 1-1,0 0 0,0-1 1,0 0-1,-1 1 0,1-1 0,0 0 1,0 0-1,-1 0 0,1 0 0,0-1 1,0 1-1,0-1 0,-1 1 0,1-1 1,0 0-1,0 0 0,0 0 0,-2-1 1,-6-4 10,0 0 1,0-1-1,-9-8 0,6 5 6,-14-8 68,18 12 54,0 0 1,0-1-1,0 0 0,-13-15 1,20 20-119,1 1 0,0-1 0,0 0 0,0 0 0,0 0-1,0 0 1,0 0 0,1 0 0,-1 0 0,0 0 0,1 0 0,0 0 0,-1 0 0,1 0 0,0 0 0,0-3 0,1 1-3,0 1 0,0-1 1,0 1-1,0-1 1,0 1-1,1-1 0,-1 1 1,4-6-1,4-3-98,1 0-1,0 0 1,20-16-1,-18 16-154,50-49-3052,-27 35 1870</inkml:trace>
</inkml:ink>
</file>

<file path=ppt/ink/ink1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5:33.2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305 0 13539,'-182'95'6982,"119"-60"-6014,52-29-754,-19 11 324,28-16-482,1 0-1,-1 0 0,1 0 1,-1 0-1,1 1 0,0-1 0,-1 1 1,1-1-1,0 1 0,0-1 1,0 1-1,0 0 0,-1 3 1,2-5-42,0 1 0,0 0 0,0 0 0,1-1 0,-1 1 1,0 0-1,0 0 0,1-1 0,-1 1 0,0 0 0,1-1 0,-1 1 1,1 0-1,-1-1 0,1 1 0,-1-1 0,1 1 0,-1-1 1,1 1-1,-1-1 0,1 1 0,0-1 0,-1 0 0,1 1 1,0-1-1,0 0 0,-1 1 0,1-1 0,0 0 0,-1 0 0,2 0 1,27 7 32,-27-7-37,69 7 42,-54-6 39,0 0-1,1 1 1,-1 1 0,-1 0 0,26 9-1,-39-11-39,0 0 0,0 1 0,0-1 0,0 1 0,0 0 0,0 0 0,0 0-1,-1 0 1,1 0 0,-1 0 0,0 1 0,1-1 0,-1 1 0,0 0-1,-1 0 1,1-1 0,0 1 0,-1 1 0,0-1 0,1 0 0,-1 0-1,0 0 1,-1 1 0,1-1 0,-1 0 0,1 1 0,-1-1 0,0 0 0,0 1-1,0-1 1,-1 0 0,1 1 0,-1-1 0,0 0 0,-2 6 0,-2 4 92,0-1 0,-2 1 0,1-1 1,-1 0-1,-1-1 0,-16 19 1,7-10-67,-1-2 0,-35 27 0,53-45-79,-6 6-119,-1-1-1,1 0 1,-1 0 0,-1-1-1,1 0 1,-1 0-1,1-1 1,-1 0 0,-10 3-1,6-6-1038,12 0 1111,0 0 0,0 0 0,-1 0 0,1-1-1,0 1 1,0 0 0,0 0 0,0 0 0,0 0 0,-1 0 0,1-1 0,0 1 0,0 0 0,0 0 0,0 0 0,0-1 0,0 1 0,0 0 0,0 0 0,0 0 0,0-1-1,0 1 1,0 0 0,0 0 0,0-1 0,0 1 0,0 0 0,0 0 0,0 0 0,0-1 0,0 1 0,0 0 0,0 0 0,0 0 0,0-1 0,0 1 0,0 0 0,0 0 0,1 0-1,-1 0 1,0-1 0,0 1 0,0 0 0,0 0 0,0 0 0,1 0 0,-1 0 0,0-1 0,0 1 0,0 0 0,1 0 0,15-14-1464</inkml:trace>
</inkml:ink>
</file>

<file path=ppt/ink/ink1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5:33.9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217 103 12347,'8'-30'4921,"-8"30"-4861,0 0 1,0 0 0,0-1-1,0 1 1,0 0 0,0 0-1,0 0 1,0-1 0,0 1-1,0 0 1,0 0 0,0 0 0,0 0-1,-1-1 1,1 1 0,0 0-1,0 0 1,0 0 0,0 0-1,0-1 1,0 1 0,-1 0-1,1 0 1,0 0 0,0 0-1,0 0 1,0 0 0,-1-1-1,1 1 1,0 0 0,0 0-1,0 0 1,-1 0 0,1 0-1,0 0 1,0 0 0,0 0-1,0 0 1,-1 0 0,1 0-1,0 0 1,0 0 0,0 0 0,-1 0-1,1 0 1,0 0 0,-1 0-1,-9 4 756,-1 2-436,1 0-1,0 1 0,0 1 1,0 0-1,-16 17 0,17-15-179,-9 7 229,1 2 0,-28 38 1,39-49-359,1 1-1,0 0 1,1 0 0,0 0-1,0 0 1,1 1 0,0 0-1,0-1 1,1 1 0,-1 11-1,3-18-56,0 0-1,0 1 1,0-1-1,1 1 0,-1-1 1,1 0-1,0 1 0,0-1 1,0 0-1,0 0 0,0 0 1,1 1-1,-1-1 0,1-1 1,0 1-1,3 3 0,-2-2-5,0-1 0,1 0 0,0 0 0,-1-1 0,1 1 0,0-1 0,1 1 0,-1-1 0,0 0 0,8 2-1,-2-2-1,0 0 0,0 0-1,0-1 1,0 0 0,0-1-1,0 0 1,0-1 0,0 0-1,0 0 1,12-4 0,-18 4 17,-1 0 0,1 0 1,-1-1-1,1 1 1,-1-1-1,0 1 1,0-1-1,0 0 1,0-1-1,0 1 1,0 0-1,0-1 1,-1 0-1,1 1 1,-1-1-1,0 0 1,0 0-1,0 0 1,0-1-1,-1 1 1,1 0-1,-1-1 1,0 1-1,0-1 1,0 1-1,0-1 1,-1 0-1,1 1 1,-1-1-1,0 0 1,-1-7-1,0 0 33,-1-1 0,0 0 0,-1 0 0,-1 1 0,0-1 1,0 1-1,-1 0 0,-9-14 0,-28-41-44,43 66-21,-1 0 0,0-1 1,0 1-1,0-1 0,1 1 0,-1-1 1,0 1-1,0 0 0,1-1 0,-1 1 1,0 0-1,1-1 0,-1 1 0,0 0 1,1-1-1,-1 1 0,1 0 0,-1 0 1,0-1-1,1 1 0,-1 0 0,1 0 1,-1 0-1,1 0 0,-1 0 1,1-1-1,14-1-127,0 1 0,0 0 1,1 0-1,21 3 0,-23-1 97,6 0 19,-1 1 0,0 1 0,35 9 0,-46-10 44,-1 1-1,1 0 1,-1 0 0,0 1 0,0 0 0,0 0 0,0 1-1,-1 0 1,1 0 0,-1 0 0,10 12 0,-13-13 12,-1 0 1,0 0-1,1 1 1,-1-1 0,0 0-1,-1 1 1,1-1 0,-1 1-1,1 8 1,0 2 85,-1 25 0,-1-31-90,0-9-29,0 0-1,0 0 0,0 0 0,0 0 1,0 0-1,0 0 0,0 0 0,0 0 0,0-1 1,-1 1-1,1 0 0,0 0 0,0 0 1,0 0-1,0 0 0,0 0 0,0 0 1,0 0-1,0 0 0,0 0 0,0 0 0,0 0 1,0 0-1,0 0 0,0 0 0,0 0 1,0 0-1,0 0 0,0 0 0,-1 0 1,1 0-1,0 0 0,0 0 0,0 0 0,0 0 1,0 0-1,0 0 0,0 0 0,0 0 1,0 0-1,0 0 0,0 0 0,0 0 0,0 0 1,0 0-1,0 0 0,-1 0 0,1 0 1,0 0-1,0 0 0,0 0 0,0 0 1,0 0-1,0 0 0,0 0 0,0 0 0,0 1 1,0-1-1,0 0 0,0 0 0,0 0 1,0 0-1,0 0 0,0 0 0,0 0 1,-4-6 95,2-4-8,0 1 0,0-1-1,1 0 1,0 0 0,1 0 0,0 0 0,3-19 0,-1 16-58,0 0 0,0 0 0,1 0 1,1 0-1,0 1 0,1 0 0,0-1 0,11-15 1,-12 20-48,1 1 0,0 1 0,1-1 0,-1 1 1,1 0-1,1 0 0,-1 1 0,1-1 0,0 2 1,0-1-1,1 1 0,-1 0 0,1 0 0,10-3 1,3 1-1252,1 0 0,0 2 0,0 0 0,0 2 1,0 0-1,30 3 0,-22 2 430</inkml:trace>
</inkml:ink>
</file>

<file path=ppt/ink/ink1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5:34.5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295 490 9850,'0'0'2,"0"-3"588,0-1-1,0 1 1,0-1 0,-1 1-1,1-1 1,-1 1-1,-1-5 1,1 7-458,1 0-1,-1 0 1,0 0 0,1 1-1,-1-1 1,0 0-1,0 1 1,1-1 0,-1 0-1,0 1 1,0-1-1,0 1 1,0-1 0,0 1-1,0-1 1,1 1-1,-1 0 1,0 0 0,0-1-1,0 1 1,0 0-1,0 0 1,0 0 0,-1 0-1,1 0 1,0 0-1,0 0 1,0 1 0,-1 0-1,-8 0 158,1 2 0,0 0 0,1 0 0,-1 0 0,0 1-1,1 0 1,-12 9 0,-52 41 704,55-40-713,1 1 1,-21 24-1,33-34-219,0 1-1,0-1 1,0 1-1,1 0 1,-1 1 0,1-1-1,1 0 1,-1 1-1,1 0 1,0 0-1,-1 12 1,3-16-48,0-1 0,0 1 0,0 0 0,0 0 0,1-1-1,-1 1 1,1 0 0,0-1 0,0 1 0,0-1 0,0 1 0,0-1 0,0 1 0,1-1 0,-1 0-1,1 0 1,-1 0 0,1 1 0,0-2 0,0 1 0,0 0 0,0 0 0,0-1 0,1 1 0,-1-1-1,0 1 1,1-1 0,-1 0 0,1 0 0,-1 0 0,5 1 0,0 0-7,1-1 0,0 0 0,-1 0 0,1 0 0,-1-1 0,1 0 0,0 0 0,-1-1 0,1 0 0,9-2 0,-4-2-4,-1 1 0,0-2 0,0 1 0,0-2 0,-1 1 0,0-2-1,19-15 1,-16 10 1,-1 0-1,0-1 1,0-1-1,18-29 1,-21 27-4,-1-1-1,-1 0 1,-1 0 0,0-1 0,-2 0 0,0 0 0,-1 0-1,-1-1 1,-1 1 0,0-1 0,-3-38 0,-3 14 70,-2 0-1,-2 0 1,-2 1 0,-18-51-1,26 86 18,0 3 46,1 0-1,-1 0 1,0 0 0,0 0 0,-1 0 0,0 1 0,1-1 0,-6-5-1,8 10-94,0-1-1,-1 1 0,1-1 1,0 1-1,-1 0 0,1-1 0,0 1 1,-1 0-1,1-1 0,-1 1 0,1 0 1,0 0-1,-1 0 0,1-1 1,-1 1-1,1 0 0,-1 0 0,1 0 1,-1 0-1,1 0 0,-1 0 0,1 0 1,-1 0-1,1 0 0,-1 0 1,1 0-1,-1 0 0,1 0 0,0 0 1,-1 0-1,1 0 0,-1 0 0,1 1 1,-1-1-1,1 0 0,-1 0 1,1 1-1,0-1 0,-1 0 0,1 1 1,0-1-1,-1 0 0,1 1 1,0-1-1,-1 0 0,1 1 0,0-1 1,0 1-1,-1-1 0,1 0 0,0 1 1,0-1-1,0 2 0,-3 3 170,1 1-1,0 0 1,-1 9 0,1-10-116,-2 18 61,1 0-1,1-1 1,0 1 0,2 0 0,1 0 0,1 0 0,1 0-1,0-1 1,13 41 0,-12-49-129,2 0 1,-1-1-1,1 1 1,1-1-1,0 0 1,1-1-1,1 0 1,0 0-1,15 15 1,-12-16-905,0 0 1,1 0 0,1-1 0,27 15 0,-12-11-2837,-1-1 1240</inkml:trace>
</inkml:ink>
</file>

<file path=ppt/ink/ink1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5: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1 586 13771,'24'-7'1831,"-1"0"1,0-2-1,0-1 1,37-22-1,-49 25-1418,0 0-1,-1-1 0,0 0 0,-1-1 1,0 0-1,0-1 0,-1 0 0,0 0 1,0 0-1,10-22 0,-17 30-393,0 1-1,0-1 0,-1 0 0,1 0 1,0 0-1,-1 0 0,0 0 1,1-1-1,-1 1 0,0 0 1,0 0-1,0 0 0,0 0 1,0 0-1,-1 0 0,1 0 1,-1 0-1,1 0 0,-2-4 1,1 5-16,0-1 0,-1 1 1,1-1-1,0 1 0,0-1 1,-1 1-1,1 0 0,-1 0 1,1 0-1,-1 0 0,1 0 1,-1 0-1,0 0 1,1 0-1,-1 1 0,0-1 1,0 1-1,0-1 0,0 1 1,1 0-1,-5-1 0,0 1-1,0 1 0,0 0-1,0 0 1,0 0-1,0 0 1,0 1 0,0 0-1,0 1 1,0-1 0,1 1-1,-1 0 1,1 0-1,0 1 1,-7 5 0,1 0 0,1 1 0,0 0 1,0 0-1,1 1 1,-10 15-1,15-20-1,1 0 0,0 0 0,0 0 0,0 1 0,1-1 0,0 0 0,-2 12 0,3-16-1,1 1 1,0 0-1,0-1 0,0 1 1,0 0-1,0 0 1,0-1-1,1 1 1,0 0-1,-1-1 0,1 1 1,0-1-1,0 1 1,0-1-1,1 1 1,-1-1-1,0 0 1,1 1-1,0-1 0,-1 0 1,4 2-1,-1 0 1,1-1 0,0 0-1,0 0 1,0 0 0,0-1-1,1 1 1,-1-1-1,1-1 1,-1 1 0,1-1-1,0 0 1,10 1 0,-3-2 0,0 0 0,0 0 0,0-1 1,22-5-1,-29 5 0,1-1-1,-1-1 1,0 1 0,0-1-1,0 0 1,0 0 0,0-1-1,0 1 1,-1-1 0,0-1 0,0 1-1,0-1 1,0 0 0,4-6-1,3-6 5,0-1-1,-2 0 1,10-23-1,8-12 3,-15 27 6,11-17 23,-21 39-27,0-1 1,0 1-1,0 1 1,0-1-1,1 0 1,-1 1-1,6-4 1,-8 6 1,1 0-1,0 0 1,0 0-1,-1 1 1,1-1-1,0 0 1,0 1-1,0-1 1,0 1-1,0 0 1,0-1-1,0 1 1,-1 0-1,1 0 1,0 0-1,0 1 1,0-1 0,0 0-1,0 1 1,0-1-1,3 2 1,2 2 30,-1 0 0,1 0 0,-1 0 1,8 7-1,8 5 37,-12-10-26,0 0 0,0-1 0,1-1 0,-1 1 0,1-1 0,0-1 0,0 0 0,16 1 0,-24-4-22,1 0 0,-1-1 0,1 1-1,-1-1 1,0 0 0,1 0 0,-1 0-1,0-1 1,0 1 0,0-1 0,0 1-1,0-1 1,0 0 0,0 0 0,-1-1 0,1 1-1,-1 0 1,4-4 0,-1-1 82,1 0 0,-1-1 0,0 1 1,-1-1-1,7-14 0,-8 13-59,0 0 0,-1 0 0,0 0 0,0 0 0,-1 0 0,0 0 0,-1-1 0,0 1 0,0 0 0,-1 0 0,-4-17 0,0 4-67,-2 1 0,-1 0 0,-17-34 0,24 54-61,1 1-1,0-1 1,-1 1-1,1-1 1,0 0-1,-1 1 1,1-1 0,0 1-1,0-1 1,-1 0-1,1 1 1,0-1-1,0 0 1,0 1-1,0-1 1,0 0-1,0 0 1,0 1-1,0-1 1,0 0 0,0 1-1,0-1 1,1 0-1,-1 1 1,0-1-1,0 1 1,1-1-1,-1 0 1,0 1-1,1-1 1,-1 1-1,1-1 1,0 0 0,0 0-266,1 1 1,-1-1 0,1 1 0,-1-1 0,1 1 0,-1 0 0,0 0 0,1 0 0,-1 0 0,1 0 0,-1 0 0,1 0-1,-1 0 1,3 1 0,14 4-1701</inkml:trace>
</inkml:ink>
</file>

<file path=ppt/ink/ink1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5:35.2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47 16323,'-6'7'9875,"8"-13"-8619,3-5-568,1-3-1488,-1-3-1553,3 12 1297</inkml:trace>
</inkml:ink>
</file>

<file path=ppt/ink/ink1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5:35.6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1512 22613,'264'-113'2107,"391"-161"1982,69 3-1440,13 23-1546,-114 39-908,-311 102-184,-50 19-11,-55 19 0,-72 20 0,-50 11 0,-82 36 11,0 1 1,-1-1-1,1 0 1,0 0-1,-1 0 1,1 0-1,-1-1 1,4-4-1,-5 6-23,-1 1 1,0-1-1,0 1 0,1 0 1,-1-1-1,0 1 1,0-1-1,0 1 0,1-1 1,-1 0-1,0 1 0,0-1 1,0 1-1,0-1 0,0 1 1,0-1-1,0 1 1,0-1-1,0 1 0,0-1 1,-1 1-1,1-1 0,0 1 1,0-1-1,0 1 0,-1-1 1,1 1-1,0-1 0,0 1 1,-1-1-1,1 1 1,0 0-1,-1-1 0,1 1 1,-1 0-1,1-1 0,0 1 1,-1 0-1,1-1 0,-1 1 1,1 0-1,-1 0 0,1 0 1,-1-1-1,1 1 1,-2 0-1,-3-1-218,1 0-1,-1 1 1,0-1 0,1 1 0,-1 0 0,0 1-1,-7 0 1,-59 13-781</inkml:trace>
</inkml:ink>
</file>

<file path=ppt/ink/ink1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6:05.2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1345 1527 10082,'238'6'2846,"-96"1"-1826,-39-5-316,1-5-1,-1-5 1,188-39-1,-231 33-346,0-4 0,-1-2-1,-1-2 1,-1-3-1,-1-3 1,-2-2-1,91-65 1,-92 53-64,-1-3 0,-3-2 0,62-74 0,-101 108-270,0 0-1,-1-1 1,-1 0-1,0-1 1,0 0 0,-2 0-1,7-21 1,-10 26-19,-1-1-1,-1 1 1,0-1 0,0 0 0,-1 0 0,0 1 0,-1-1 0,0 0-1,-1 1 1,0-1 0,0 1 0,-5-12 0,-5-7 1,-1 0-1,-1 1 1,-1 0 0,-30-39 0,9 21-3,-65-65 1,63 74-7,-2 2 1,-1 2-1,-2 2 0,-1 1 1,-1 3-1,-2 1 0,0 3 1,-2 2-1,0 1 0,-1 3 0,-1 2 1,0 3-1,-1 2 0,-1 1 1,1 4-1,-1 1 0,-55 4 0,14 8-31,1 4 0,0 4-1,-93 30 1,68-12-73,2 6-1,2 5 1,-123 68 0,115-45 69,3 5 0,-162 132-1,70-11 104,169-149 47,2 2 1,-51 79 0,74-97 35,1 0-1,-20 55 1,29-67-58,1 0-1,1 1 1,1 0-1,-3 32 1,6-41-45,1 0-1,1 1 1,-1-1 0,2 1 0,-1-1 0,1 0-1,0 0 1,1 0 0,0 0 0,9 17-1,-6-16-5,0-1 0,0 0 0,1 0 0,0 0 0,0-1-1,1 0 1,0-1 0,1 1 0,11 7 0,0-3 2,0-1 1,1 0 0,33 11 0,-7-6 15,72 15 0,280 29-68,-343-53-104,204 24-734,6-2 408</inkml:trace>
</inkml:ink>
</file>

<file path=ppt/ink/ink1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6:07.7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320 703 8314,'0'1'88,"1"-1"0,-1 1 1,0-1-1,1 1 0,-1-1 0,0 0 0,1 1 1,-1-1-1,1 0 0,-1 1 0,1-1 1,-1 0-1,0 0 0,1 0 0,-1 1 1,1-1-1,-1 0 0,1 0 0,-1 0 1,1 0-1,0 0 0,15 3 872,-14-2-773,39 2 1013,-1-1 0,73-7 0,-95 4-1047,380-30 1894,-84 6-470,-250 20-1255,229-19 879,-3-19-535,-191 19-562,-84 20-65,-1-1 1,1-1-1,-1-1 0,19-11 1,-31 17-23,1 0 1,-1-1 0,0 1 0,0-1-1,0 1 1,-1-1 0,1 0 0,0 0-1,-1 0 1,1 0 0,-1 0 0,1 0-1,-1 0 1,0-1 0,0 1 0,0 0-1,0-1 1,0 1 0,-1 0 0,1-1-1,-1 1 1,0-1 0,1 1-1,-1-1 1,0 1 0,-1-1 0,1 0-1,0 1 1,-1-1 0,1 1 0,-1 0-1,0-1 1,0 1 0,0 0 0,0-1-1,-2-3 1,-5-5 26,1 0 1,-1 1-1,-1-1 0,0 2 0,-17-15 0,-30-23-48,-1 2-1,-3 3 1,-110-57 0,124 77-23,0 2 0,-1 2 0,-1 2 0,-1 2 1,0 3-1,-1 1 0,-92-5 0,87 14 20,-1 2-1,1 3 1,0 2-1,1 2 1,-1 3-1,2 2 1,-55 21-1,-162 86-53,14 24-1,201-113 57,-59 46 0,108-72 5,-1 0-1,1 0 1,0 1 0,0 0 0,1 0 0,0 1 0,-5 7 0,9-12 1,0 0 0,0 0 0,0 0 1,1 0-1,-1 0 0,0 0 0,1 1 1,0-1-1,-1 0 0,1 0 0,0 1 0,0-1 1,1 0-1,-1 0 0,0 1 0,1-1 1,-1 0-1,1 0 0,0 0 0,-1 0 0,1 1 1,0-1-1,0-1 0,1 1 0,-1 0 1,0 0-1,3 2 0,1 2 14,0-1 0,0 0 0,0-1 0,1 1 0,-1-1 1,1 0-1,8 4 0,6 2 68,22 6 1,-35-13-65,42 14 249,94 19 0,54-6 215,-164-25-413,118 15 173,297 43-56,-435-61-224,174 24-710,6-16 289,-192-10 457</inkml:trace>
</inkml:ink>
</file>

<file path=ppt/ink/ink1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6:01.6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586 1102 9762,'4'-2'399,"0"-1"1,-1 1-1,1 1 0,0-1 1,0 0-1,0 1 0,1 0 1,7-2-1,-11 3-261,1 0-1,-1 0 0,1 0 1,-1 0-1,1 0 1,0 0-1,-1 0 0,1 1 1,-1-1-1,1 1 1,-1-1-1,1 1 1,-1-1-1,0 1 0,1 0 1,-1 0-1,0 0 1,1 0-1,-1 0 0,0 0 1,0 0-1,0 0 1,0 0-1,0 0 0,0 1 1,1 1-1,0 1 26,1 0-1,-1 0 1,1-1-1,0 1 0,0-1 1,0 0-1,0 0 0,1 0 1,-1 0-1,1-1 1,0 1-1,-1-1 0,1 0 1,0 0-1,1 0 1,-1-1-1,0 1 0,0-1 1,1 0-1,-1 0 1,8 0-1,11 1-67,0-1 1,1-1-1,-1-1 0,0-1 1,29-6-1,113-37-28,-100 23 326,0-4 1,-1-3-1,104-63 0,-93 43 359,-3-4-1,99-92 0,-154 129-624,0-1-1,26-35 1,-38 45-74,0-1 0,0 0 0,-1 0 1,0-1-1,-1 1 0,0-1 0,0 0 0,-1 0 0,0 0 0,1-12 1,-3 7-11,0 0 1,-1 0 0,-1 0-1,0 1 1,-1-1 0,0 0-1,-1 1 1,0 0 0,-1 0-1,-1 0 1,0 1-1,-1 0 1,0 0 0,-9-11-1,-2-1-23,-2 1 0,0 1-1,-1 1 1,-2 0-1,-36-25 1,32 28-18,0 2 0,-1 1 1,0 1-1,-1 2 0,-1 0 1,0 2-1,0 2 0,-41-7 1,31 9-1,0 2 0,0 2 0,0 1 0,-1 2 0,1 2 1,-43 9-1,47-4-3,1 2 0,0 2-1,0 1 1,1 1 0,1 2 0,-60 39 0,-167 146-9,184-136 7,-125 138 1,172-168 6,3 0 1,-30 52-1,42-61 8,1 1 1,1 0-1,1 1 0,-9 38 1,17-50 9,0 0 0,0 0 1,2 0-1,0 0 1,1 0-1,0 0 0,3 16 1,-1-21 2,0-1 0,1 0 1,0 0-1,0 0 1,1-1-1,1 1 1,-1-1-1,2 0 1,-1 0-1,1 0 0,10 10 1,-7-10 8,0 0 0,0 0 1,1-1-1,0-1 0,1 0 1,16 9-1,-5-6 26,-1-1 1,38 10-1,-3-6 25,1-2-1,0-3 0,0-2 1,114-3-1,237-41-2358,-390 36 2042,169-21-882</inkml:trace>
</inkml:ink>
</file>

<file path=ppt/ink/ink1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6:14.7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33 14203,'-1'-4'195,"-9"-25"2452,10 29-2614,0 0 0,0 0-1,0 0 1,0 0 0,0 0 0,0 0 0,0 1 0,0-1-1,0 0 1,0 0 0,0 0 0,0 0 0,0 0 0,0 0 0,0 0-1,0 0 1,0 0 0,0 0 0,0 0 0,0 0 0,0 0-1,0 0 1,0 0 0,-1 0 0,1 0 0,0 0 0,0 0-1,0 0 1,0 0 0,0 0 0,0 0 0,0 0 0,0 0-1,0 0 1,0 0 0,0 0 0,0 0 0,0 0 0,0 0-1,-1 0 1,1 0 0,0 0 0,0 0 0,0 0 0,0 0-1,0 0 1,0 0 0,0 0 0,0 0 0,0 0 0,0 0-1,0 0 1,0 0 0,0 0 0,0 0 0,0 0 0,0 0-1,0 0 1,-1 0 0,1 0 0,0 0 0,0 0 0,0 0-1,0-1 1,0 1 0,0 0 0,0 0 0,-1 10 966,0 15-10,6 39 1074,22 103 1,-17-112-1365,42 277 2443,-45-263-2782,-4 1 0,-9 127 0,-1-141-484,-3 43-148,9-85-833,1 0 0,1 0 0,0 0 0,6 26 0,1-15-675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6:03.1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1 114 14915,'0'1'1392,"13"-1"1105,7-1-297,19-16-279,9-3-217,4-4-543,4-3-1081,-5 13 592,0 2-704</inkml:trace>
</inkml:ink>
</file>

<file path=ppt/ink/ink1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6:15.5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217 136 9714,'34'-96'5500,"-33"94"-5267,-1 0 0,1 0 1,-1 0-1,0 0 0,0 0 1,0 0-1,0 0 0,0 0 0,0 0 1,0 0-1,-1 0 0,1 1 0,-1-3 1,0 3-155,1 0 0,0 1 1,-1-1-1,1 0 0,-1 1 0,1-1 1,0 1-1,-1-1 0,0 1 0,1-1 1,-1 1-1,1-1 0,-1 1 0,0 0 1,1-1-1,-1 1 0,0 0 0,1-1 1,-1 1-1,0 0 0,1 0 1,-1 0-1,0 0 0,0-1 0,1 1 1,-1 0-1,0 1 0,0-1 0,1 0 1,-1 0-1,0 0 0,1 0 0,-1 0 1,-1 1-1,-1 0 60,-1 1 0,0-1 1,1 1-1,0 0 0,-1 0 0,1 0 1,0 0-1,0 1 0,-5 4 0,-22 31 458,26-33-502,-25 37 250,1 0-1,-44 91 1,66-118-304,0 0 0,-4 21 0,8-30-11,1 0 1,0 1-1,1-1 1,0 1-1,0-1 1,0 0-1,0 1 1,3 9-1,-2-14-15,-1 0 0,1 0 0,0 0 0,-1 0 0,1 0 0,0 0 0,0-1 0,1 1 0,-1 0 0,0-1 0,0 1 0,1-1 0,-1 1 0,1-1 0,-1 0 0,3 2 0,0-1 6,-1-1 0,0 1-1,0-1 1,1 0 0,-1 0 0,1 0-1,-1-1 1,7 1 0,2-1 29,-1 0 1,1-1 0,0 0-1,20-6 1,-6-1-21,-1-1 0,0 0 1,-1-2-1,0-1 0,-1-1 0,0-1 0,-1-1 1,0-1-1,-2-1 0,37-39 0,-51 50-19,-1-1 0,0 1 1,0-1-1,-1-1 0,0 1 0,0-1 0,5-13 0,-8 17 1,0 0-1,0 1 0,-1-1 0,1 0 0,-1 1 0,0-1 0,0 0 0,0 0 0,0 0 0,0 1 0,-1-1 0,0 0 0,0 1 0,0-1 1,0 1-1,0-1 0,-1 1 0,0-1 0,-2-3 0,0 2-1,0 0 1,-1 1-1,0 0 1,0-1-1,0 1 0,0 1 1,0-1-1,-1 1 1,1 0-1,-1 0 0,0 1 1,0 0-1,0 0 1,-1 0-1,-7-1 0,-8 0 9,0 0-1,0 2 1,-24 1-1,25 0-61,0 1 0,0 2 0,-31 7 0,37-2-437,11-4-422,10-4-1313,13-6 1,15-11 782</inkml:trace>
</inkml:ink>
</file>

<file path=ppt/ink/ink1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6:15.8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1 257 10194,'7'22'3806,"1"-1"0,16 34-1,-23-54-3571,0 1 0,-1-1 0,1 1-1,-1-1 1,0 1 0,0-1 0,0 1 0,1-1-1,-1 1 1,-1 1 0,-1 0 1256,-2-11-753,0-6-590,1 0 1,1 0 0,0 0-1,1-26 1,7-57 22,-5 86-156,0 1 1,2 0-1,-1-1 0,1 1 1,8-19-1,-8 23-19,1 1-1,-1-1 1,1 1 0,0-1 0,0 1-1,0 0 1,1 1 0,0-1-1,0 1 1,10-7 0,-7 6-230,-1 1 1,1 0-1,1 1 0,-1 0 1,0 0-1,1 0 0,14-1 1,-15 3-513,-1 0 1,1 1 0,-1 0 0,1 0 0,-1 1 0,8 2 0,18 5-840</inkml:trace>
</inkml:ink>
</file>

<file path=ppt/ink/ink1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6:17.4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219 947 15315,'0'0'102,"-1"-1"-1,1 0 1,0 1 0,-1-1-1,1 1 1,0-1-1,-1 1 1,1-1 0,0 1-1,-1-1 1,1 1-1,-1 0 1,1-1 0,-1 1-1,1 0 1,-1-1-1,1 1 1,-1 0 0,0-1-1,1 1 1,-1 0-1,1 0 1,-2 0-1,1 0 78,-1-1-1,0 2 1,1-1-1,-1 0 0,1 0 1,-1 0-1,1 1 0,-1-1 1,-1 2-1,-4 1 303,1 0 0,0 0 0,-8 6 0,-5 5 88,0 0 0,0 1 1,1 1-1,1 0 1,-28 37-1,43-50-517,0 1 0,-1-1 0,1 1 0,0 0 0,1 0 0,-1 0-1,1 0 1,-1 0 0,1 0 0,1 0 0,-2 7 0,2-9-36,0 0 0,1 0 0,-1 0-1,0 0 1,1 0 0,-1 0 0,1-1 0,-1 1 0,1 0 0,0 0 0,0 0 0,0-1 0,0 1 0,0-1 0,0 1-1,0-1 1,1 1 0,-1-1 0,1 1 0,-1-1 0,1 0 0,-1 0 0,1 0 0,0 0 0,-1 0 0,5 1 0,-2 0-11,1 0 1,0-1 0,0 1-1,1-1 1,-1 0 0,0-1-1,0 1 1,0-1 0,1 0-1,-1 0 1,0-1 0,6-1-1,-4 1-3,1-2-1,-1 1 0,0-1 1,0 0-1,0 0 1,0-1-1,10-8 0,-6 4-3,-1 0 0,0-1 1,-1-1-1,0 0 0,-1 0 0,0-1 0,0 0 0,-1 0 0,8-18 0,-7 9-22,-2 0 0,0 0 0,-1 0 0,-1-1 0,-1 1 0,0-1 0,-2 0 0,-2-33 0,-2 12-41,-2 0-1,-2 0 1,-16-51-1,15 65 41,-16-39 0,21 60 41,-1-1-1,0 1 1,0 0-1,-1 0 0,0 0 1,0 0-1,0 1 1,-1 0-1,-10-8 0,14 12 23,0 0-1,0 1 0,0 0 0,0-1 0,0 1 1,0 0-1,-1 0 0,1 0 0,0 1 0,-1-1 0,1 0 1,-1 1-1,1 0 0,-1-1 0,1 1 0,-1 0 0,-2 0 1,3 1 15,0 0 0,0-1 0,0 1 0,0 0 1,0 0-1,0 0 0,0 0 0,0 1 0,0-1 1,1 0-1,-1 1 0,0 0 0,1-1 0,-1 1 1,-1 3-1,-1 1 64,0 2 1,0-1 0,1 0 0,0 1 0,1-1-1,0 1 1,0 0 0,0 0 0,0 9-1,1 6-1,0 0-1,2-1 1,1 1-1,0 0 1,2-1-1,1 0 1,0 0-1,2 0 1,0 0-1,2-1 1,0-1-1,13 22 0,-11-24-98,0-1 0,1 0-1,1-1 1,1 0-1,0-1 1,1 0-1,1-1 1,0-1-1,0 0 1,2-2-1,-1 0 1,2-1-1,27 12 1,-35-18-16,0 0 0,1-1-1,-1 0 1,1-1 0,0 0 0,14 0 0,-21-2-11,1 0 1,-1-1-1,0 1 1,0-1 0,0 0-1,0 0 1,0-1-1,0 1 1,0-1-1,0 0 1,-1-1-1,1 1 1,-1-1-1,1 0 1,-1 0-1,7-7 1,-4 2-2,0 0 0,-1-1-1,-1 1 1,1-1 0,-2 0 0,1-1 0,-1 1-1,5-17 1,-5 10 11,-1 1 0,0-1 1,-1 1-1,0-1 0,-2-17 0,0 27 0,0-1 0,-1 1 0,0-1 1,-1 1-1,0 0 0,1-1 0,-2 1 0,1 0 0,-1 0 0,0 1 0,-5-9 1,6 11 4,0 1 0,0 0 0,0 0 0,0 0 0,0 0 0,0 0 0,-1 0 0,1 0 0,0 1 0,-1-1 0,0 1 0,1 0 0,-1 0 0,0 0 0,1 0 0,-1 0 0,0 0 1,0 1-1,0-1 0,0 1 0,0 0 0,0 0 0,0 0 0,1 0 0,-1 1 0,0-1 0,0 1 0,-3 1 0,0 0 6,0 0-1,1 1 1,-1 0-1,0 0 1,1 1 0,0-1-1,0 1 1,0 0-1,0 1 1,1-1 0,0 1-1,-7 9 1,9-11-6,0-1 1,0 1 0,0 0-1,1 0 1,-1 0 0,1 0-1,0 0 1,0 0-1,0 0 1,1 1 0,-1-1-1,1 0 1,-1 0-1,1 1 1,0-1 0,0 0-1,1 1 1,-1-1 0,1 0-1,-1 0 1,1 1-1,0-1 1,0 0 0,0 0-1,1 0 1,2 4-1,1-1-2,0 1-1,1-1 0,0 0 1,1-1-1,-1 1 0,1-1 0,0-1 1,0 1-1,1-1 0,-1 0 0,1-1 1,15 5-1,-10-4-2,1 0 0,0-1 0,0-1 0,0 0 0,0-1 0,28-2 0,-32 1 2,1-2 0,0 0 0,0 0 0,-1-1 1,1 0-1,-1-1 0,0 0 0,0-1 0,-1 0 0,1 0 0,-1-1 1,0-1-1,0 1 0,-1-1 0,0-1 0,0 1 0,8-12 0,11-17 49,-2-1 0,-1-1 0,30-65-1,-53 101-53,1-2 70,0-1 1,0 1-1,1-1 0,-1 1 1,7-7-1,-8 10-52,0 1 1,-1-1-1,1 1 0,0-1 1,-1 1-1,1-1 0,0 1 0,0 0 1,0-1-1,-1 1 0,1 0 1,0-1-1,0 1 0,0 0 1,0 0-1,0 0 0,-1 0 0,1 0 1,0 0-1,0 0 0,0 0 1,0 0-1,0 0 0,0 1 1,-1-1-1,1 0 0,0 0 0,0 1 1,0-1-1,-1 1 0,1-1 1,0 1-1,0-1 0,-1 1 1,1-1-1,-1 1 0,1 0 0,0-1 1,-1 1-1,2 1 0,6 9 27,-1 0 0,1 0 0,-2 1 0,1 0 0,4 14 0,16 29-7,-24-51-32,0 0 0,0 1 0,0-1 0,1 0 0,0-1 0,-1 1 0,1 0 0,0-1 0,1 0 0,-1 0 0,1 0 0,-1-1 0,11 4-1,-12-5 0,0 0-1,1 0 1,-1-1-1,1 1 1,-1-1-1,0 0 1,1 0-1,-1 0 1,1 0-1,-1-1 0,1 1 1,-1-1-1,0 0 1,1 0-1,-1-1 1,0 1-1,0 0 1,0-1-1,0 0 0,0 0 1,0 0-1,3-2 1,7-8 0,0 0 1,-1-1 0,-1 0-1,0-1 1,0 0-1,-1-1 1,-1 0-1,-1 0 1,0-1 0,-1 0-1,-1-1 1,0 0-1,4-19 1,-10 33-4,1-1 1,0 0 0,-1 0 0,0 1-1,0-1 1,0 0 0,0 0-1,-1 0 1,0 1 0,1-1-1,-3-4 1,2 6 0,0 0 0,0 1 0,0-1 0,0 0 0,-1 0 0,1 1 0,-1-1 0,1 0 0,-1 1 1,0 0-1,0-1 0,1 1 0,-1 0 0,0 0 0,0 0 0,0 0 0,0 0 0,-1 1 0,-3-2 0,1 1-1,-1 0 0,0 0 0,0 1 0,0 0 0,0 0 0,0 0 0,0 1 0,-9 1 0,13-1 1,-1 0-1,1-1 1,0 1-1,-1 0 1,1 0-1,0 0 1,0 1-1,0-1 1,0 1-1,-3 1 1,4-1 1,0-1 0,0 0 0,0 0 0,1 0 0,-1 0 0,0 1 0,1-1 0,-1 0 0,0 1 0,1-1 0,0 0 0,-1 1 1,1-1-1,0 1 0,0-1 0,0 1 0,0-1 0,0 1 0,0 1 0,1-1-1,-1 0 0,1 1 0,0-1 0,-1 0-1,1 0 1,0 0 0,0 0 0,1 0 0,-1 0 0,0 0 0,1 0 0,-1 0 0,1 0 0,0-1 0,-1 1 0,1-1 0,0 1 0,0-1-1,4 2 1,1 1-5,1-1-1,-1 0 1,1 0-1,13 2 0,-9-2 11,-1-2-1,1 0 1,0 0-1,-1-1 0,1 0 1,0-1-1,0 0 0,-1-1 1,17-5-1,-11 2-5,0-2-1,-1 0 1,0 0-1,0-2 1,23-16-1,-2-1 10,33-32-1,-55 44-3,-1 0 0,-1-1 0,0 0 0,18-30 0,-28 41-3,-1 1-1,0-1 1,0 0 0,0 0-1,-1 0 1,1 0 0,-1 0 0,0 0-1,0 0 1,0 0 0,-1 0-1,1-9 1,-1 13-1,0-1 0,0 1 0,0-1 0,0 1 0,-1 0 0,1-1-1,0 1 1,0-1 0,0 1 0,-1-1 0,1 1 0,0 0 0,0-1 0,-1 1 0,1 0 0,0-1 0,-1 1-1,1 0 1,0-1 0,-1 1 0,1 0 0,-1 0 0,1-1 0,0 1 0,-1 0 0,1 0 0,-1 0-1,1 0 1,-1-1 0,0 1 0,-1 0-1,1 0 0,-1 0 0,0 1 0,0-1 0,1 0 0,-1 1 0,0-1-1,-3 2 1,-2 1-6,0 1 1,-14 9-1,1 1 1,1 2 1,0 0 0,-17 20-1,29-29 7,0 1 0,1 0-1,0 1 1,1-1-1,-1 1 1,2 0 0,-1 0-1,1 0 1,1 1 0,-4 12-1,7-18 0,-1-1-1,1 1 0,-1 0 1,1-1-1,0 1 1,0 0-1,1 0 1,-1-1-1,1 1 0,0 0 1,0-1-1,0 1 1,3 6-1,-3-8 0,0-1 1,1 1-1,-1 0 0,0-1 1,1 1-1,-1-1 0,1 0 1,0 1-1,-1-1 0,1 0 0,0 0 1,0 0-1,0 0 0,-1-1 1,1 1-1,0 0 0,0-1 1,0 1-1,0-1 0,0 0 1,0 0-1,0 0 0,1 0 1,-1 0-1,0 0 0,4-1 0,1-1 0,1 0-1,0 0 0,0-1 1,-1 0-1,0-1 0,1 1 1,-1-1-1,-1-1 0,1 1 1,8-8-1,4-6 8,34-37 0,-42 41-2,0-1-1,-1 0 1,0 0 0,-1-1 0,-1 0 0,0 0-1,-1-1 1,-1 0 0,7-32 0,-11 38-6,-1 1 0,0 0 0,0-1-1,-1 1 1,0-1 0,-1 0 0,0 1 0,0 0 0,-2-1 0,1 1 0,-1 0 0,0 0 0,-1 0 0,-1 1 0,1-1 0,-1 1 0,-1 0 0,-6-9-1,9 15 1,0 0 0,1-1-1,-2 1 1,1 0-1,0 0 1,-1 1-1,1-1 1,-1 1-1,-6-3 1,8 4 1,0 0 0,0 0 0,0 1 1,-1 0-1,1-1 0,0 1 0,0 0 0,0 0 0,-1 0 1,1 0-1,0 0 0,0 1 0,0-1 0,-1 1 0,1-1 1,0 1-1,0 0 0,0 0 0,-3 2 0,0 0 1,0 1 0,0 0 0,0 0 0,1 1 0,-1-1-1,1 1 1,0 0 0,1 0 0,-1 1 0,1-1 0,0 0 0,1 1 0,-1 0 0,-1 7-1,-1 4 8,0 0-1,2 0 1,-4 32-1,7-39 0,-1-1 0,2 1 0,-1 0 0,1-1 0,0 1 0,1-1 1,0 0-1,1 1 0,0-1 0,0 0 0,9 16 0,-8-19-1,0 0 0,1 0 0,-1 0 0,1 0 0,1-1 0,-1 0 0,1 0 0,0 0 0,0-1 0,0 0 0,0 0 0,1 0 0,0-1 0,0 0 0,11 3 1,-2-2 5,0 0 1,1-2 0,-1 0 0,1-1 0,29-1-1,-10-3 77,54-12 0,-74 12-88,69-19 317,-77 20-357,0-1 1,-1 0-1,1-1 1,-1 0-1,0 0 1,0 0-1,0-1 1,7-7 0,-11 9-160,-1 1 0,0 0 0,0-1 0,-1 1 0,1-1 0,0 1 0,-1-1 0,0 0 0,0 0 0,0 0 0,0 0 0,0 1 0,0-1 0,-1-1 0,1 1 0,-1 0 0,0 0 0,0 0 0,0 0 0,-1-4 0,-7-54-1414</inkml:trace>
</inkml:ink>
</file>

<file path=ppt/ink/ink1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6:30.9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1529 11787,'8'-3'715,"-1"-1"1,0 1-1,-1-1 1,1-1-1,-1 0 1,0 1-1,0-2 1,9-9 0,27-25 530,62-44 0,-87 70-1122,22-14 58,0 2-1,48-23 1,90-35 58,-145 69-178,447-213 1208,24 18-790,-231 100-282,-186 70 592,88-58 1,565-309 4599,-644 363-3665,-92 41-1771,-5 3-588,1 0 511,1 1 1,-1-1-1,0 0 1,1 0-1,-1 1 0,0-1 1,1 1-1,-1-1 1,1 1-1,-1-1 1,1 1-1,-1-1 1,1 1-1,-1-1 1,0 2-1,-7 16-1004</inkml:trace>
</inkml:ink>
</file>

<file path=ppt/ink/ink1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6:33.7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59 1276 8082,'-7'-2'539,"1"0"639,0-1 1,-1 1-1,1-1 1,-11-7-1,17 9-1056,-1 1 0,0-1 0,1 1 0,-1-1 0,0 1 0,1-1 0,-1 0 0,1 1 0,-1-1 0,1 0 0,-1 0 0,1 1 0,0-1 0,-1 0 0,1 0 0,0 1 0,-1-1 0,1 0 0,0 0 1,0 0-1,0 0 0,0 0 0,0 1 0,0-1 0,0 0 0,0 0 0,0 0 0,0 0 0,0 1 0,1-1 0,-1 0 0,0 0 0,1 0 0,-1 1 0,0-1 0,1 0 0,-1 0 0,1 1 0,-1-1 0,1 0 0,0 1 0,-1-1 0,1 1 0,0-1 0,-1 1 0,2-2 0,3-2 189,1 1 0,-1-1 0,0 1-1,1 0 1,0 0 0,9-3 0,40-10 660,-23 8-598,29-13 71,81-41 1,-7 2-221,638-201 1345,-131 49 343,149-105 1062,-648 258-2556,2 6 1,167-38-1,-301 89-426,-11 2 10,1 0 0,-1 0 0,1 0 0,-1 0 0,1 0 0,-1 0 0,1 0 0,-1 0 0,1 0 0,-1 0 0,1 0 0,-1-1 0,1 1 0,-1 0 0,0 0 0,1-1 0,-1 1 0,1 0 0,0-1 0,-16-9-613,11 7 326,1 1-51,-1 0-1,1 1 1,0-1-1,-1 1 1,1-1-1,-1 1 1,1 0-1,-1 1 1,-6-2-1,-42 1-1107</inkml:trace>
</inkml:ink>
</file>

<file path=ppt/ink/ink1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5:56.1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52 1 15643,'-5'8'1093,"0"0"0,1 1-1,-6 16 1,3-1 101,-6 35 0,9-35-688,2 0 0,1 1 0,0-1 0,2 1 0,6 38 0,34 123 1203,-28-136-1259,-13-49-444,28 109 973,60 158 1,-71-228-894,2-1 0,38 58 0,-39-73-161,0 0 0,2-1 1,0-1-1,38 32 0,-45-44-315,0 0 1,16 9-1,-23-16-72,1 0-1,-1 0 1,1-1 0,0 1 0,-1-1 0,1-1 0,0 1-1,7 0 1,30-4-1178</inkml:trace>
</inkml:ink>
</file>

<file path=ppt/ink/ink1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5:56.6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37 184 15307,'-6'10'864,"1"1"0,0 0-1,0 1 1,1-1-1,1 1 1,0-1 0,-2 16-1,4-21-676,1-1-1,0 1 1,0-1 0,1 1-1,0-1 1,0 1-1,0-1 1,0 0 0,1 0-1,0 1 1,0-1-1,0 0 1,1 0-1,-1-1 1,1 1 0,0 0-1,8 7 1,-10-11-165,-1 0 0,1 0 1,0 0-1,0-1 1,-1 1-1,1 0 0,0 0 1,0-1-1,0 1 0,0-1 1,0 1-1,0-1 0,0 1 1,0-1-1,0 1 0,0-1 1,0 0-1,1 0 0,-1 0 1,0 1-1,0-1 1,0 0-1,0 0 0,2-1 1,-2 1 1,0-1 1,1 0-1,-1 0 1,1 0 0,-1 1-1,0-1 1,0 0 0,1-1-1,-1 1 1,0 0-1,0 0 1,0 0 0,0-1-1,1-2 1,3-5 66,-1-1 0,0 1 1,4-21-1,-8 29-85,37-185 294,-19 78-283,-17 105-16,-1-1-1,1 0 1,0 1 0,1-1-1,1-4 1,-3 8-1,0 0 0,0 0 0,0-1 0,1 1 0,-1 0 0,0 0 0,0 0 0,0 0 0,0-1-1,0 1 1,0 0 0,1 0 0,-1 0 0,0 0 0,0 0 0,0-1 0,0 1 0,1 0 0,-1 0 0,0 0 0,0 0 0,0 0 0,1 0 0,-1 0-1,0 0 1,0 0 0,0 0 0,1 0 0,-1 0 0,0 0 0,0 0 0,0 0 0,1 0 0,-1 0 0,0 0 0,0 0 0,0 0 0,1 0 0,-1 0-1,0 0 1,0 0 0,0 1 0,0-1 0,1 0 0,-1 0 0,0 0 0,0 0 0,0 0 0,0 1 0,0-1 0,1 0 0,-1 0 0,0 0 0,0 0-1,0 1 1,0-1 0,0 0 0,0 0 0,0 1 0,5 8 0,-1 1 0,-1 0 0,4 15 0,1 1 4,-8-24-5,33 90-26,-29-82-144,2 0-1,-1 0 0,1 0 1,1 0-1,0-1 0,14 14 1,-9-12-383,-1-1 1,24 14-1,38 17-578</inkml:trace>
</inkml:ink>
</file>

<file path=ppt/ink/ink1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5:57.6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420 642 8986,'11'-51'3035,"-7"36"-1084,0-1 0,2-30 0,-6 45-1833,0-1 0,1 1-1,-1 0 1,0 0 0,-1 0-1,1-1 1,0 1 0,0 0-1,0 0 1,-1 0 0,1 0-1,0-1 1,-1 1 0,1 0-1,-1 0 1,0 0 0,1 0-1,-1 0 1,0 0 0,0 0-1,-1-1 1,1 2-34,-1-1 0,1 1 0,-1-1-1,1 1 1,-1-1 0,1 1 0,-1 0 0,1 0 0,-1 0 0,1 0 0,-1 0-1,0 0 1,1 0 0,-1 1 0,1-1 0,-1 0 0,-2 2 0,-6 2 126,-1 0 1,0 0-1,1 2 1,0-1 0,-15 12-1,-43 41 450,35-26-381,1 1 1,2 2-1,2 2 0,1 0 1,-37 70-1,56-94-222,1 1 1,0 1-1,1-1 1,1 1-1,0 0 0,-2 17 1,6-30-50,1 1 1,-1 0-1,1 0 1,0 0-1,0 0 1,0-1 0,1 1-1,-1 0 1,1 0-1,-1 0 1,1-1 0,0 1-1,0 0 1,0-1-1,3 5 1,-3-5-5,1-1 0,0 1 0,-1 0 0,1-1 0,0 1 0,0-1 0,0 0 0,0 0 0,0 0 0,0 0 0,1 0 0,-1 0 0,0 0 0,0 0 0,1-1 0,-1 0 0,0 1 0,1-1 0,3 0 0,5 0-2,1-1 0,-1-1 0,0 0 0,0 0 0,1-1 0,-1 0 0,-1-1 0,1 0 1,-1-1-1,16-9 0,-4 1 0,-1-1 0,-1-2 0,35-31 0,-29 19 2,-1-1 0,-1-1 0,-2-1 0,0-1 1,17-37-1,-19 28 0,-2 0 0,-1-1 0,-3-1 0,10-45 0,-17 55-2,-2-1 1,-1 1-1,-2-1 1,-1-40-1,-2 60 6,0 0 1,-1 0-1,0 0 0,-1 1 0,-1-1 1,0 1-1,0 0 0,-2 0 1,0 0-1,0 0 0,-1 1 1,-14-18-1,17 25 28,-1 0 1,1 0-1,-1 1 0,0 0 1,-1 0-1,1 0 0,-1 1 1,0 0-1,0 0 1,-9-3-1,12 5 3,0 0 1,0 0-1,-1 0 1,1 1-1,0-1 0,0 1 1,-1 0-1,1 0 1,0 0-1,0 1 1,-1-1-1,1 1 1,0-1-1,0 1 0,0 0 1,0 1-1,0-1 1,0 0-1,0 1 1,0-1-1,1 1 0,-5 4 1,2-1 20,0 1 0,0 0 0,1 0 1,0 0-1,0 1 0,0-1 0,1 1 0,0 0 0,0 0 1,1 0-1,0 1 0,-1 7 0,-2 14 119,-2 49 0,6-54-93,0 0-1,2 0 1,1-1-1,6 36 1,-5-49-52,0 0 0,0 0 0,1 0 0,0 0 0,0-1 1,1 0-1,0 0 0,1 0 0,0-1 0,1 0 0,-1 0 0,15 13 0,-10-13-18,0 1-1,1-2 1,-1 0-1,2 0 1,-1-1-1,1-1 1,-1 0-1,2 0 1,-1-2-1,0 0 1,1 0-1,-1-1 1,1 0-1,26-2 1,-18-1-10,-1-1 0,1-1 0,-1-1 0,1-1 0,-1-1 0,-1-1 0,1-1 0,31-16 0,-41 17 0,-1 0 0,1 0 0,-1 0-1,-1-1 1,1-1 0,-2 0 0,1 0 0,13-19 0,-22 28-2,0 0-1,0 0 1,0 0-1,0 0 1,0 0-1,0 0 1,0 0-1,0 0 1,0 0-1,0 0 1,0 1-1,0-1 1,0 0-1,0 0 1,0 0-1,0 0 1,0 0-1,0 0 1,0 0-1,0 0 1,0 0-1,0 0 1,0 0-1,1 0 1,-1 0-1,0 0 1,0 0-1,0 0 1,0 0-1,0 0 1,0 0-1,0 0 1,0 0-1,0 0 1,0 0 0,0 0-1,0 0 1,0 0-1,1 0 1,-1 0-1,0 0 1,0 1 7,0 1 1,0-1-1,0 0 0,0 0 1,0 0-1,1 1 1,-1-1-1,0 0 1,1 0-1,-1 0 1,1 0-1,-1 0 1,1 0-1,-1 0 1,1 0-1,0 0 1,0 0-1,1 1 1,4 3 37,0-1 0,1 0 1,0 0-1,0 0 1,0-1-1,0 0 1,11 2-1,-4-1-91,-1-1 1,1-1-1,19 1 0,-29-3-150,-1 0 0,1 0 0,-1 0 1,1-1-1,-1 1 0,1-1 0,-1 0 1,1 0-1,-1 0 0,1-1 0,-1 1 1,0-1-1,0 1 0,0-1 0,0 0 1,5-4-1,-5 2-362,1 0-1,-1-1 1,0 1 0,0-1-1,0 1 1,0-1 0,-1 0 0,0 0-1,0 0 1,2-7 0,5-19-1372</inkml:trace>
</inkml:ink>
</file>

<file path=ppt/ink/ink1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5:57.9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1 14731,'-5'5'912,"5"-1"241,9 2-321,11-6-1008,4 0-448,16-10 336</inkml:trace>
</inkml:ink>
</file>

<file path=ppt/ink/ink1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5:58.3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303 0 16468,'-37'14'1161,"0"2"0,1 1 1,1 1-1,1 2 0,-52 40 1,82-57-1056,-1 1 1,1 0-1,0 0 0,0 0 1,0 1-1,-4 5 1,8-9-96,-1 0 1,1 0 0,-1-1-1,1 1 1,0 0-1,-1 0 1,1 0 0,0 0-1,-1 0 1,1 0-1,0 0 1,0 0 0,0 0-1,0 0 1,0 0 0,0 0-1,0 0 1,0 0-1,1 0 1,-1 0 0,0 0-1,0 0 1,1-1 0,-1 1-1,1 0 1,-1 0-1,1 0 1,-1 0 0,1 0-1,-1-1 1,1 1 0,0 0-1,-1-1 1,1 1-1,0 0 1,0-1 0,0 1-1,-1-1 1,1 1-1,0-1 1,0 0 0,0 1-1,2 0 1,14 4 11,0 0 0,1-1 0,-1-1 0,1-1 1,26 1-1,5 1 13,-28-2 1,5 1 222,0 0-1,39 12 1,-63-15-207,0 1-1,-1-1 0,1 1 1,0 0-1,-1-1 1,1 1-1,-1 0 1,1 0-1,-1 0 0,1 0 1,-1 0-1,0 1 1,1-1-1,-1 0 1,0 0-1,0 1 0,0-1 1,0 1-1,0-1 1,1 4-1,-2-3-15,0-1 0,0 1 0,0-1 0,0 1 0,0-1 0,0 1 0,0-1 0,-1 0 0,1 1 0,-1-1 0,1 1 0,-1-1 0,0 0 0,1 1 0,-1-1 0,0 0 0,0 0 0,0 1 0,0-1 1,0 0-1,0 0 0,0 0 0,0 0 0,-3 1 0,-5 5 69,0-1 1,-1 0 0,0-1 0,-15 7-1,-48 13 57,47-17-150,1 1-100,-3 1-1157,-48 10-1,66-20 175,7 0 75,20-5-3317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6:11.1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35 5689,'0'-2'599,"0"0"0,0 0 0,0 0 0,0 0 0,1 0-1,-1 1 1,1-1 0,-1 0 0,1 0 0,0 0 0,0 1 0,0-1 0,0 0-1,0 1 1,0-1 0,3-2 0,-8 3 2143,4 1-2726,0 0 1,0 0-1,0 0 0,0 0 1,0 0-1,0 0 1,0 0-1,0 0 0,0 0 1,0 0-1,0 0 1,0 0-1,0 0 0,0 1 1,0-1-1,0 0 1,0 0-1,0 0 0,0 0 1,0 0-1,0 0 0,0 0 1,0 0-1,0 0 1,0 0-1,0 0 0,0 0 1,0 1-1,0-1 1,0 0-1,0 0 0,0 0 1,0 0-1,0 0 1,0 0-1,0 0 0,0 0 1,0 0-1,0 0 1,0 0-1,0 0 0,0 0 1,0 0-1,0 0 0,0 0 1,-1 0-1,1 1 1,0-1-1,0 0 0,0 0 1,0 0-1,0 0 1,0 0-1,0 0 0,0 0 1,0 0-1,0 0 1,0 0-1,0 0 0,-1 0 1,1 0-1,0 0 0,0 0 1,0 0-1,0 0 1,0 0-1,0-1 0,0 1 1,4 7 443,-2-3-325,1-1 1,-1 1 0,-1 0 0,1 0 0,0-1 0,-1 1 0,0 0 0,0 0 0,0 1 0,1 6 0,-2-5-48,-1 14-16,2-1 0,0 1 0,6 29 0,-6-47-294,-1-2 125,0 1 0,0-1 0,0 1 0,0-1-1,0 0 1,0 1 0,0-1 0,0 1 0,1-1 0,-1 1-1,0-1 1,0 0 0,0 1 0,1-1 0,-1 0 0,0 1-1,1-1 1,-1 0 0,0 1 0,1-1 0,-1 0 0,0 0-1,1 1 1,-1-1 0,1 0 0,-1 0 0,0 0 0,1 1-1,-1-1 1,1 0 0,-1 0 0,0 0 0,1 0 0,-1 0-1,1 0 1,-1 0 0,2 0 0,10 0-1091</inkml:trace>
</inkml:ink>
</file>

<file path=ppt/ink/ink1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5:59.0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168 218 12131,'-9'-10'2874,"7"6"-2012,-1 1-1,1 0 0,-1 1 1,0-1-1,-6-4 0,9 7-807,0 0 0,-1-1 0,1 1 0,-1 0 0,1 0 0,-1 0 0,1-1 0,-1 1 0,1 0 0,-1 0 0,1 0 0,-1 0 0,1 0 0,-1 0 0,1 0 0,-1 0 0,1 0 0,-1 1 0,1-1 0,-1 0 0,0 1-88,0-1 1,1 1 0,-1-1 0,0 1 0,1 0-1,-1-1 1,0 1 0,1 0 0,-1-1-1,1 1 1,-1 0 0,1 0 0,0 0 0,-1-1-1,1 2 1,-3 19-327,0-2 4001,2-16-3326,0-1 1,0 0-1,-1 1 1,0-1-1,1 0 1,-1 0 0,-3 3-1,-4 6 143,-8 11-33,1-3-179,-16 28 1,29-41-234,0 0 1,0-1-1,0 2 0,1-1 1,0 0-1,0 0 1,0 1-1,1-1 1,-1 13-1,2-16-8,0-1 0,0 0 0,1 1 0,-1-1 0,0 0 0,1 1 0,0-1 0,-1 0 0,1 0 0,0 0 0,0 1 0,0-1 0,1 0 0,-1 0 0,0-1 0,1 1 0,-1 0 0,3 2 0,-1-2 1,0 0 1,0 0-1,1 0 1,-1 0-1,1 0 1,-1-1-1,1 1 1,0-1-1,-1 0 1,6 1-1,2-1 5,-1 0-1,0-1 1,1 0-1,-1 0 1,0-1 0,1-1-1,16-4 1,-19 4 28,0-1 0,0 0 0,0-1 1,-1 0-1,0 0 0,1-1 0,-1 0 1,-1 0-1,1 0 0,8-11 0,-12 14 7,-1-1 0,0 1 0,0-1 0,0 0 0,0 0 0,0 0 0,-1 0 0,1-1 0,-1 1 0,0 0 0,0-1 0,0 1 0,0 0 0,-1-1 0,1 1 0,-1-1 0,0 1 0,0-1 0,0 1 0,-1-1 0,1 1 0,-1-1 0,0 1 0,0 0 0,0-1 0,0 1 0,-1 0 0,-3-6 0,2 3-21,-1 1-1,-1 0 1,1 0-1,-1 0 1,1 1-1,-2 0 1,1 0-1,0 0 1,-1 0-1,-9-4 1,-3 0-140,-1 0 0,-23-6 1,41 14 44,0 0 0,0 0 0,0 0 1,1-1-1,-1 1 0,0 0 0,0 0 0,1-1 0,-1 1 1,0-1-1,1 1 0,-1 0 0,0-1 0,1 0 1,-1 1-1,1-1 0,-1 1 0,1-1 0,-1 0 1,0 0-1,1 1-7,0-1 0,0 1 1,0-1-1,1 1 0,-1-1 0,0 1 1,0-1-1,0 1 0,1-1 0,-1 1 1,0 0-1,0-1 0,1 1 1,-1-1-1,0 1 0,1 0 0,-1-1 1,0 1-1,1 0 0,-1 0 0,1-1 1,-1 1-1,1 0 0,6-4-956,1 0 0,14-4-1,-17 6 736,-4 2 263,16-6-1239,1 0 0,34-5 0,-47 10 1206,-1 0-1,0 1 1,1 0-1,-1 0 1,0 0-1,1 0 0,-1 1 1,0-1-1,1 1 1,-1 0-1,0 1 1,0-1-1,0 1 0,0 0 1,0 0-1,0 0 1,0 0-1,4 5 1,0 1 504,-1 0 1,0 0 0,8 15 0,-11-15 143,1-1 1,0 0 0,0-1 0,1 1 0,-1-1 0,14 11 0,-13-13-220,0 0 1,0 0 0,1-1-1,-1 0 1,1 0-1,0 0 1,12 2-1,-18-4-342,-1-1-1,1 0 0,0 0 0,-1 0 0,1 0 0,-1 0 0,1 0 0,-1 0 1,1 0-1,-1 0 0,1-1 0,-1 1 0,1 0 0,-1 0 0,1 0 1,-1-1-1,0 1 0,1 0 0,-1 0 0,1-1 0,-1 1 0,0 0 0,1-1 1,-1 1-1,1 0 0,-1-1 0,0 1 0,0-1 0,1 1 0,-1-1 1,0 1-1,0-1 0,1 1 0,-1 0 0,0-1 0,0 1 0,0-1 0,0 1 1,0-1-1,0 0 0,0 1 0,0-1 0,0 1 0,0-1 0,-4-28 376,3 23-318,-2-13 60,-3-8 24,2-1 0,-1-40 1,5 60-170,0 1-1,1-1 1,0 1 0,0 0 0,0 0 0,1-1-1,0 1 1,1 0 0,0 0 0,0 1 0,0-1-1,0 1 1,1-1 0,7-7 0,-8 10-149,1 1 0,-1-1 1,1 1-1,0 0 0,0 0 0,1 1 1,-1-1-1,0 1 0,1 0 0,0 0 1,-1 0-1,1 1 0,6-2 1,-3 2-672,-1 0 0,1 1 1,-1 0-1,1 0 1,-1 0-1,0 1 1,15 3-1,-10-1-191</inkml:trace>
</inkml:ink>
</file>

<file path=ppt/ink/ink1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6:00.1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195 715 15715,'-3'1'482,"1"0"0,-1-1 1,0 1-1,0 0 0,1 0 0,-1 1 0,0-1 0,1 0 0,-1 1 0,-2 2 0,-3 2 318,-16 8-203,1 1-1,1 1 1,1 1 0,-21 21-1,39-35-591,1 0 1,0-1-1,0 1 0,0 0 0,0 1 0,1-1 1,-1 0-1,1 0 0,-1 1 0,1-1 0,0 1 0,1-1 1,-2 8-1,2-9-6,0 0 1,0 0-1,1 0 1,-1 0-1,1 0 1,-1 0-1,1 0 0,-1 0 1,1 0-1,0 0 1,0 0-1,0 0 1,0 0-1,0 0 1,1-1-1,-1 1 0,0-1 1,1 1-1,-1-1 1,1 1-1,0-1 1,-1 0-1,1 0 1,4 2-1,-2-1-4,1 0-1,-1 0 1,1 0-1,0-1 1,0 0-1,0 0 1,0 0-1,0 0 1,0-1-1,0 0 1,0 0-1,0 0 1,0-1-1,0 0 1,0 0 0,-1 0-1,1 0 1,0-1-1,0 0 1,5-3-1,-4 2 4,0-1-1,0 0 0,0 0 1,0-1-1,-1 1 1,0-1-1,0-1 1,0 1-1,-1-1 0,0 1 1,0-1-1,0-1 1,-1 1-1,3-7 1,5-18 75,-1 0 0,-1-1 0,6-51 1,0-99 399,-15 98-157,0 77-193,-1 0 1,0 1-1,0-1 1,0 0-1,-1 0 0,-1 0 1,1 1-1,-1-1 1,-4-6-1,7 12-77,-1 0 1,1 0-1,-1 0 1,0 1-1,1-1 0,-1 0 1,0 1-1,0-1 0,0 1 1,1-1-1,-1 1 1,0-1-1,0 1 0,0-1 1,0 1-1,0 0 0,0-1 1,0 1-1,0 0 1,0 0-1,0 0 0,0 0 1,0 0-1,0 0 0,0 0 1,0 0-1,0 0 1,0 0-1,0 1 0,0-1 1,1 0-1,-1 1 0,0-1 1,0 1-1,0-1 0,0 1 1,0-1-1,-1 2 1,-2 1 61,0 0 1,0 0-1,1 1 1,-1 0 0,1-1-1,-4 6 1,2-1-52,1 0 0,-1 0 0,1 0 0,0 0 0,1 1 0,0 0 0,0-1 0,1 1 0,1 0 0,-1 0 0,1 0 0,1 1 1,-1-1-1,2 0 0,-1 0 0,1 0 0,4 18 0,-1-14-43,0-1 0,1 1 1,0-1-1,1-1 0,0 1 0,1-1 1,0 0-1,1 0 0,0-1 0,1 0 0,0 0 1,11 8-1,-7-7-1,0-1 0,1-1 0,1 0 0,24 12 0,-29-17-10,0 0 0,1 0 0,-1-1 1,1-1-1,-1 1 0,1-2 0,0 0 0,12 0 0,-20-1-1,0 0 1,-1 0-1,1 0 0,0-1 0,-1 1 0,1-1 0,0 0 0,-1 0 1,1 0-1,-1 0 0,1 0 0,-1 0 0,4-3 0,-5 3 0,0-1-1,0 1 0,1 0 1,-1-1-1,0 1 0,0-1 1,-1 0-1,1 1 1,0-1-1,0 0 0,-1 1 1,1-1-1,-1 0 0,0 0 1,1 1-1,-1-1 1,0 0-1,0 0 0,0 0 1,-1-3-1,0 0-2,0-1 1,-1 1-1,1-1 1,-1 1-1,-1-1 1,1 1-1,-1 0 0,0 0 1,0 0-1,0 0 1,-1 1-1,0 0 1,0-1-1,0 1 0,0 0 1,0 1-1,-1-1 1,0 1-1,0 0 1,0 0-1,0 0 0,0 1 1,-1 0-1,1 0 1,-1 0-1,1 1 0,-11-2 1,16 3 0,-1 0 0,1 0 0,-1 0 0,1 0 0,-1 0 0,0 0 0,1 0 0,-1 0 0,1 0 0,-1 0 0,0 0 0,1 0 0,-1 0 0,1 0 0,-1 1 0,1-1 0,-1 0 0,1 0 0,-1 1 0,1-1 0,-1 0 0,1 1 0,-1-1 0,1 0 0,-1 1 0,1-1 0,0 1 0,-1-1 0,1 1 0,0-1 0,-1 1 0,1-1 0,0 1 0,0-1 0,0 1 0,-1 0 0,1-1 0,0 1-1,0-1 1,0 2 0,0-1 0,0 1 0,0-1-1,1 0 1,-1 1-1,1-1 1,-1 1-1,1-1 1,-1 0-1,1 0 1,0 1 0,-1-1-1,1 0 1,0 0-1,0 0 1,0 1-1,2 0 1,2 2-2,1 0 1,0 0-1,0-1 0,0 0 1,1 0-1,-1 0 0,1-1 1,0 0-1,0 0 0,0-1 1,-1 1-1,1-2 0,9 1 1,-3-1-1,1 0 0,-1-1-1,1 0 1,-1-1 0,27-8 0,-19 3 10,0-2-1,-1 0 1,0-2 0,-1 0-1,0-1 1,-1-1 0,0 0 0,25-26-1,-36 32 6,-1 1 0,0-1 0,0 0-1,-1-1 1,0 1 0,0-1 0,0 0 0,-1 0 0,3-11-1,-6 13 2,-3 7-8,2 0-6,-1 0 0,1-1 1,0 1-1,0 0 0,0 0 1,0-1-1,0 1 0,0 0 0,0-1 1,0 1-1,0 0 0,0-1 0,0 1 1,0 0-1,0-1 0,1 1 0,-1 0 1,0-1-1,1 1 0,-1 0 0,1 0 1,1 1-1,0 1 1,0-1-1,0 0 1,1 0-1,-1 0 0,1 0 1,-1 0-1,1 0 1,0-1-1,0 0 1,-1 1-1,1-1 1,0 0-1,0 0 1,0 0-1,5 0 1,-3 0-1,-1-1 1,0 0 0,1 0-1,-1 0 1,0 0 0,0 0-1,1-1 1,-1 0 0,0 0-1,0 0 1,8-3 0,-3-1 45,1-1 0,-1 0 0,0 0 0,11-10 0,-16 13-7,-1 0 0,-1 0 0,1 0 0,0 0 0,-1-1 0,1 1 0,-1-1 0,0 1 0,0-1 0,-1 0 1,1 0-1,-1 0 0,0 0 0,2-5 0,-3 8-33,0 1-1,-1-1 1,1 1 0,0-1 0,0 1 0,0-1-1,0 1 1,0 0 0,-1-1 0,1 1 0,0-1-1,0 1 1,0 0 0,-1-1 0,1 1-1,0-1 1,-1 1 0,1 0 0,0-1 0,-1 1-1,1 0 1,-1 0 0,1-1 0,0 1 0,-1 0-1,1 0 1,-1 0 0,1 0 0,-1-1 0,1 1-1,-1 0 1,1 0 0,0 0 0,-1 0 0,1 0-1,-1 0 1,1 0 0,-2 0 0,-16 2 29,11 0-28,1 1 1,0-1-1,-1 1 0,1 0 1,0 1-1,0 0 0,1 0 0,-1 0 1,1 0-1,-9 10 0,10-10-8,1 0 0,0 0 0,0 0 0,0 0-1,0 1 1,0-1 0,1 1 0,0 0 0,0 0 0,0 0 0,1 0-1,-1 0 1,1 0 0,0 9 0,1-13 1,0 1 0,0 0 1,0 0-1,0-1 0,0 1 0,0 0 0,1-1 1,-1 1-1,1-1 0,-1 1 0,1-1 0,0 1 1,0-1-1,0 1 0,-1-1 0,1 1 1,1-1-1,-1 0 0,0 0 0,0 1 0,2 0 1,-1-1-1,0 0 1,0 0-1,0 0 1,1 0 0,-1 0-1,0-1 1,1 1-1,-1-1 1,0 1 0,1-1-1,-1 0 1,1 0 0,2-1-1,2 1-1,-1-1 0,1-1 0,0 1 0,-1-1 1,1 0-1,-1-1 0,1 0 0,-1 0 0,8-5 0,-4 0 1,-1-1 0,0 1 0,-1-2 0,0 1 0,0-1 0,-1 0 0,0 0 0,-1-1 0,0 0 0,-1 0 0,0-1 0,-1 0 0,4-15 0,0-5 8,-2-1 0,-1 0 0,1-56 0,-5 64-12,-1-1-1,-1 0 1,-2 0 0,-5-26 0,0 33-2,8 18 6,0 1 0,0 0 0,0 0-1,0 0 1,0 0 0,0 0 0,0 0 0,0-1-1,0 1 1,-1 0 0,1 0 0,0 0 0,0 0-1,0 0 1,0 0 0,0 0 0,0 0 0,-1 0-1,1-1 1,0 1 0,0 0 0,0 0 0,0 0-1,0 0 1,-1 0 0,1 0 0,0 0 0,0 0-1,0 0 1,0 0 0,-1 0 0,1 0 0,0 0-1,0 0 1,0 1 0,0-1 0,0 0 0,-1 0-1,1 0 1,0 0 0,0 0 0,0 0 0,0 0-1,0 0 1,0 0 0,-1 1 0,1-1 0,0 0-1,0 0 1,0 0 0,0 0 0,0 1 0,-2 2-1,0 0 1,0 0 0,0 0 0,1 1-1,-1-1 1,1 1 0,0-1 0,0 1 0,0 0-1,0 6 1,-1-2 0,-3 23 3,2 0-1,0 0 1,2 0 0,4 45-1,0-55 4,0 0 1,1 0-1,1-1 0,1 0 0,0 0 0,2 0 0,15 28 1,-19-41 7,0 0 1,0-1 0,1 1 0,0-1 0,0 0 0,1-1 0,-1 1 0,1-1-1,1 0 1,-1-1 0,1 1 0,-1-1 0,1-1 0,0 1 0,1-1 0,-1 0-1,0-1 1,1 0 0,0 0 0,-1 0 0,1-1 0,0-1 0,0 1 0,0-1-1,8-1 1,-8 0-170,0 0 1,0 0-1,0-1 0,0 0 0,0-1 0,0 0 0,0 0 0,-1 0 0,1-1 0,-1-1 0,0 1 1,0-1-1,-1 0 0,1 0 0,-1-1 0,0 0 0,-1 0 0,0 0 0,6-10 0,-3 1-327,-1-1-1,8-27 0</inkml:trace>
</inkml:ink>
</file>

<file path=ppt/ink/ink1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6:37.9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 2 12675,'-15'4'368,"2"0"-144,8 3-88,10-9-264,6-1-304,6-8 248</inkml:trace>
</inkml:ink>
</file>

<file path=ppt/ink/ink1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6:38.5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1 15539,'-6'9'-328,"-5"-11"-56</inkml:trace>
</inkml:ink>
</file>

<file path=ppt/ink/ink1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6:40.7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5490 7 6201,'-11'-2'1047,"1"0"0,0 1 0,0 0 0,-1 1 0,-18 1 0,-49 12 522,37-4-783,-152 17 1785,36-6-1580,75-7-713,-121 17 1114,160-26-759,0-2 0,-77-6 0,14-10-24,-95-6-69,-75 16-349,-67-4 616,154 2 28,-230 22 1,132-4-46,-20 3-399,-240 31 414,276-18-327,69-7-272,140-18-50,0-3 0,0-3 0,-90-15 0,94 10-118,-87 0 0,114 9-37,1 1 0,-1 1 0,0 2 0,-45 13 0,68-15 3,-18 5 46,-31 5 0,48-12-21,-1 0 1,1 0 0,-1-1 0,1 0 0,-1-1-1,-17-3 1,-6-1 96,0 1 0,0 2-1,-56 3 1,-23-2 102,106 1-196,-23-1 52,27 1-82,1 0 0,-1 0 1,0 1-1,1-1 0,-1 0 1,1 1-1,-1-1 0,1 1 1,-1-1-1,1 1 0,-1 0 1,1 0-1,-3 1 0,4-2-2,0 1 1,-1-1-1,1 0 0,0 1 1,0-1-1,0 0 0,-1 1 0,1-1 1,0 0-1,0 1 0,0-1 1,0 1-1,0-1 0,0 1 1,-1-1-1,1 0 0,0 1 0,0-1 1,0 1-1,1-1 0,-1 0 1,0 1-1,0-1 0,0 1 0,0-1 1,0 0-1,0 1 0,1-1 1,-1 1-1,0-1 0,0 0 0,0 1 1,1-1-1,11 12-7,-10-10 9,36 28 337,56 33 0,17 13 116,-105-71-443,0 0 0,-1 0-1,10 11 1,-14-15-12,0 0 1,0 0-1,0 1 0,-1-1 0,1 0 0,0 1 0,0-1 0,-1 1 0,1-1 1,-1 1-1,1-1 0,-1 1 0,0-1 0,0 1 0,1-1 0,-1 1 0,0 0 1,0-1-1,-1 1 0,1-1 0,0 1 0,0 0 0,-1-1 0,0 3 0,0-3-1,0 0 0,1 0 0,-1 0 0,0 0 0,0 0 0,0 0-1,0 0 1,0 0 0,0 0 0,0 0 0,0-1 0,-1 1-1,1 0 1,0-1 0,0 1 0,-1-1 0,1 0 0,0 1 0,0-1-1,-1 0 1,1 0 0,0 0 0,-1 0 0,1 0 0,0 0-1,-3 0 1,0-1-5,-1 0 0,1 0-1,-1 0 1,1 0 0,0-1 0,-1 0-1,-3-2 1,-10-6-38,1-2 0,1 0 0,-1-1 0,-18-20 0,7 4-44,-29-41-1,48 57 77,0 0 0,1-1 0,-11-23 1,16 29 12,0 0 1,0-1-1,1 1 1,0-1-1,0 0 1,1 1-1,0-1 1,1-9-1,0 16 0,0 1-1,0-1 0,1 1 0,-1-1 1,0 1-1,1-1 0,-1 1 0,1 0 1,-1-1-1,1 1 0,0 0 0,0-1 1,-1 1-1,1 0 0,0 0 0,0 0 1,0-1-1,0 1 0,0 0 0,1 1 1,-1-1-1,0 0 0,0 0 1,1 0-1,-1 1 0,0-1 0,1 1 1,-1-1-1,1 1 0,1-1 0,6 0-1,0 0 0,-1 0-1,1 1 1,12 1 0,-1-1 5,20 0-3,221-9-4,-192-1-934,32-3-4443,-58 12 3669</inkml:trace>
</inkml:ink>
</file>

<file path=ppt/ink/ink1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6:41.5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361 50 11715,'0'-2'469,"0"0"0,0-1 1,0 1-1,-1 0 1,1-1-1,-1 1 0,1 0 1,-1 0-1,0-1 1,0 1-1,0 0 0,0 0 1,0 0-1,0 0 1,0 0-1,-4-3 1,4 4-343,-1 0 1,1 0 0,-1 0-1,1 0 1,-1 0 0,0 0 0,0 1-1,1-1 1,-1 0 0,0 1 0,0 0-1,0-1 1,1 1 0,-1 0 0,0 0-1,0 0 1,0 0 0,0 0 0,0 1-1,1-1 1,-4 1 0,-5 3 82,0-1 1,1 1 0,-1 1-1,1-1 1,0 2-1,0-1 1,-8 8 0,-7 7 226,-24 24 1,26-21-142,1 1 0,-28 41-1,40-53-236,2 1-1,-1 0 0,2 1 1,0-1-1,0 1 0,1 1 1,-4 21-1,9-34-56,-1 0 1,1 0-1,0 1 0,-1-1 1,1 0-1,0 0 0,1 0 0,-1 0 1,0 0-1,0 0 0,1 1 1,0-1-1,-1 0 0,1 0 1,0 0-1,0-1 0,1 4 1,-1-4-1,0 0 0,1 0 0,-1 0 0,0 0 0,0 0 0,1-1 0,-1 1 0,0 0 0,1-1 1,-1 1-1,1-1 0,-1 1 0,1-1 0,-1 0 0,1 1 0,-1-1 0,1 0 0,1 0 0,5-1 4,0 0-1,0-1 0,0 0 0,0 0 0,-1 0 0,1-1 1,9-6-1,-3 3-9,-1-1 1,-1-1 0,0 0-1,0 0 1,0-1 0,-1-1-1,0 0 1,-1 0 0,0-1-1,-1-1 1,0 1 0,-1-2-1,11-20 1,-12 19-13,0-1 1,-1 0-1,5-23 0,-10 31 21,-3 8 10,-5 11 48,5-5 29,0 0 0,0 0 1,1 0-1,0 1 0,0-1 0,1 0 1,0 0-1,1 9 0,-1-14-70,0 0 0,0 1 0,1-1 0,-1 0 0,1 1 0,0-1 0,0 0-1,-1 0 1,1 0 0,0 1 0,1-1 0,-1 0 0,0 0 0,1-1 0,-1 1 0,1 0 0,-1 0 0,1-1 0,0 1-1,0-1 1,0 1 0,0-1 0,0 0 0,0 0 0,0 0 0,0 0 0,1 0 0,3 1 0,2-1-280,1 0 0,-1-1 0,1 0 0,-1-1 0,1 1 0,0-1 0,-1-1 0,0 0 1,14-5-1,7-4-2354,37-20 0,-33 15 833,12-5 224</inkml:trace>
</inkml:ink>
</file>

<file path=ppt/ink/ink1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6:42.0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185 395 12987,'-3'1'356,"1"-1"1,0 0 0,0 1 0,0 0-1,0-1 1,0 1 0,0 0-1,0 0 1,0 0 0,0 1-1,-3 1 1,-20 19 1361,17-14-1193,-13 11 577,-26 32 1,38-41-924,1 1 0,1 0 0,0 0 0,0 1 0,-6 15 0,12-25-165,1 0 0,-1 0 1,0 0-1,1 0 0,-1 1 1,1-1-1,0 0 0,0 0 0,0 0 1,0 1-1,0-1 0,0 0 0,0 0 1,1 1-1,-1-1 0,1 0 0,0 0 1,-1 0-1,1 0 0,0 0 1,0 0-1,1 0 0,1 2 0,-2-3-15,0 0-1,0 0 0,0 0 1,0 0-1,0 0 0,0-1 1,1 1-1,-1-1 0,0 1 0,0-1 1,1 1-1,-1-1 0,0 0 1,1 1-1,-1-1 0,2 0 1,-1 0-14,0 0 0,1-1 1,-1 1-1,0 0 0,1-1 0,-1 0 1,0 0-1,0 1 0,0-1 1,0 0-1,4-3 0,4-3-47,-1 0-1,-1-1 0,1 0 1,-1-1-1,-1 0 1,1 0-1,-2-1 1,9-12-1,-4 1 32,-1 1 0,-1-1 0,9-29 0,-12 27 36,-1 0 0,0 0 0,-2 0 0,-1 0-1,-1-1 1,-2-29 0,0 33 31,-2 1 0,0-1-1,-1 1 1,-1 0 0,-1 1 0,-1-1 0,-17-33-1,20 44 41,-1 1 0,0-1-1,0 1 1,-10-10 0,13 16-31,1-1 1,-1 0-1,0 1 1,-1-1-1,1 1 1,0 0 0,0 0-1,-1 0 1,-2-1-1,4 1-6,0 1 0,0 0 0,-1 0 0,1 0 1,0 0-1,0 0 0,0 0 0,-1 0 0,1 0 0,0 0 0,0 0 0,0 1 0,-1-1 0,1 1 0,0-1 0,0 1 0,0-1 0,0 1 0,-2 1 0,1-1 22,1 1-1,-1 0 0,0 0 0,1 0 0,0 0 0,-1 0 0,1 0 0,0 0 0,0 0 0,0 0 0,0 0 0,1 1 0,-1-1 0,0 0 0,1 5 0,-1 3 134,0 0-1,2 14 0,0-11-91,0 0 1,1 0-1,1 0 0,1-1 1,-1 0-1,2 1 1,0-1-1,0-1 0,1 1 1,1-1-1,0 0 0,0 0 1,1-1-1,0 0 1,1 0-1,0-1 0,1 0 1,-1-1-1,2 0 1,-1-1-1,19 10 0,64 21 132,-48-22-289,-40-13 97,56 18-1251,-55-20 801,1 1-1,0-1 1,-1 0 0,1-1 0,0 1 0,-1-1-1,11-1 1,18-9 947,3-2-666</inkml:trace>
</inkml:ink>
</file>

<file path=ppt/ink/ink1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6:42.4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212 318 15771,'-56'69'2938,"-68"109"-1,120-171-2877,0 0 0,0 0 0,0 0 0,1 0 0,1 0 0,-1 1 0,1 0 0,0-1 0,1 1 0,-1 15 0,2-20-53,0-1-1,0 1 1,1-1-1,-1 1 1,1-1-1,0 0 1,0 1-1,0-1 1,0 0-1,0 0 0,0 0 1,1 1-1,-1-1 1,1-1-1,-1 1 1,1 0-1,0 0 1,0 0-1,0-1 1,0 1-1,0-1 1,0 0-1,0 0 1,0 1-1,1-1 1,-1-1-1,4 2 1,-1 0-8,0-1 0,1 0-1,-1 0 1,1-1 0,0 1 0,-1-1 0,1-1 0,-1 1 0,1-1-1,-1 0 1,9-2 0,-7 0-2,1 0-1,0 0 0,0-1 1,-1 0-1,0 0 0,0-1 1,0 0-1,-1 0 0,7-7 1,-4 3 1,-1-1 1,0 0-1,0-1 1,-1 1-1,7-16 1,-1-1 10,-2-1-1,-1 0 1,-2-1 0,8-41 0,-8 22 202,-2 0 0,-2 0 1,-2 0-1,-6-76 0,3 117-108,1-1-1,-2 1 1,1-1 0,-1 1-1,0 0 1,-1 0 0,0 0 0,0 0-1,-5-8 1,8 15-72,-1-1 0,1 0 0,-1 0 1,1 1-1,-1-1 0,1 0 0,-1 1 0,0-1 0,1 0 0,-1 1 1,0-1-1,1 1 0,-1-1 0,0 1 0,0-1 0,0 1 1,0 0-1,1 0 0,-1-1 0,0 1 0,0 0 0,0 0 0,0 0 1,0 0-1,0 0 0,0 0 0,1 0 0,-1 0 0,0 0 1,0 0-1,0 0 0,0 1 0,0-1 0,0 0 0,1 1 1,-1-1-1,-1 1 0,0 1 54,-1 0 1,1 1-1,0-1 1,0 0-1,0 1 1,0-1-1,1 1 1,-1-1-1,-1 4 1,-4 10 136,1 1-1,1-1 1,0 1-1,1 0 1,1 0 0,-2 26-1,4-13-16,1 0-1,7 59 0,-3-65-217,0-1 0,2 0 0,0-1 0,2 1 0,17 35 0,-20-48-280,1-1 1,0 1-1,1-1 0,0-1 0,0 1 0,9 7 0,-10-11-221,0 0 0,0-1 1,1 0-1,0 0 0,-1 0 1,1-1-1,0 0 0,1 0 1,11 3-1,-8-4-161,0-1-1,16 1 1</inkml:trace>
</inkml:ink>
</file>

<file path=ppt/ink/ink1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6:44.6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 1060 12411,'-14'15'1986,"11"-9"-253,13-10 394,-3 0-1644,1-2-1,-1 1 0,0-1 1,0 0-1,-1-1 1,11-13-1,32-50 1113,-32 44-1259,-2-2 1,-1 0-1,19-54 0,-26 59-309,-1 0-1,-1 0 0,-1 0 0,-1-1 1,0-40-1,-3 57-25,0-1 0,-1 1 1,0 0-1,0 0 0,-1 0 0,-2-8 1,3 14-2,1-1 0,-1 0 1,0 1-1,0-1 0,0 1 1,0-1-1,0 1 0,0 0 1,0-1-1,0 1 0,0 0 0,0 0 1,-1-1-1,1 1 0,-1 0 1,1 1-1,-1-1 0,1 0 1,-1 0-1,1 1 0,-1-1 1,0 1-1,1-1 0,-1 1 1,0-1-1,0 1 0,1 0 1,-1 0-1,0 0 0,-2 0 1,0 1 4,0 0 0,0 0 1,0 1-1,0-1 0,0 1 1,0 0-1,1 0 0,-1 0 0,0 0 1,1 1-1,0 0 0,-1-1 1,1 1-1,0 0 0,1 1 1,-1-1-1,0 0 0,1 1 1,-3 4-1,0 2 36,0 0 0,0 0 1,1 0-1,1 1 0,0-1 0,-3 17 0,4-11 30,0 1 0,1-1 0,1 1 0,0 0 0,2-1-1,2 19 1,-2-28-34,-1-1 0,1 1 0,0-1 0,0 1 0,0-1 0,1 0 0,0 0 0,0 0-1,1 0 1,0-1 0,0 1 0,0-1 0,1 0 0,-1 0 0,1-1 0,0 1 0,11 6 0,-11-9-22,0 1 1,0-1-1,0-1 1,0 1-1,1-1 1,-1 0-1,1 0 1,-1-1-1,1 1 1,-1-1-1,0 0 1,1-1 0,-1 0-1,1 1 1,-1-2-1,1 1 1,-1 0-1,0-1 1,9-5-1,4-2 4,-1 0 0,0-2-1,-1 0 1,19-17 0,37-36 60,16-14 229,-70 64-90,0 1 1,1 1-1,22-11 0,-37 21-164,0 0-1,-1 1 1,1-1 0,0 1-1,0 0 1,0 0 0,0 1-1,0-1 1,0 1 0,0 0-1,0 0 1,0 0 0,0 0-1,6 2 1,-8-1-43,1 0 0,-1 0 1,1 0-1,-1 0 0,0 0 0,0 1 0,0-1 1,0 1-1,0-1 0,0 1 0,0 0 0,0 0 0,-1-1 1,1 1-1,-1 1 0,1-1 0,-1 0 0,0 0 1,0 0-1,0 1 0,0-1 0,0 1 0,1 2 1,2 18 5,-1 0 0,-1 0 1,-1 32-1,1-47-4,4-8-7,8-15-1,28-42 13,40-74 0,1-2 14,-81 128-33,1 1 1,0 1 0,1-1-1,-1 0 1,1 1-1,6-6 1,-8 8-1,-1 0-1,1 1 1,-1-1 0,1 0-1,-1 1 1,1-1 0,-1 1-1,1-1 1,-1 1 0,1 0-1,0-1 1,-1 1 0,1 0-1,-1 0 1,1 0 0,0 1-1,-1-1 1,1 0 0,-1 1 0,1-1-1,-1 0 1,1 1 0,1 1-1,7 3 1,-1 1-1,0 1 0,14 13 1,8 6 1,-21-20 1,0 0 0,0 0-1,0-1 1,0 0 0,1-1 0,0 0 0,0-1 0,0 0 0,0-1 0,0 0 0,0-1 0,1 0 0,-1-1 0,19-1 0,-20 0 0,0 0 0,1-1 0,-1 0 1,0 0-1,-1-1 0,1-1 0,0 0 0,-1 0 0,0 0 0,0-1 0,0-1 0,-1 0 0,1 0 0,-2 0 0,1-1 1,-1 0-1,0-1 0,0 0 0,0 0 0,7-14 0,-1 1 5,-1 0-1,-2 0 1,0-1 0,7-24-1,-15 38-2,1 0-1,-2 0 1,1 0-1,-1 0 0,0-1 1,-1 1-1,0 0 1,0-1-1,-1 1 0,0 0 1,0 0-1,-1 0 0,0-1 1,0 2-1,-5-11 1,6 16-4,0 1 1,0-1 0,0 0-1,0 0 1,0 1 0,-1-1-1,1 0 1,-1 1 0,1 0-1,-1-1 1,1 1 0,-1 0-1,-3-2 1,3 2 0,1 1-1,-1-1 1,1 1-1,-1 0 1,0-1-1,1 1 1,-1 0-1,1 0 1,-1 0-1,0 0 1,1 1-1,-1-1 0,1 0 1,-1 1-1,0-1 1,1 1-1,-1-1 1,1 1-1,-3 1 1,-2 3-2,-1-1-1,1 1 1,0 0 0,1 1-1,-1-1 1,1 1 0,0 0 0,1 1-1,-5 7 1,1-2-2,1 1 0,1 1-1,0-1 1,-4 16 0,8-20 5,0-1 1,0 0-1,1 1 1,0 0-1,0-1 1,1 1-1,1-1 1,-1 1-1,1-1 1,0 1-1,1-1 0,3 11 1,-3-15-3,0 1 1,0-1-1,0 0 0,1 0 1,-1 0-1,1 0 0,0 0 0,0 0 1,0-1-1,1 1 0,-1-1 1,1 0-1,0 0 0,0 0 1,0-1-1,0 1 0,0-1 1,1 0-1,-1 0 0,1-1 1,-1 1-1,1-1 0,6 1 1,-3-1 0,0-1 0,1 0 0,-1 0 1,1-1-1,-1 0 0,0 0 0,0-1 1,0 0-1,0 0 0,0-1 0,0 0 1,0-1-1,-1 1 0,1-2 0,-1 1 1,8-7-1,7-6 2,-2-1 0,1-1 0,28-35 0,75-115 66,-81 107-3,-39 56-52,-2 3-3,-1 1 0,1-1 1,0 1-1,0 0 0,0-1 0,1 1 0,2-3 1,-4 5-10,-1 0 0,0 0 0,0 0 1,0 0-1,0 0 0,0 0 0,0 0 0,1 0 1,-1 0-1,0 0 0,0 0 0,0 0 1,0 0-1,0 0 0,1 0 0,-1 0 0,0 1 1,0-1-1,0 0 0,0 0 0,0 0 1,0 0-1,1 0 0,-1 0 0,0 0 0,0 0 1,0 0-1,0 0 0,0 1 0,0-1 1,0 0-1,0 0 0,0 0 0,0 0 0,1 0 1,-1 0-1,0 1 0,0-1 0,0 0 1,0 0-1,0 0 0,0 0 0,0 0 0,0 0 1,0 1-1,0-1 0,0 0 0,0 0 1,0 0-1,0 0 0,0 0 0,0 1 0,0-1 1,-1 0-1,1 10 30,-3 7 39,-7 26 0,6-29-43,1 1-1,0 0 1,-2 27 0,5-38-25,0 0 1,0 0-1,1 0 1,-1 0-1,1 1 1,0-1-1,0 0 1,1-1-1,-1 1 1,1 0-1,0 0 0,0-1 1,0 1-1,0-1 1,1 1-1,0-1 1,-1 0-1,5 4 1,-2-3-3,0-1 1,0 0 0,0 0-1,0 0 1,0-1 0,1 1-1,-1-1 1,1 0-1,0-1 1,0 0 0,-1 0-1,9 1 1,-5-2-5,0 1 1,0-2-1,0 1 0,0-1 0,0-1 1,0 1-1,13-5 0,-18 4 2,0 0 0,0 0 0,0 0 0,0-1 0,0 0-1,-1 1 1,1-1 0,-1 0 0,0-1 0,0 1 0,0 0 0,0-1-1,0 0 1,-1 0 0,0 0 0,0 0 0,0 0 0,0 0-1,0 0 1,1-9 0,-1 2-15,0 1-1,0-1 1,-2 1-1,1-1 1,-1 0-1,-1 1 1,-3-21-1,-6 1-150,10 29 162,0 1 0,0 0-1,0 0 1,0 0 0,0-1 0,0 1 0,0 0-1,0 0 1,0 0 0,0-1 0,0 1 0,0 0-1,0 0 1,0 0 0,0 0 0,0-1 0,-1 1 0,1 0-1,0 0 1,0 0 0,0 0 0,0 0 0,0 0-1,-1-1 1,1 1 0,0 0 0,0 0 0,0 0-1,0 0 1,-1 0 0,1 0 0,0 0 0,0 0-1,0 0 1,-1 0 0,1 0 0,0 0 0,0 0 0,0 0-1,-1 0 1,1 8-105,16 41 3,33 66 0,-30-75 128,-2 1 0,22 77 0,-38-113-21,0 0 0,-1 0 0,1 0 1,-1 0-1,0 0 0,0 0 0,-1 0 1,1 0-1,-1 0 0,0 0 0,-1 0 1,-2 8-1,1-6 1,-1-1 0,1 0 0,-1 0 0,-1 0 0,1-1 0,-1 1 0,0-1 0,-8 7 0,9-9-26,0-1 1,-1 1-1,1 0 0,-1-1 0,0 0 0,0 0 0,0-1 1,0 1-1,0-1 0,0 0 0,0 0 0,0-1 0,0 1 1,-1-1-1,1-1 0,-7 0 0,8 1-23,0-1 1,0 1-1,0-1 0,0 0 1,0-1-1,0 1 0,0-1 0,0 1 1,1-1-1,-1 0 0,0-1 0,1 1 1,0-1-1,-1 1 0,1-1 1,0 0-1,1 0 0,-1 0 0,0-1 1,1 1-1,-3-4 0,5 5 46,-1 1-1,1-1 1,0 0 0,-1 1-1,1-1 1,0 0 0,0 1-1,0-1 1,0 0-1,0 1 1,0-1 0,1 0-1,-1 1 1,1-1 0,-1 0-1,1 1 1,-1-1-1,1 1 1,0-1 0,0 1-1,0-1 1,0 1 0,1-2-1,4-5 6,1 1 0,0 1 1,7-7-1,-2 3-7,-3 0 5,1 2 0,0-1 1,1 1-1,17-10 0,-11 10 11,-1-2-1,0 0 0,0-1 1,-1 0-1,0-2 0,-1 1 1,-1-2-1,0 0 1,-1 0-1,0-1 0,-1-1 1,-1 0-1,12-24 1,-18 29 37,-1 1 0,0-1 0,0 0 0,-2 1 0,1-1 0,-1 0 0,-1 0 0,0-14 0,-1 14-13,1 1 0,0 0 0,1-1 0,0 1 0,1 0 0,0-1 0,1 1 0,0 0 0,5-12 0,2 10 167,-6 12 39,-2 9-102,-3 7-55,0-11-65,1-1 0,-1 1 0,1-1 0,1 9-1,-1-12-15,1 0-1,-1 0 0,0 0 1,1 0-1,-1 0 0,0 0 1,1 0-1,-1 0 0,1 0 1,0 0-1,-1-1 0,1 1 0,0 0 1,-1 0-1,1-1 0,0 1 1,0 0-1,0-1 0,0 1 1,-1-1-1,1 1 0,0-1 1,0 1-1,0-1 0,2 1 1,1 0 0,0 0 0,0 0 0,0 1 0,0-1 1,0 1-1,0 0 0,0 0 0,0 1 0,-1-1 1,1 1-1,-1 0 0,0 0 0,0 0 0,4 4 1,22 34 152,42 77 1,-60-97-71,-1 1 1,-1 0-1,-1 1 1,-1 0-1,-2 0 1,0 1-1,-1-1 0,-1 1 1,-1 0-1,-2 0 1,0 0-1,-4 25 1,-1-15-68,-1 0 1,-1-1-1,-2 0 1,-2 0 0,-1-1-1,-1 0 1,-32 54-1,30-63-13,-21 28 0,28-42-2,0 0-1,0-1 0,-1 0 1,0 0-1,-12 8 0,19-14-2,-1-1 1,0 1-1,1-1 0,-1 0 0,0 1 1,0-1-1,0 0 0,0-1 0,0 1 1,0 0-1,0-1 0,-4 0 0,5 0 0,1 0-1,0 0 0,-1-1 1,1 1-1,0-1 0,0 1 1,0-1-1,-1 0 0,1 1 1,0-1-1,0 0 0,0 0 1,0 1-1,0-1 0,0 0 1,0 0-1,1 0 0,-1 0 0,0-1 1,0 1-1,1 0 0,-1 0 1,1 0-1,-1-1 0,1 1 1,-1 0-1,1 0 0,0-2 1,-2-7-1,1 0 1,0 0 0,1 0-1,0 0 1,1 0 0,0 0 0,1 0-1,3-11 1,-5 18-1,9-32 0,1 0-1,1 1 1,2 0 0,2 1-1,1 0 1,30-45-1,140-168 156,-173 230-136,6-6-5,-1 0 1,0-2-1,21-40 0,-36 55-626,0-1 0,0 1 0,-1-1 0,0 0 0,-1 1 0,0-1 0,-1 0 0,0 0-1,-2-10 1,2-9 64,0-14-411</inkml:trace>
</inkml:ink>
</file>

<file path=ppt/ink/ink1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6:56.4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4 314 6865,'0'0'177,"0"-1"-1,-1 1 1,1-1-1,-1 1 0,1-1 1,0 1-1,0-1 1,-1 1-1,1-1 0,0 1 1,0-1-1,0 1 1,0-1-1,-1 0 0,1 1 1,0-1-1,0 1 1,0-1-1,0 1 0,0-1 1,0 0-1,1 1 1,-1-1-1,0 1 0,0-2 1,3-2 2010,-1 15-856,-1-8-1167,-1-1 0,0 1-1,1 0 1,0 0 0,0 0 0,0 0 0,0 0 0,0-1-1,0 1 1,1 0 0,-1-1 0,1 1 0,0-1 0,0 0-1,-1 1 1,2-1 0,-1 0 0,3 2 0,-1-2-53,-1 1 1,1-2-1,0 1 1,0 0-1,1-1 1,-1 0-1,0 0 1,0 0-1,1 0 1,-1 0-1,0-1 1,6 0-1,51-1 786,56 1 851,132 9-21,260-26 1,-340 9-1041,0 9-1,255 32 0,-355-24-541,-11-1 89,62 1-1,-65-9-135,0-4 0,0-1-1,0-3 1,76-22-1,161-45 131,3 21 281,-217 47-318,106 5 1,-66 2 15,213-11 273,-229 2-42,125-27 1,-156 24-410,113-3 0,-22 2 0,-124 8-8,0-1 0,46-15 0,-10-6 2,44-11 0,-110 37-23,-1 0-1,1 1 1,0 0 0,0 0 0,0 1-1,-1 0 1,1 0 0,0 1-1,-1 0 1,10 4 0,-6-3-1,0 0-1,0 0 1,22 2 0,-16-6 4,0 0 0,-1-1 1,31-7-1,-33 5-2,0 1-1,0 1 0,1 0 1,-1 1-1,22 1 1,-24 3-89,-11-2 63,0-1-1,0 1 0,0-1 1,-1 0-1,1 1 0,0-1 1,0 0-1,0 0 0,0 1 0,0-1 1,0 0-1,0 0 0,-1 0 1,1 0-1,0 0 0,0 0 1,0-1-1,0 1 0,0 0 1,1-1-1,1-2-1106,-1 0 1,0-1-1,0 1 1,0-1-1,0 1 1,-1-1-1,1 0 1,0-6-1,-1 6-844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6:11.3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12075,'10'5'1152,"-2"0"1160,2 4-863,-7 2-209,0 4-128,-1 1-368,-2 1-136,0-1-400,0-1-80,2 1-152,-2-3-176,3-3-448,0-2-408,2-8-584,3 0-113,5-8 897</inkml:trace>
</inkml:ink>
</file>

<file path=ppt/ink/ink1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6:57.1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91 0 10642,'-1'6'8765,"5"1"-7338,-3-2-1182,0-1 0,0 1 0,1-1-1,-1 0 1,1 1 0,0-1 0,0 0 0,1 0 0,-1 0 0,1 0 0,0-1 0,0 1 0,0-1 0,0 0-1,1 1 1,3 2 0,16 7 246,0 0-1,32 13 0,-28-14 12,38 23-1,-61-32-421,1 0 0,-1 1-1,0-1 1,0 1 0,-1 0-1,1 0 1,-1 0 0,0 1-1,0-1 1,0 1 0,0 0 0,1 6-1,2 5 207,-1 0-1,5 27 1,-2-7-130,-7-29-111,1-1 1,-1 1-1,-1-1 1,1 1-1,-1 0 1,0 0-1,0-1 1,-1 1-1,0 0 1,0-1-1,-1 1 1,-2 7 0,2-9 6,-1 0 0,1 0 0,-1-1 0,0 1 0,0-1 0,-1 1 0,1-1 0,-1 0 0,0-1 0,0 1 0,0-1 0,0 0 0,-1 0 0,1 0 0,-10 4 0,-70 32 379,-93 59 1,166-90-496,6-5-150,-1 1 0,1-1 0,-1 1 0,0-2 0,1 1 0,-1 0-1,-7 1 1,13-4 109,-1 0 0,1 0 0,-1 0 0,1-1-1,-1 1 1,1 0 0,-1 0 0,1 0 0,-1 0 0,1 0-1,0-1 1,-1 1 0,1 0 0,-1 0 0,1-1-1,0 1 1,-1 0 0,1-1 0,0 1 0,-1 0 0,1-1-1,0 1 1,0-1 0,-1 1 0,1 0 0,0-1-1,0 1 1,0-1 0,-1 1 0,1-1 0,0 1-1,0-1 1,0 1 0,0-1 0,0 1 0,0-1 0,-1-22-3204,2 18 2314,-2-27-3491,5 16 3252</inkml:trace>
</inkml:ink>
</file>

<file path=ppt/ink/ink1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6:57.6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64 1 9690,'-3'10'6160,"-6"8"-3176,3-7-1395,1-1-841,1 2-1,0-1 1,1 0 0,1 1-1,0-1 1,-1 19 0,3 72 1419,3-40-974,-3-4-426,0 55 380,-1-92-1220,-1 0 1,-1 0 0,-7 24-1,4-35-731,2-6-2301,9-16 1482</inkml:trace>
</inkml:ink>
</file>

<file path=ppt/ink/ink1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6:58.5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0 116 13283,'10'11'1533,"-1"1"1,0-1-1,9 18 0,16 21 1397,-6-16-1731,1 1 256,42 67-1,-58-78-1316,-1-1 0,-2 1 0,0 1-1,-2 0 1,0 0 0,-2 1 0,-1-1 0,3 44 0,-8-69-136,0 0-1,0 0 1,0 0 0,0 1-1,1-1 1,-1 0 0,0 0-1,0 1 1,0-1-1,0 0 1,0 0 0,0 1-1,0-1 1,0 0 0,0 0-1,0 0 1,0 1-1,0-1 1,-1 0 0,1 0-1,0 1 1,0-1 0,0 0-1,0 0 1,0 0-1,0 1 1,0-1 0,-1 0-1,1 0 1,0 0 0,0 0-1,0 1 1,0-1-1,-1 0 1,1 0 0,0 0-1,-1 0 1,-3-3 18,-1-13 11,1 0 0,-4-19 0,7 30-26,-7-46 30,2 0 0,2 0-1,5-79 1,0 110 10,1 0 1,1 0-1,1 0 1,1 1-1,1-1 0,8-18 1,-8 25 13,1-1 1,0 1 0,1 0 0,1 0 0,0 1 0,0 0 0,1 1-1,17-15 1,-23 23-187,0-1 0,0 1 0,0 0-1,1 0 1,-1 1 0,1-1 0,0 1 0,0 0-1,0 0 1,5-1 0,-7 3-400,0 0 0,0-1 0,-1 1 0,1 0 0,0 0 1,0 1-1,-1-1 0,6 2 0,-5-1-432,1 0 0,-1 1 0,0-1 0,-1 1 0,1 0 0,0 0 0,0 0 0,3 3 0,16 17-1641</inkml:trace>
</inkml:ink>
</file>

<file path=ppt/ink/ink1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7:00.1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 1057 13443,'0'1'231,"0"0"0,0-1 0,0 1 0,0 0 0,1-1 0,-1 1 1,0 0-1,0-1 0,1 1 0,-1-1 0,1 1 0,-1-1 0,0 1 0,1 0 0,-1-1 0,1 0 1,0 1-1,-1 0-116,1-1 0,-1 0 0,1 0 1,-1 0-1,0 0 0,1 0 1,-1 0-1,0 0 0,1 0 1,-1 0-1,1 0 0,-1 0 0,0 0 1,1-1-1,-1 1 0,0 0 1,1 0-1,-1 0 0,0 0 0,1 0 1,-1-1-1,1 1 0,2-3 340,0 0 0,-1 0 0,1 0 0,4-6 0,-3 3-203,7-8 100,0-1 0,-2 0 0,1-1 0,-2 0 0,0-1 1,6-20-1,-12 30-325,0-1 0,0 1 0,-1-1 0,0 1 0,-1-1 0,1 1 0,-3-14 0,2 16-21,-1 0 0,-1 1 1,1-1-1,0 0 0,-1 1 1,0-1-1,0 1 1,-1 0-1,1 0 0,-1 0 1,0 0-1,0 0 0,-4-4 1,5 6-11,1 1-1,-1-1 1,0 1 0,0-1-1,0 1 1,0-1 0,0 1 0,0 0-1,0 0 1,-1 0 0,1 0-1,0 1 1,0-1 0,-1 1 0,1-1-1,-1 1 1,1 0 0,0 0 0,-1 0-1,-3 0 1,3 1 0,0 0 0,0 0 1,1 0-1,-1 0 0,1 0 0,-1 1 1,1-1-1,0 1 0,-1-1 0,1 1 1,0 0-1,0 0 0,0 0 0,0 0 1,1 0-1,-1 1 0,-2 3 0,0 1 6,1-1 0,0 1 0,0 0 0,1 0-1,0 0 1,0 0 0,0 0 0,1 0-1,0 0 1,0 1 0,1-1 0,0 1 0,1 7-1,0-9 13,0-1-1,0 0 0,1 1 0,0-1 1,-1 0-1,2 0 0,-1 0 1,1 0-1,-1-1 0,1 1 0,1-1 1,-1 1-1,1-1 0,-1 0 1,1-1-1,0 1 0,1 0 1,5 3-1,-1-2 2,0 0 1,0-1 0,0 0-1,1 0 1,-1-1-1,1-1 1,0 0 0,-1 0-1,1 0 1,0-1-1,0-1 1,0 0 0,0 0-1,18-4 1,-18 2-16,-1 0 1,-1 0-1,1-1 1,0 0-1,-1-1 1,1 0-1,-1 0 1,0-1-1,-1 0 1,1 0-1,-1-1 1,0 0-1,0 0 1,-1-1-1,0 0 1,8-11 0,-4 1 0,0 0 1,-2 0 0,0 0-1,-1-1 1,-1-1 0,4-18-1,14-118-2,-17 68 29,-6-104 0,-2 165-9,-1 0 0,-1 0 0,-1 0 0,-1 1 0,-10-31 0,14 53 2,-1-1 0,0 1 1,1-1-1,-1 1 0,0-1 1,-1 1-1,1 0 0,-4-4 1,5 6-8,0 1 1,1-1-1,-1 0 1,0 1-1,0-1 1,0 1 0,0-1-1,0 1 1,0-1-1,0 1 1,0 0-1,0-1 1,0 1-1,0 0 1,0 0-1,0 0 1,0 0-1,-1 0 1,1 0 0,0 0-1,0 0 1,0 0-1,0 1 1,0-1-1,0 0 1,0 1-1,0-1 1,0 1-1,0-1 1,0 1-1,-1 0 1,-1 2 38,0-1-1,-1 1 1,1 1 0,0-1-1,1 0 1,-1 1-1,0-1 1,1 1 0,0 0-1,0 0 1,-2 4 0,-1 5 101,1 0 0,-4 19 0,2 2 97,2 0 1,1 0-1,1 0 1,3 1 0,6 52-1,-4-64-161,2-1 0,1 0 0,0 0-1,2 0 1,11 22 0,-13-30-65,2 0-1,0-1 1,0 0 0,2-1 0,-1 0-1,1 0 1,1-1 0,18 15 0,-22-20-21,1-1 0,-1-1 1,1 1-1,0-2 0,0 1 0,0-1 1,0 0-1,0 0 0,1-1 0,-1 0 1,18 1-1,-20-3-2,-1 0 0,1 0 1,-1-1-1,1 0 0,-1 0 0,0 0 1,1 0-1,-1-1 0,0 0 1,0 0-1,0 0 0,0-1 0,-1 0 1,1 0-1,-1 0 0,1 0 0,-1-1 1,0 1-1,0-1 0,3-5 0,0 0-1,-1-1-1,0 0 0,-1 0 0,0 0 0,-1-1 0,0 1 1,0-1-1,-1 0 0,-1 0 0,0-1 0,0 1 0,-1 0 1,-1-1-1,0 1 0,-2-20 0,-2 4-62,-1 0 0,-1 0 1,-1 1-1,-1 0 0,-17-35 0,23 57 52,1 0 0,0 1 0,-1-1 0,0 1 0,1 0 1,-1-1-1,-1 1 0,1 0 0,0 0 0,-1 1 1,-3-5-1,5 7 9,0 0 0,1-1 0,-1 1 1,1 0-1,-1 0 0,0 0 0,1 0 1,-1-1-1,1 1 0,-1 0 0,0 0 0,1 0 1,-1 0-1,1 0 0,-1 0 0,0 1 1,1-1-1,-1 0 0,0 0 0,1 0 1,-1 1-1,1-1 0,-1 0 0,1 1 0,-1-1 1,1 0-1,-1 1 0,1-1 0,-1 0 1,1 1-1,-1-1 0,1 1 0,0-1 1,-1 1-1,1-1 0,0 1 0,-1 0 1,1-1-1,0 2 0,-3 2 6,1 0 0,1 0-1,-1 1 1,-2 7 0,2 1 22,1 0 0,-1 0 0,2 0 0,0 0 0,1 0 0,0 1 0,1-2 0,0 1 0,1 0 0,0 0 0,1-1 0,1 0 1,0 1-1,0-2 0,1 1 0,11 14 0,-11-16-52,1-1-1,1 1 1,0-2 0,0 1 0,0-1 0,1 0 0,0-1 0,1 0 0,-1-1 0,1 0 0,1 0-1,-1-1 1,1 0 0,0-1 0,0 0 0,0-1 0,1 0 0,19 2 0,-23-5-117,0 0 1,0 0-1,0-1 1,1 0-1,-1 0 0,0-1 1,-1 0-1,1 0 1,14-8-1,-10 5-310,-1-2-1,-1 1 0,1-2 1,-1 1-1,17-18 0,-11 7-410,0-1-1,-1 0 1,-1-1 0,-1-1-1,-1 0 1,12-28-1,-19 39 650,4-11 11,11-37 1,-18 53 398,-1 0 1,0 0-1,0 0 0,0 0 1,-1 0-1,0 0 0,0 0 1,0 0-1,0 0 0,-1 0 1,0 0-1,0 0 1,-3-8-1,4 12-111,-1 0 1,1 0-1,-1 0 0,1 0 1,-1 0-1,1 0 0,-1 0 0,0 0 1,1 1-1,-1-1 0,0 0 1,0 0-1,1 0 0,-1 1 1,0-1-1,0 0 0,0 1 1,0-1-1,0 1 0,0-1 1,0 1-1,0 0 0,0-1 0,0 1 1,-1 0-1,1 0 0,0 0 1,0-1-1,0 1 0,0 0 1,0 1-1,0-1 0,0 0 1,-2 1-1,0 0 29,1 0-1,-1 0 1,1 0 0,0 1-1,0-1 1,0 1 0,0 0 0,0 0-1,0 0 1,0 0 0,1 0-1,-1 0 1,0 0 0,-1 3 0,-4 10 198,0 1-1,0-1 1,2 1 0,0 0 0,0 0 0,-1 17 0,4-22-253,1 0 1,0 0-1,1 0 0,0 0 1,1-1-1,0 1 1,1 0-1,0 0 0,1-1 1,4 14-1,-5-21-59,-1 1-1,1-1 0,-1 0 1,1 0-1,0 0 0,0 0 1,0-1-1,1 1 0,-1 0 0,0-1 1,1 0-1,5 4 0,-6-5-5,0 0-1,-1 0 1,1-1-1,0 1 1,-1-1-1,1 0 1,0 1-1,0-1 1,0 0-1,-1 0 1,1 0-1,0 0 0,0-1 1,-1 1-1,1 0 1,0-1-1,0 1 1,-1-1-1,1 1 1,0-1-1,-1 0 1,1 0-1,-1 0 0,1 0 1,-1 0-1,3-2 1,2-2-21,0-1 0,-1 0 0,0 0 1,0 0-1,0-1 0,-1 1 0,0-1 0,0 0 1,-1 0-1,1-1 0,-2 1 0,3-10 0,-1 4 18,-1-1 0,-1 0-1,-1 0 1,0 0 0,0 0 0,-2-16-1,-4 0 48,5 28-36,0 1 0,-1-1 1,1 1-1,-1-1 0,1 0 1,-1 1-1,0-1 0,0 1 1,0 0-1,1-1 0,-1 1 0,0 0 1,-1-1-1,-1-1 0,3 3-2,0 0 0,0 0-1,0 0 1,-1-1-1,1 1 1,0 0-1,0 0 1,0 0-1,0 0 1,0 0-1,0 0 1,0 0-1,-1 0 1,1 0-1,0 0 1,0 0-1,0 0 1,0 0-1,0 0 1,-1 0-1,1 0 1,0 0 0,0 0-1,0 0 1,0 0-1,0 0 1,-1 0-1,1 0 1,0 0-1,0 0 1,0 0-1,0 0 1,0 0-1,-1 0 1,1 0-1,0 0 1,0 0-1,0 0 1,0 0-1,0 0 1,0 1 0,0-1-1,-1 0 1,1 0-1,0 0 1,0 0-1,0 0 1,0 0-1,0 1 1,0-1-1,1 10-27,8 10 10,-6-17 17,-1 0 1,1 0 0,0 0 0,0-1-1,0 1 1,0-1 0,0 0-1,0 0 1,1 0 0,-1 0 0,1 0-1,-1-1 1,1 0 0,0 0-1,0 0 1,-1 0 0,1 0-1,0-1 1,0 1 0,0-1 0,0 0-1,5-1 1,-3 0-2,0 0 1,1 0-1,-1 0 0,0-1 1,0 0-1,0 0 1,0 0-1,0-1 0,0 0 1,-1 0-1,1-1 0,8-6 1,9-14-1,28-35 0,-34 36 16,2 2 0,35-32 0,-50 49-9,2-2 27,1 1 0,0-1 0,0 1 0,0 1 0,1-1 0,-1 1 0,16-5 0,-23 9-30,1 0 1,0-1-1,-1 1 1,1 0-1,-1 0 1,1 0-1,-1 0 1,1 0-1,0 0 1,-1 0-1,1 0 1,-1 0-1,1 1 1,-1-1 0,1 0-1,-1 0 1,1 0-1,-1 1 1,1-1-1,-1 0 1,1 0-1,-1 1 1,1-1-1,-1 0 1,1 1-1,-1-1 1,0 1-1,1-1 1,-1 1 0,0-1-1,1 0 1,-1 1-1,0-1 1,1 1-1,-1-1 1,0 1-1,0 0 1,0-1-1,0 1 1,0-1-1,1 1 1,-1-1 0,0 1-1,0-1 1,0 2-1,0 3-1,0 0 1,-1 0-1,1 0 0,-2 5 0,2-9 1,-6 23 1,-1-1 1,0 0 0,-2 0-1,-1-1 1,0 0 0,-2 0-1,0-1 1,-20 24 0,19-29-9,13-16 3,0 1 1,0-1 0,0 0 0,0 0 0,0 0-1,0 0 1,0 0 0,0 0 0,0 1 0,0-1-1,0 0 1,0 0 0,0 0 0,-1 0 0,1 0 0,0 0-1,0 0 1,0 1 0,0-1 0,0 0 0,0 0-1,0 0 1,-1 0 0,1 0 0,0 0 0,0 0-1,0 0 1,0 0 0,0 0 0,0 0 0,-1 0 0,1 0-1,0 0 1,0 0 0,0 0 0,0 0 0,0 0-1,-1 0 1,1 0 0,0 0 0,0 0 0,0 0-1,0 0 1,0 0 0,0 0 0,-1 0 0,1 0 0,0 0-1,0-1 1,0 1 0,0 0 0,0 0 0,0 0-1,0 0 1,0 0 0,-1 0 0,1 0 0,0-1-1,0 1 1,1-9-73,1 3 53,0-1 0,1 0-1,0 1 1,1 0 0,-1-1 0,1 1-1,0 1 1,1-1 0,-1 1 0,1-1 0,0 1-1,0 1 1,10-8 0,-6 6 18,1 0 0,-1 0 1,1 1-1,0 0 0,0 1 1,1 0-1,-1 1 0,15-3 1,-11 3-3,17-2 5,49-15 0,-71 16 2,0 1 0,0-1 1,0-1-1,0 1 1,-1-2-1,0 1 0,0-1 1,0 0-1,10-11 0,-12 11 8,-1-1 0,1 1 0,-2-1 0,1 0 0,7-14 0,-11 17 16,0 0-1,0 1 1,0-1 0,0 0 0,0 0 0,-1 0 0,0 0-1,0 0 1,0 1 0,0-1 0,-1 0 0,1 0 0,-1 0-1,-2-6 1,-3-8 97,-9-20 0,13 34-115,0 0-1,0 0 0,0 0 0,-1 0 0,0 0 1,0 1-1,0-1 0,0 1 0,0 0 0,-5-4 1,7 6-7,1 1 0,-1 0 0,1 0 0,0 0 0,-1 0 0,1 0 1,-1-1-1,1 1 0,0 0 0,-1 0 0,1 0 0,-1 0 1,1 0-1,-1 0 0,1 0 0,0 1 0,-1-1 0,1 0 0,-1 0 1,1 0-1,-1 0 0,1 0 0,0 1 0,-1-1 0,1 0 1,0 0-1,-1 1 0,1-1 0,0 0 0,-1 1 0,1-1 0,0 0 1,0 1-1,-1-1 0,1 0 0,0 1 0,0-1 0,-1 0 0,1 1 1,0-1-1,0 1 0,0-1 0,0 1 0,0-1 0,0 0 1,0 1-1,0-1 0,0 1 0,0-1 0,0 1 0,0 5 9,1 0 0,0-1 0,0 1-1,0 0 1,0-1 0,1 1 0,4 8 0,22 40 50,-19-40-41,0 0 1,1-1-1,0 0 1,1-1-1,1 0 1,0 0-1,22 15 1,-26-21-210,1 0 0,0-1 0,0 0 0,0-1 0,1 0 1,-1 0-1,1-1 0,0 0 0,0-1 0,1 0 1,-1-1-1,0 0 0,16-1 0,20-4-2216,-4-4 834</inkml:trace>
</inkml:ink>
</file>

<file path=ppt/ink/ink1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7:03.2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 2002 7346,'1'-3'538,"-1"2"-363,0 0-1,0 0 0,0 1 0,0-1 0,0 0 1,0 0-1,1 0 0,-1 1 0,0-1 1,0 0-1,1 1 0,-1-1 0,1 0 0,-1 1 1,0-1-1,1 0 0,-1 1 0,1-1 1,0 1-1,-1-1 0,1 1 0,-1-1 1,1 1-1,0-1 0,0 16 467,-2 0-1482,-1 8 7363,3-42-4316,1 3-1467,1 1 0,0 0-1,1-1 1,6-15 0,29-58 907,-24 58-1486,20-61 1,-32 81-174,0 0 0,-1-1 0,0 1 0,-1-1 0,-1 0 0,0 1 0,0-1 0,-1 0 0,-3-15 0,3 21-23,-1 1 0,1 1 0,-1-1 0,0 0 1,-1 0-1,1 1 0,-1-1 0,0 1 0,-6-8 0,8 11 25,-1-1 1,1 1-1,0 0 0,0 0 1,-1 0-1,1 0 0,-1 0 0,1 0 1,-1 0-1,1 1 0,-1-1 1,1 0-1,-1 1 0,0-1 1,1 1-1,-1 0 0,0-1 0,1 1 1,-1 0-1,0 0 0,1 0 1,-1 0-1,0 1 0,1-1 0,-1 0 1,0 1-1,1-1 0,-1 1 1,0 0-1,1-1 0,-1 1 1,1 0-1,-1 0 0,0 1 0,-2 1 21,0 1-1,1 0 0,-1-1 0,1 1 0,0 0 1,0 1-1,0-1 0,1 0 0,0 1 1,-4 9-1,0 5 135,-6 26 0,10-33-60,-1 1 0,2-1 1,0 1-1,1 17 0,0-25-41,0 1-1,1 0 1,0-1 0,0 1-1,1-1 1,0 1 0,0-1 0,0 0-1,0 0 1,1 0 0,0 0-1,3 5 1,-4-9-29,-1 1 0,1-1 0,0 1 0,-1-1-1,1 0 1,0 1 0,0-1 0,0 0 0,0 0 0,0 0 0,0-1 0,0 1-1,0 0 1,1-1 0,-1 1 0,0-1 0,0 0 0,0 0 0,1 0 0,-1 0-1,0 0 1,0 0 0,1-1 0,-1 1 0,0-1 0,0 1 0,3-2 0,6-3 33,-1 1 1,1-1-1,19-13 1,6-9 92,0-1-1,47-49 1,-54 48 272,1 2 0,1 1 0,49-33 0,-72 55-303,-1 1 1,1-1-1,0 1 0,0 1 1,0 0-1,15-3 0,-20 5-99,-1-1-1,0 1 0,1 0 1,-1 0-1,0 0 0,0 0 0,1 1 1,-1-1-1,0 0 0,1 1 1,-1 0-1,0 0 0,0-1 1,0 1-1,0 0 0,0 1 0,0-1 1,0 0-1,2 3 0,-1-2-3,-1 1 0,0 0 0,0 0 0,0 0 0,-1 0 0,1 0 0,-1 0 0,0 0-1,1 0 1,-2 0 0,2 7 0,0 0-10,-1 0 0,-1 0 0,0 0 1,0 1-1,-1-1 0,0 0 0,-4 15 0,4-24 3,1 0 0,0 0 0,-1-1 0,1 1 0,0 0 0,-1 0 0,1 0 0,-1 0 0,1-1 0,-1 1 0,0 0 0,1 0 0,-1-1 0,0 1 0,1-1 0,-1 1 0,0-1 0,0 1 0,-1 0 0,2-1 1,0 0 1,0 0-1,0 0 0,-1 0 0,1 0 0,0 0 0,0 0 0,0 0 0,-1 0 0,1 0 0,0 0 0,0 0 0,0 0 0,-1 0 0,1 0 0,0 0 1,0 0-1,0 0 0,-1 0 0,1-1 0,0 1 0,0 0 0,0 0 0,0 0 0,-1 0 0,1 0 0,0-1 0,0 1 0,0 0 0,-2-12 7,4 2-8,0-1-1,0 1 1,1 0-1,1 0 0,4-10 1,28-50-11,-31 60 11,24-41-3,52-70 0,-76 114 4,2-1 0,-1 1 1,1 0-1,10-9 1,-15 15-2,-1 0 0,1 0-1,-1 0 1,1 0 0,0 0 0,-1 0 0,1 0 0,0 1 0,0-1 0,0 0-1,0 1 1,-1 0 0,1-1 0,0 1 0,0 0 0,0 0 0,0 0-1,0 0 1,0 0 0,0 1 0,0-1 0,0 1 0,-1-1 0,1 1-1,0 0 1,0-1 0,0 1 0,2 2 0,3 3-5,-1 0 1,0 0-1,0 0 0,-1 1 1,1 0-1,-2 0 1,6 8-1,16 23-6,-23-33 9,1-1 1,0 1 0,0-1-1,1 0 1,-1 0 0,1-1-1,0 1 1,0-1 0,0 0 0,0 0-1,1-1 1,-1 1 0,1-1-1,0 0 1,-1-1 0,1 0-1,0 0 1,0 0 0,0 0 0,0-1-1,0 0 1,0 0 0,0-1-1,6-1 1,-2 0-11,-1 0-1,1-1 1,-1-1 0,1 1-1,-1-2 1,0 1 0,14-11-1,-10 6 1,-1-1-1,0-1 1,0 0-1,12-17 1,-3 1 5,-2-2 0,-1 1 0,26-59-1,-35 67 12,9-33-1,-16 46-2,0 1 1,-1-1-1,0 0 0,0 1 1,-1-1-1,1 0 0,-2 0 1,1 1-1,-2-8 0,2 12 1,-1 0-1,1 0 1,-1 0-1,0 0 0,1 0 1,-1 0-1,0 1 0,0-1 1,0 0-1,-1 1 0,1-1 1,0 0-1,-1 1 0,1 0 1,-1-1-1,1 1 1,-1 0-1,1 0 0,-1 0 1,0 0-1,0 0 0,0 0 1,0 0-1,1 1 0,-1-1 1,0 0-1,0 1 0,0 0 1,0 0-1,0-1 1,0 1-1,0 0 0,0 1 1,-1-1-1,1 0 0,1 0 1,-5 2-1,2-1 3,0 0 0,1 0 1,-1 1-1,0-1 0,0 1 0,1 0 0,-1 0 0,1 0 1,-1 0-1,1 1 0,0 0 0,0-1 0,0 1 0,0 0 1,1 0-1,-1 1 0,-3 6 0,5-8-1,0 1-1,0 0 1,0-1-1,0 1 1,1 0 0,-1 0-1,1-1 1,0 1-1,0 0 1,0 0-1,0 0 1,0-1 0,0 1-1,1 0 1,0 0-1,-1-1 1,1 1-1,0 0 1,0-1 0,1 1-1,-1-1 1,0 1-1,1-1 1,0 0-1,-1 1 1,1-1 0,0 0-1,0 0 1,0 0-1,0-1 1,1 1 0,-1 0-1,4 1 1,-1 0 0,1 0 1,0 0-1,0 0 1,0-1-1,0 0 1,0 0 0,0-1-1,1 0 1,-1 0-1,0 0 1,1-1-1,-1 0 1,13-1-1,-9-1-3,-1-1-1,0 0 0,0-1 0,0 0 1,0 0-1,0-1 0,-1 0 0,0 0 1,0-1-1,0 0 0,9-9 0,5-8-3,-1-1-1,21-30 0,45-86 173,-72 114-95,-10 18-38,0 0 1,1 0 0,0 0 0,0 1-1,10-10 1,-13 15-14,0-1-1,0 1 1,0 0 0,0 0-1,1 0 1,-1 0-1,1 0 1,-1 1 0,1-1-1,-1 1 1,1 0-1,0 0 1,-1 1 0,1-1-1,0 1 1,4-1-1,-7 2-8,0-1-1,0 0 1,1 1 0,-1-1-1,0 0 1,0 1-1,0-1 1,-1 1 0,1 0-1,0-1 1,0 1-1,0 0 1,0-1 0,0 1-1,-1 0 1,1 0-1,0 0 1,-1 0 0,1 0-1,-1 0 1,1 0-1,-1 0 1,1 0 0,-1 0-1,0 0 1,1 0-1,-1 0 1,0 0-1,0 0 1,0 2 0,1 4 60,-1 0 1,0 1-1,-1 8 1,1-13-41,-2 19 135,-1 23 100,3-42-256,0 0 0,0 0 1,0 0-1,1 0 0,0 0 0,-1 0 1,1 0-1,0-1 0,1 1 0,-1 0 0,0-1 1,3 4-1,-3-5-15,-1 0 0,1 0 0,0 0 0,0 0 0,0 0 0,0 0 0,0-1 0,0 1 0,0 0 0,0-1 0,1 1 0,-1 0 0,0-1 0,0 0 0,1 1 0,-1-1 0,0 0 0,0 1 0,1-1 0,-1 0 0,0 0 0,1 0 0,-1 0 0,0 0 0,1 0 0,-1-1 0,0 1 0,0 0 0,1-1 0,-1 1 0,0-1 0,0 1 0,0-1 0,1 0 0,-1 1 0,1-2 0,2-1-32,-1 0 1,1 0 0,-1 0-1,0 0 1,0 0 0,0-1-1,0 1 1,-1-1 0,3-5-1,0-1-21,-2 0-1,1 0 1,-1 0-1,-1 0 1,3-19-1,-4 24 50,-1 0-1,0 0 1,0-1-1,0 1 1,-1 0-1,1 0 1,-1 0-1,0 0 1,-1 0-1,1 0 1,-1 0-1,0 0 1,-4-7-1,5 11 9,0 0 0,0 0 0,0 0 0,0 0 0,0 0 0,0 0 0,0 0 0,0 0 0,0 0 0,-1 1 0,1-1 0,0 0 0,-1 1 0,1-1 0,0 1 0,-1 0 0,1-1 0,-1 1 0,1 0 0,0 0 0,-1 0 0,1 0 0,-1 0 0,1 0 0,-1 0 0,1 0 0,0 1 0,-1-1 0,1 0 0,0 1 0,-1-1 0,1 1 0,0 0 0,-3 1 0,2-1 1,-1 1-1,0 0 1,1 0 0,-1 0 0,1 0 0,0 0-1,0 1 1,-1-1 0,1 1 0,1-1-1,-1 1 1,0 0 0,1 0 0,-1 0 0,0 3-1,2-6 1,0 1-1,0 0 0,0 0 0,0 0 0,0 0 0,0 0 1,0 0-1,0 0 0,0 0 0,0 0 0,1 0 1,-1 0-1,0 0 0,1 0 0,-1 0 0,1 0 1,-1 0-1,1 0 0,-1-1 0,1 1 0,0 0 0,-1 0 1,1-1-1,0 1 0,0 0 0,0-1 0,-1 1 1,1-1-1,1 1 0,-1 0-1,1-1 1,-1 1-1,0 0 1,0-1-1,0 0 1,1 1-1,-1-1 0,0 0 1,0 0-1,1 0 1,-1 1-1,0-1 1,1-1-1,-1 1 0,0 0 1,0 0-1,1 0 1,-1-1-1,0 1 1,0 0-1,1-1 0,-1 0 1,1 0-1,35-25 77,5-5-1602,49-27 1,-36 31-906,-41 22 2042,0-1 0,-1-1-1,1-1 1,-2 0 0,1 0 0,17-17-1,-15 10 617,-1-1-1,-1 0 0,0-1 0,-1 0 1,11-22-1,-24 39-189,1 0-1,0 0 1,0 0 0,0 0 0,-1 0 0,1 0-1,0 0 1,0 0 0,-1 0 0,1 0-1,0 0 1,0 0 0,0 0 0,-1 0-1,1 0 1,0 0 0,0 0 0,-1 0 0,1 0-1,0 0 1,0 0 0,0 0 0,-1 0-1,1 0 1,0 0 0,0 0 0,0 0-1,-1-1 1,1 1 0,0 0 0,0 0 0,0 0-1,0 0 1,0-1 0,-1 1 0,1 0-1,0 0 1,0 0 0,0-1 0,0 1-1,0 0 1,0 0 0,0 0 0,0-1 0,0 1-1,0 0 1,-1 0 0,1 0 0,0-1-1,0 1 1,0 0 0,1 0 0,-1-1-1,0 1 1,0 0 0,0 0 0,0 0-1,0-1 1,0 1 0,0 0 0,0 0 0,0 0-1,0-1 1,1 1 0,-1 0 0,0 0-1,0 0 1,0-1 0,-17 8 439,16-7-434,-12 6 286,1 1 0,-1 1 1,-21 16-1,27-18-296,1 0 0,0 1 1,0-1-1,0 1 0,1 1 1,0-1-1,-7 15 0,-7 16-45,-48 109 10,64-139-1,1 0-1,0 0 0,0 0 1,0 0-1,1 0 0,0 14 1,1-21-2,0 1 0,0-1 0,0 1 0,1-1 0,-1 0 0,0 1 0,1-1 0,-1 0 0,1 1 0,-1-1 0,1 0 0,-1 1 0,1-1 0,0 0 0,0 0 0,0 0 0,0 0 0,2 2 1,-2-2-6,1 0 0,-1-1 1,1 1-1,-1-1 1,1 0-1,0 0 0,-1 1 1,1-1-1,0 0 1,-1 0-1,1-1 0,0 1 1,-1 0-1,1 0 1,-1-1-1,1 1 0,0-1 1,-1 1-1,1-1 1,-1 0-1,2-1 1,2 0 1,-1 0 0,0-1 1,0 1-1,0-1 1,0 0-1,0 0 1,0-1-1,-1 1 1,0-1-1,1 0 0,-1 1 1,-1-2-1,1 1 1,-1 0-1,1 0 1,-1-1-1,0 1 1,-1-1-1,1 0 0,-1 1 1,0-1-1,0 0 1,-1 0-1,1 0 1,-1 0-1,0 0 1,0 0-1,-1-6 0,0 11 10,1-1-1,0 0 0,-1 0 0,1 0 0,0 0 0,-1 1 0,1-1 0,-1 0 1,1 1-1,-1-1 0,1 0 0,-1 1 0,1-1 0,-1 0 0,0 1 0,1-1 1,-1 1-1,0-1 0,0 1 0,1 0 0,-1-1 0,-2 0 0,-16-1 23,18 2-21,1 0 0,0-1 0,0 1 0,0 0 0,0 0 0,0 0 1,-1 0-1,1 0 0,0 0 0,0 0 0,0 0 0,0 0 0,0-1 0,0 1 0,0 0 1,-1 0-1,1 0 0,0 0 0,0 0 0,0-1 0,0 1 0,0 0 0,0 0 0,0 0 1,0 0-1,0-1 0,0 1 0,0 0 0,0 0 0,0 0 0,0 0 0,0-1 1,0 1-1,0 0 0,0 0 0,0 0 0,0 0 0,0 0 0,0-1 0,0 1 0,0 0 1,1 0-1,-1 0 0,0 0 0,0 0 0,0-1 0,0 1 0,0 0 0,6-8 76,6 0 17,-5 4-61,-1 0 0,1 0-1,-1 0 1,0-1 0,-1 0-1,1-1 1,-1 1 0,0-1 0,6-8-1,-4 4 103,-3 7 29,-5 9 226,0-2-342,0 0-1,0 1 0,1-1 1,0 1-1,-1-1 0,2 1 1,-1-1-1,0 1 0,1-1 1,0 0-1,0 1 0,0-1 0,4 8 1,2 5-3,1-1 1,11 17-1,-13-23-9,12 20 59,0-2 62,-2 0 1,-1 1 0,11 32-1,-14-22-19,-2 1 0,-1 1 0,5 58 0,-10-39-51,-7 104-1,2-143-89,-2-1-1,0 1 0,-1-1 1,0 0-1,-2 0 0,-10 24 1,15-42-3,0 0-1,0-1 1,0 1 0,0 0 0,-1 0 0,1 0 0,0-1 0,-1 1 0,1-1 0,-1 1 0,-3 1 0,4-2-1,0-1 0,0 1 0,0-1 1,0 0-1,0 1 0,0-1 0,0 0 0,0 0 0,0 0 0,0 0 1,0 0-1,0 0 0,0 0 0,0 0 0,0 0 0,0 0 0,0 0 1,-1-1-1,-1-1-10,0 1 1,1-1-1,-1 0 1,1 0-1,0 0 1,0 0-1,0 0 1,0 0 0,0-1-1,0 1 1,0-1-1,1 1 1,0-1-1,-1 0 1,1 0-1,-1-3 1,-3-11-68,0-1 0,1 1-1,1-1 1,1 0 0,0-1 0,2-23 0,14-112-354,83-317-126,-75 379 548,-11 33 18,-8 36 64,2 0 1,7-23 0,-11 46-54,-1-1 1,1 0-1,-1 0 1,1 1-1,-1-1 1,1 0-1,-1 1 1,1-1-1,0 1 1,0-1-1,-1 0 1,1 1 0,0 0-1,0-1 1,-1 1-1,1-1 1,0 1-1,0 0 1,0 0-1,0-1 1,0 1-1,-1 0 1,3 0-1,26 0 192,-17 1-161,19-2-5,0-1 0,-1-1 0,39-10 0,-64 11-36,-1 1 0,1-1 0,-1 0 1,0 0-1,0 0 0,0-1 0,0 1 0,0-1 1,0 0-1,-1 0 0,1-1 0,-1 1 1,0-1-1,0 1 0,0-1 0,-1 0 1,4-7-1,2-5 31,-1-1 0,-1 1 0,5-24 0,-5 16 5,-5 23-38,0-3 3,0 0-1,0 0 1,1 0-1,4-7 1,-6 10-5,1 0 1,-1 1-1,1-1 1,-1 0-1,1 0 0,0 1 1,0-1-1,-1 1 0,1-1 1,0 0-1,0 1 1,0-1-1,0 1 0,-1 0 1,1-1-1,0 1 1,0 0-1,0-1 0,0 1 1,0 0-1,0 0 0,0 0 1,0 0-1,0 0 1,0 0-1,0 0 0,1 0 1,2 1-1,-1 1 1,0-1 0,0 0 0,0 1-1,0-1 1,0 1 0,0 0-1,0 0 1,0 0 0,-1 1 0,1-1-1,3 5 1,3 4 26,12 22 0,-19-31-21,23 42 203,24 55-1,12 52 266,-49-122-411,41 110 77,35 148 1,-78-250-141,6 29 0,-15-62 0,-1 0 0,1 0 0,-1-1 0,0 1 0,0 0 0,0 0 0,-1 0 0,0 4 0,0-7 0,1 0 0,0 0 0,-1 0 0,1 0 0,-1-1 0,1 1 0,-1 0 0,1 0 0,-1 0 0,0-1 0,1 1 0,-1 0 0,0-1 0,1 1 0,-1 0 0,0-1 0,0 1 0,0-1 0,1 0 0,-1 1 0,0-1 0,0 1 0,0-1 0,0 0 0,0 0 0,0 0 0,0 0 0,0 1 0,0-1 0,0 0 0,0-1 0,0 1 0,-1 0 0,-3-1 0,-1 0 0,1 0 0,0-1 0,-1 0 0,1 0 0,0 0 0,1 0 0,-1-1 0,-5-4 0,-6-5 0,-18-17 0,22 18 0,-27-25 0,1-3 0,-37-49 0,68 79 0,1-1 0,0 1 0,0-1 0,-8-20 0,12 24 0,0 0 0,1 0 0,-1 0 0,1 1 0,1-1 0,-1-1 0,1 1 0,0 0 0,0 0 0,1 0 0,1-6 0,1 1 0,0 1 0,1 0 0,0 1 0,0-1 0,1 1 0,9-14 0,44-51 0,-39 51 0,85-99 0,118-157 0,-207 257-790,-2 0 0,0-1-1,-1 0 1,-2-1 0,13-39 0,-9-1-1230</inkml:trace>
</inkml:ink>
</file>

<file path=ppt/ink/ink1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7:10.9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 1207 7154,'-2'1'410,"0"0"0,0 1 0,0-1 0,0 1 0,0 0 0,1-1 0,-1 1 0,0 0 0,1 0 0,-1 0 0,1 0 0,0 0 0,0 0 0,0 1 0,0-1 0,0 0 0,0 1 0,1-1 0,-1 0 0,1 1 0,-1-1 0,1 1 0,0 3 0,6-20 2111,13-34-1200,2 1 0,50-81-1,-41 77-746,43-99-1,-55 98-467,-2-1-1,-2-1 1,-3 0-1,-2-1 1,-2 0 0,-3 0-1,-2 0 1,-3-1 0,-9-68-1,5 77-89,3 27-2,0 0 0,-1 0 0,-1 0 1,-13-36-1,17 54-2,-1 1 1,1-1-1,-1 0 0,0 1 1,0-1-1,0 1 1,0-1-1,0 1 1,0-1-1,0 1 0,0 0 1,-1 0-1,1-1 1,0 1-1,-2-1 0,2 2-2,1 0-1,-1 0 0,1 0 0,-1 0 1,1 0-1,-1 0 0,1 0 1,-1 0-1,0 0 0,1 0 0,-1 0 1,1 0-1,-1 0 0,1 0 0,-1 0 1,1 1-1,-1-1 0,1 0 1,-1 1-1,-12 12 167,1 7-73,1 1 1,1-1-1,-7 23 1,5-15-55,0 3 40,1 1 1,2 1-1,1-1 0,-6 54 1,11-61-11,2 0 0,1 0 0,1 0 0,1 0 0,1 0 0,11 43 0,-11-56-56,1-1 1,1 1-1,0-1 1,0 0-1,1 0 0,0-1 1,1 0-1,0 0 1,10 11-1,-12-17-18,-1 1 0,1-1-1,1 0 1,-1 0 0,0-1 0,1 0-1,0 0 1,-1 0 0,1 0-1,0-1 1,1 0 0,-1 0 0,0-1-1,1 0 1,-1 0 0,0 0 0,1-1-1,11 0 1,-7-2-2,0 0 1,-1 0-1,1-1 0,-1-1 0,0 0 1,0 0-1,0 0 0,-1-2 1,1 1-1,13-12 0,-3 2 6,-2-1 1,0-1-1,25-32 0,-24 25 2,-2 0-1,0-2 0,-2 0 0,0-1 0,20-55 1,-32 69-15,-3 13 3,0 0 1,0 0 0,0 0 0,0 0 0,0 0-1,0 0 1,0 0 0,0 0 0,0 0 0,0 0 0,0 0-1,0 0 1,0 0 0,0 0 0,0 0 0,0 0-1,0 0 1,0 0 0,0 0 0,-1 0 0,1 0-1,0 0 1,0 0 0,0-1 0,0 1 0,0 0 0,0 0-1,0 0 1,0 0 0,0 0 0,0 0 0,0 0-1,0 0 1,0 0 0,0 0 0,0 0 0,0 0-1,0 0 1,0 0 0,0 0 0,0 0 0,0 0-1,0 0 1,0 0 0,0 0 0,0 0 0,0 0 0,0-1-1,0 1 1,0 0 0,0 0 0,0 0 0,0 0-1,0 0 1,0 0 0,-10 17-31,-3 11 14,1 1-1,-11 42 0,19-55 19,1 0 1,0 0 0,1 0-1,1 1 1,0-1-1,3 23 1,-2-34 0,1-1-1,0 0 1,0 1 0,0-1 0,0 0 0,1 0 0,0 1-1,0-1 1,0 0 0,0-1 0,1 1 0,-1 0 0,1-1-1,6 6 1,-7-7 0,0-1-1,0 1 1,0-1-1,0 0 1,1 1-1,-1-1 1,1 0-1,-1-1 1,1 1-1,-1 0 1,1-1-1,-1 1 1,1-1-1,0 0 1,-1 0-1,1 0 1,-1 0-1,1 0 1,0-1-1,-1 1 1,1-1-1,-1 1 1,1-1-1,-1 0 1,1 0-1,2-2 1,4-2 0,-1-1 0,0 1 1,0-1-1,0-1 1,-1 1-1,0-1 0,10-14 1,-8 9 2,-1 0 0,0 0 0,-1-1 0,9-21 0,-14 29-1,0 0 0,0-1-1,-1 0 1,0 1 0,0-1 0,0 0 0,-1 1 0,0-1 0,0 0 0,-1 1 0,1-1 0,-1 0 0,0 1-1,-1-1 1,1 1 0,-1-1 0,0 1 0,-1 0 0,1-1 0,-4-4 0,1 3-7,0 1 1,0-1-1,-1 1 1,0 0-1,0 1 1,0 0-1,-1 0 1,1 0-1,-1 0 1,-1 1-1,1 0 0,0 1 1,-12-4-1,7 3-307,-1 1 0,1 1-1,-1-1 1,1 2 0,-1 0-1,0 1 1,1 0-1,-1 1 1,0 0 0,-22 6-1,27-3-1052,12-2-448,17 0-1269,12-3 1633</inkml:trace>
</inkml:ink>
</file>

<file path=ppt/ink/ink1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7:11.4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1 264 14107,'11'49'8793,"10"24"-4226,-9-29-3097,-11-39-1386,1 1 0,0-1 0,0 0 0,1 1 0,-1-1 0,1 0 0,0 0 0,0-1 0,1 1 0,4 4 0,-6-7-80,0 0 1,0-1-1,0 1 0,0-1 0,0 0 0,0 0 0,0 0 0,1 0 0,-1 0 0,0 0 0,1 0 0,-1-1 1,0 1-1,1-1 0,-1 0 0,1 0 0,-1 0 0,0 0 0,1 0 0,-1 0 0,1-1 0,-1 1 0,0-1 0,1 1 1,-1-1-1,4-2 0,1-1-5,0 0-1,-1 0 1,0 0 0,1-1 0,-2 0 0,1 0 0,0-1-1,-1 0 1,0 0 0,-1 0 0,5-7 0,7-13-80,17-42 1,-23 46 3,19-42-297,-29 64 370,-9 26-105,7-6 138,2-19-24,0-1 0,0 1 0,0-1 0,0 1 0,1 0 0,-1-1-1,0 1 1,0-1 0,1 1 0,-1 0 0,0-1 0,1 1 0,-1-1 0,0 1 0,1-1 0,-1 1 0,1-1 0,-1 1 0,1-1 0,-1 0 0,1 1 0,-1-1 0,2 1 0,1 0 15,0-1-1,1 1 1,0 0 0,-1-1 0,1 0 0,-1 1-1,1-2 1,-1 1 0,1 0 0,-1-1-1,1 1 1,-1-1 0,1 0 0,-1 0-1,1-1 1,-1 1 0,0 0 0,4-3-1,3-2 20,0 0-1,-1-1 0,1 0 0,10-11 1,-16 13-7,0 1 0,0-1 1,0 1-1,0-1 1,-1-1-1,1 1 0,-2 0 1,1-1-1,0 1 0,-1-1 1,0 0-1,0 0 0,-1 0 1,2-11-1,-3 10-48,0 0 1,0 0-1,-1 0 0,0 0 1,0-1-1,-1 1 0,1 1 1,-2-1-1,1 0 0,-1 0 1,0 1-1,-6-10 0,6 10-395,-1 0 0,0-1-1,0 2 1,-1-1 0,0 0 0,0 1-1,0 0 1,0 0 0,-1 0 0,-11-6-1,32 11-2654,19 4 3440</inkml:trace>
</inkml:ink>
</file>

<file path=ppt/ink/ink1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7:11.9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75 593 15939,'2'-2'451,"1"1"1,-1-1-1,1 0 0,-1 1 0,1-1 0,-1 0 0,0 0 0,0-1 0,0 1 0,0 0 0,2-5 0,17-32 2503,-18 33-2571,3-8-37,0 1 0,-1-2 0,-1 1-1,0 0 1,-1-1 0,0 0 0,-1 0-1,-1 1 1,0-1 0,-3-25 0,2 39-340,0-1 0,0 0 0,0 0 0,-1 0 0,1 1 0,-1-1 0,1 0 0,-1 1 0,0-1 0,0 0 0,0 1 0,0-1 0,0 1 0,0-1 0,0 1 0,0 0 0,-3-3 0,3 3-4,0 1 0,0-1 0,-1 1 0,1 0 0,0-1 1,0 1-1,0 0 0,-1 0 0,1 0 0,0 0 0,-1 0 0,1 0 0,0 0 1,0 0-1,-1 0 0,1 1 0,0-1 0,0 0 0,-2 1 0,-2 2 0,-1 0-1,1 0 0,0 0 0,0 1 0,1-1 1,-1 1-1,1 0 0,0 1 0,-4 4 0,-1 3 15,1-1-1,1 2 1,0-1-1,0 1 1,1 1-1,-6 19 1,9-22 19,0 1 0,1-1 1,0 0-1,1 1 1,0-1-1,0 1 0,2 0 1,1 17-1,-1-26-26,-1 0 0,1-1 0,0 1 0,-1 0 0,1 0 0,0-1 0,1 1 0,-1-1 0,0 1 0,1-1 0,-1 1 0,1-1 0,0 0 0,0 0 0,0 0 0,0 0 0,0 0 0,0 0 0,1-1 0,-1 1 0,1-1 0,-1 1 0,1-1 0,-1 0 0,1 0 0,0 0 0,-1-1 0,1 1 0,0 0 0,0-1 0,0 0 0,0 0 0,-1 0 0,5 0 0,0-1 0,1 0 0,0 0-1,-1-1 1,1 0-1,-1 0 1,0-1 0,0 0-1,0 0 1,0-1 0,0 1-1,10-9 1,-1-2 4,-1-1 1,0 0-1,-1-1 1,-1 0-1,19-30 1,-14 14 1,-1 0-1,19-49 1,-33 69-5,-3 9-6,1 1-1,-1 0 1,1 0 0,-1 0-1,1 0 1,0 0 0,0 0 0,0 0-1,0 0 1,0 0 0,0 0-1,0 0 1,2-1 0,6 13 58,-6-7-58,1 0 0,-1 0 1,1-1-1,0 1 0,0-1 0,0 1 0,0-1 0,0-1 0,0 1 0,1 0 0,-1-1 0,0 0 0,8 1 0,7 0 6,37-1 0,-37-1 3,-6 0-22,-3 0 72,1 0 0,-1 0 0,15-4 0,-22 4-5,0-1 0,-1 0 0,1 0 0,0 0 1,0 0-1,-1-1 0,1 1 0,-1-1 0,1 0 1,-1 1-1,1-1 0,-1 0 0,0 0 0,0-1 1,0 1-1,2-4 0,0 0 24,-1-1-1,0 1 1,0-1 0,-1 0 0,0 0-1,0 0 1,0 0 0,-1-1-1,0 1 1,-1 0 0,1 0-1,-1-1 1,-1 1 0,0 0 0,0 0-1,0-1 1,-1 1 0,1 0-1,-2 0 1,1 0 0,-1 1 0,-5-9-1,3 4-288,-1 1-1,-1 1 1,1-1 0,-2 1-1,1 0 1,-1 1 0,0-1-1,-1 2 1,0-1-1,0 1 1,-1 1 0,0 0-1,-13-7 1,8 9-2009,15 4 2138,-1 0 0,1 0-1,0 0 1,0 0 0,-1 0-1,1 0 1,0 0-1,-1 0 1,1 0 0,0 1-1,0-1 1,-1 0 0,1 0-1,0 0 1,0 0 0,-1 0-1,1 0 1,0 1 0,0-1-1,-1 0 1,1 0-1,0 0 1,0 1 0,0-1-1,0 0 1,-1 0 0,1 1-1,0-1 1,0 0 0,0 0-1,0 1 1,0-1-1,0 0 1,0 0 0,0 1-1,-1-1 1,1 0 0,0 1-1,0-1 1,0 0 0,0 0-1,1 1 1,-1-1 0,0 0-1,0 0 1,0 1-1,0-1 1,0 0 0,0 1-1,13 26-2022</inkml:trace>
</inkml:ink>
</file>

<file path=ppt/ink/ink1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7:12.8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 99 13587,'-8'42'4792,"4"20"-1738,1-13-1759,0-22-791,2-17-346,0-1 1,0 1-1,1 0 1,0 0-1,2 15 1,-2-24-145,0 1 0,0-1 0,1 0 0,-1 1 0,0-1 0,1 0 0,-1 1 0,1-1 0,0 0 0,-1 1 0,1-1 0,0 0 0,0 0 0,0 0 0,0 0 0,0 0 0,0 0 0,0 0 0,0 0 0,0 0 0,0-1 0,0 1 0,0 0 0,3 0 0,-2 0 4,0-1 0,1 0 0,-1 0 0,0 0 0,1 0 0,-1 0-1,0 0 1,1-1 0,-1 1 0,0-1 0,0 0 0,1 0 0,2-1 0,4-3 18,1 0 0,-1-1 1,0 0-1,-1-1 0,11-9 0,167-155 180,-183 168-197,9-7 110,22-15 0,-32 24-77,0-1-1,0 1 1,1 0 0,-1-1-1,0 1 1,1 0 0,-1 1-1,1-1 1,-1 0 0,1 1-1,0-1 1,-1 1 0,1 0 0,0 0-1,-1 0 1,1 0 0,2 1-1,-4-1-29,0 1 0,0-1 0,0 1 0,-1-1 0,1 1 0,0 0 0,0-1 0,-1 1 0,1 0 0,0 0 0,-1 0 0,1-1 0,-1 1 0,1 0 0,-1 0 0,1 0 0,-1 0 0,0 0 0,0 0 0,1 0 0,-1 0 0,0 0 0,0 1 0,0 28 24,0-20-17,0 0-24,0 0 0,0 0 0,1 0 0,1 0 0,0 0 0,0 0 0,1 0 0,0 0 0,6 12-1,-9-21-4,1 0 1,-1 0-1,1 0 0,-1 0 0,1-1 0,-1 1 0,1 0 0,-1 0 0,1-1 0,0 1 0,-1-1 0,1 1 0,0 0 0,0-1 0,-1 1 0,1-1 0,0 0 0,0 1 0,1-1 0,-2 0 0,1 0 1,0 0-1,-1 0 0,1 0 0,0 0 0,-1 0 1,1 0-1,0-1 0,-1 1 0,1 0 0,0 0 1,-1-1-1,1 1 0,-1 0 0,1-1 0,-1 1 0,1-1 1,-1 1-1,2-2 0,1-2 3,1-1-1,-1 0 1,0-1-1,4-8 1,-5 11-2,29-76 50,-1 1 51,-25 67-53,0 1-1,1 0 1,0 1-1,1-1 1,8-9-1,-13 17-15,1-1 1,-1 1-1,1 0 0,-1 0 0,1 0 0,0 0 0,0 0 1,0 1-1,0-1 0,0 1 0,1 0 0,-1 0 1,0 0-1,1 0 0,-1 0 0,0 1 0,1 0 0,3-1 1,4 2 102,-1 1 1,1-1 0,0 2 0,13 4-1,-13-4-46,1 0 0,-1 0 0,17 1 0,0-5-152,-22 1 73,1 0 1,0 0-1,-1 0 0,14 2 1,-18-1-280,0 0 0,0 0 0,0 0 0,0 0 0,0 0 1,0 0-1,0 0 0,0 0 0,0 1 0,-1-1 0,1 1 0,0-1 1,-1 1-1,0 0 0,1 0 0,-1-1 0,0 1 0,2 4 0,-3-2-2353,-3 1 808</inkml:trace>
</inkml:ink>
</file>

<file path=ppt/ink/ink1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7:13.1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 0 12467,'-20'2'1480,"7"0"1401,13 0-2593,15 5-456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6:11.6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14027,'10'0'1504,"-2"2"905,2 6-761,-5 0-208,-2 6-535,1 0-233,-8 1-344,6 5-120,-2-4-208,-5-6-176,7-2-432,-2-3-288,3-5-993,7 2-391,6-4 1231</inkml:trace>
</inkml:ink>
</file>

<file path=ppt/ink/ink1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7:14.9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1158 11899,'-2'11'1146,"1"-9"-671,1 1-1,0 0 0,-1-1 0,1 1 0,0 0 0,0-1 1,0 1-1,0 0 0,1-1 0,1 6 0,-2-8-407,0 0 1,0 0-1,0 1 0,0-1 0,0 0 1,0 0-1,0 0 0,0 1 0,1-1 0,-1 0 1,0 0-1,0 0 0,0 0 0,0 0 0,0 0 1,1 1-1,-1-1 0,0 0 0,0 0 1,0 0-1,1 0 0,-1 0 0,0 0 0,0 0 1,0 0-1,1 0 0,-1 0 0,0 0 1,0 0-1,0 0 0,1 0 0,-1 0 0,0 0 1,0 0-1,1 0 0,8-6 1294,9-16-79,-15 17-906,98-132 3113,-81 107-3007,-2 0-1,27-62 1,-41 80-432,1-1 0,-2 0 0,0 1 0,0-1 0,1-22 0,-4 30-51,0-1-1,0 1 1,0 0-1,-1 0 1,1 0-1,-2-1 0,1 1 1,0 0-1,-1 0 1,0 1-1,0-1 1,0 0-1,-1 1 0,0-1 1,1 1-1,-2 0 1,-3-5-1,5 7-8,0 0-1,-1 0 1,0 0-1,1 0 0,-1 0 1,0 1-1,0-1 1,0 1-1,0 0 1,0 0-1,0 0 1,0 0-1,-1 0 0,1 1 1,0-1-1,0 1 1,-1 0-1,1 0 1,0 0-1,0 1 0,-1-1 1,1 1-1,0 0 1,0-1-1,0 1 1,0 1-1,0-1 1,-5 3-1,1 0 2,0 0 1,1 1-1,0-1 0,-1 1 1,2 0-1,-1 1 0,1 0 1,0-1-1,0 2 0,-8 12 1,9-12 9,1 0 0,0 0 1,0 0-1,1 0 0,0 0 0,0 1 1,1-1-1,-2 15 0,3-20 6,0 0 0,0 0 0,0 0 0,1 0 0,-1 0 0,0 0 0,1 0 0,0 0 0,-1 0 0,1 0 0,0 0 0,0 0 0,0 0 0,0-1 0,0 1 0,0 0 0,1 0 0,-1-1 0,1 1 0,-1-1 0,1 0 0,-1 1 0,1-1 0,0 0 0,0 0 0,-1 0 0,1 0 0,0 0 0,0 0 0,0-1 0,0 1 0,0-1 1,0 1-1,0-1 0,0 0 0,4 0-1,3 1 49,0-1 0,1-1 0,-1 0-1,0 0 1,0-1 0,16-4 0,54-25 210,-24 8-97,-26 13-48,0 0 0,0 2 1,57-7-1,-82 14-117,0 1-1,0 0 0,0 0 1,0 0-1,0 0 1,0 1-1,0 0 1,0 0-1,-1 0 0,1 0 1,0 0-1,0 1 1,-1 0-1,1-1 1,-1 1-1,0 1 1,1-1-1,-1 0 0,0 1 1,0 0-1,-1-1 1,1 1-1,-1 0 1,1 0-1,-1 1 1,0-1-1,0 1 0,0-1 1,0 1-1,-1-1 1,0 1-1,1 0 1,-1 0-1,-1 0 0,1-1 1,0 1-1,-1 0 1,0 0-1,0 0 1,-1 7-1,1-11-2,0 1 0,0-1 0,0 1 0,0-1 0,0 1 0,0-1 0,0 1 0,0-1 0,-1 1 0,1-1 0,0 1 0,0-1 0,0 1 0,-1-1 0,1 1 0,0-1 0,0 1 0,-1-1 0,1 0 0,-1 1 0,1-1 0,0 0 0,-1 1 0,1-1 0,-1 0 0,1 1 0,-1-1 0,0 0 0,1 0-1,0 0 1,-1-1-1,1 1 1,-1 0-1,1-1 1,0 1-1,0-1 1,-1 1-1,1-1 1,0 1-1,0-1 1,-1 1-1,1-1 1,0 1-1,0-1 1,0 1-1,0-1 1,0 1-1,0-1 1,0 1-1,0-1 1,0 1-1,0-1 1,0 1-1,0-1 1,0 1-1,0-1 1,1 1-1,-1-1 1,0 0-1,4-9-5,-1 0-1,1 0 0,1 0 1,0 0-1,0 1 1,11-13-1,-4 2 4,106-154-20,-115 170 21,-1 0-1,1 0 0,1 0 1,-1 1-1,1-1 1,3-3-1,-6 7 2,0-1 0,-1 1 0,1-1 0,0 1 0,0 0 0,-1-1 0,1 1 0,0 0 0,0 0 0,0-1 0,0 1 0,0 0 0,0 0 0,-1 0 0,1 0 0,0 0 0,0 0-1,0 0 1,0 1 0,0-1 0,-1 0 0,1 0 0,0 1 0,0-1 0,0 0 0,0 1 0,-1-1 0,1 1 0,0-1 0,-1 1 0,1 0 0,0-1 0,-1 1 0,1-1 0,-1 1 0,1 0 0,-1 0 0,1-1 0,-1 1 0,1 0 0,-1 1 0,3 2 0,0 0 0,0 0 1,0 0-1,0 0 0,0 0 0,1-1 1,0 0-1,0 1 0,0-1 1,0-1-1,0 1 0,0-1 1,1 1-1,5 1 0,57 29 18,-63-32-17,0 0 0,0 0 0,0 0 0,0 0 0,0-1 0,0 1 0,0-1 0,1 0 0,-1-1 0,0 1 0,0-1 0,0 1 0,0-1 0,0-1 0,0 1 0,0 0 0,0-1 0,6-3 0,3-3 0,0 0 0,0 0 0,20-19 0,81-85 31,-110 108-26,0 0-1,-1 0 1,0-1-1,0 1 1,0-1 0,-1 0-1,1 0 1,-1 0-1,0 0 1,0 0-1,-1 0 1,0 0 0,0-1-1,0 1 1,-1-1-1,1 1 1,-1-1 0,0 1-1,-1 0 1,1-1-1,-1 1 1,-3-9-1,3 11 1,0 0-1,0 0 1,0-1-1,-1 1 1,1 0-1,-1 0 0,0 0 1,0 1-1,0-1 1,0 0-1,0 1 1,-1-1-1,1 1 0,-1 0 1,1 0-1,-1 0 1,0 0-1,0 0 0,0 1 1,0-1-1,-7-1 1,7 2 1,-1 0 1,0 0-1,1 0 1,-1 1-1,0 0 1,0-1-1,1 1 1,-1 1-1,0-1 0,0 0 1,0 1-1,1 0 1,-1 0-1,0 0 1,1 0-1,-1 1 1,1-1-1,0 1 1,-5 3-1,4-2 10,0 0 1,0 0-1,0 1 0,1 0 0,-1 0 0,1 0 0,0 0 1,0 0-1,0 1 0,1 0 0,-1-1 0,1 1 1,0 0-1,1 0 0,-1 0 0,0 6 0,1-8-15,1 0-1,0 0 1,0 0 0,0 0-1,1 0 1,-1 0-1,1 0 1,-1 0-1,1-1 1,0 1-1,0 0 1,0 0-1,1-1 1,-1 1 0,1-1-1,-1 1 1,1-1-1,0 0 1,0 1-1,0-1 1,0 0-1,0 0 1,0-1-1,1 1 1,-1 0 0,1-1-1,-1 1 1,1-1-1,0 0 1,3 2-1,5 0-2,-1 0-1,1 0 1,-1-1-1,1-1 0,0 0 1,0 0-1,0-1 1,-1 0-1,1-1 1,0 0-1,15-4 1,-13 2 4,0-1 0,0 0 1,0-1-1,-1 0 0,0-1 1,0 0-1,0-1 1,20-16-1,-12 5 169,-2-1-1,0 0 1,-1-1 0,-1-1-1,-1-1 1,-1 0 0,20-41 0,-32 57-114,1 1 1,-1-1 0,-1 0 0,3-10 0,-3 9 15,1 9-37,1 9-12,-3-11-23,-1 8 11,1-1-1,1 0 1,-1 1-1,4 12 1,-3-18-12,0 1 0,0-1 1,0 0-1,0 1 0,1-1 0,-1 0 0,1 0 1,-1 0-1,1 0 0,0 0 0,0 0 1,0 0-1,0-1 0,0 1 0,0-1 0,0 1 1,3 0-1,-1 0 0,-1 0-1,1-1 1,0 1 0,0-1 0,0 0-1,0 0 1,0-1 0,0 1-1,1-1 1,-1 0 0,0 0 0,0 0-1,5-1 1,-3 0 3,0-1 1,0 0-1,-1 0 1,1 0-1,0 0 0,-1-1 1,1 0-1,5-5 0,-2 2 1,-1-1 0,0 0 0,0-1 1,-1 0-1,0 0 0,-1 0 0,1-1 0,-1 0 0,8-17 0,-13 21 1,1 1 0,-1-1 1,0 0-1,1-9 1,-1 13-6,-1 0 1,0 1 0,0-1-1,0 0 1,0 1-1,0-1 1,0 0 0,-1 1-1,1-1 1,0 0 0,0 1-1,0-1 1,-1 0 0,1 1-1,0-1 1,-1 0-1,1 1 1,-1-1 0,0 0-1,1 1 0,-1 0 1,1 0-1,-1 0 0,0 0 1,1 0-1,-1 0 0,1 0 1,-1 0-1,0 0 0,1 0 1,-1 0-1,1 0 1,-1 0-1,1 0 0,-1 0 1,0 1-1,1-1 0,-1 0 1,1 1-1,-1-1 0,1 0 1,-1 1-1,1-1 0,-1 1 1,-4 3-10,0 0 0,1 0 1,-1 0-1,1 1 0,0 0 0,0-1 1,1 1-1,0 1 0,0-1 1,0 0-1,0 1 0,1 0 1,0-1-1,0 1 0,0 0 1,1 0-1,0 0 0,0 0 0,1 0 1,-1 1-1,1-1 0,1 0 1,-1 0-1,3 10 0,-3-14-20,1-1 0,0 1-1,0 0 1,0 0 0,0 0-1,0-1 1,0 1 0,0 0-1,1-1 1,-1 1 0,0-1 0,1 0-1,-1 1 1,1-1 0,2 1-1,-3-1 12,0-1 0,0 1 0,0-1 0,0 0 1,0 1-1,0-1 0,0 0 0,0 0 0,0 0 0,0 0 0,0 0 0,0 0 0,0 0 0,0 0 0,0 0 0,0 0 0,0 0 0,0-1 0,0 1 0,0-1 0,0 1 0,0 0 0,0-1 0,0 1 0,-1-1 0,1 0 1,0 1-1,0-1 0,0 0 0,0-1 0,23-28-69,-19 22 83,0 1 0,0 1 0,1-1 0,0 1 0,13-12 0,-17 17 4,0 0 0,0-1 1,1 1-1,-1 0 0,0 0 0,1 1 0,-1-1 0,1 0 1,-1 1-1,1 0 0,-1-1 0,1 1 0,0 0 0,-1 0 0,1 0 1,-1 1-1,1-1 0,-1 1 0,1-1 0,-1 1 0,1 0 0,-1 0 1,0 0-1,1 0 0,1 2 0,3 1 3,0 0 1,-1 0-1,0 1 0,0 0 1,0 0-1,0 1 1,-1-1-1,0 1 0,0 1 1,5 9-1,-4-6 9,-1 1 1,0 0-1,0 0 0,-2 1 1,1-1-1,1 14 0,-1 11 20,-1 1 0,-2-1 0,-4 52 0,2-79-32,1-1 4,0 1 0,-1 0 0,0-1 0,0 1 0,-1-1 0,0 1 0,-7 14 0,9-23-3,0 0-1,0 0 1,0 0 0,0 1 0,0-1 0,0 0 0,0 0 0,0 0 0,0 0-1,0 1 1,0-1 0,0 0 0,0 0 0,-1 0 0,1 0 0,0 0-1,0 1 1,0-1 0,0 0 0,0 0 0,0 0 0,-1 0 0,1 0-1,0 0 1,0 0 0,0 1 0,0-1 0,-1 0 0,1 0 0,0 0 0,0 0-1,0 0 1,-1 0 0,1 0 0,0 0 0,0 0 0,0 0 0,-1 0-1,1 0 1,-3-8 25,2-13 0,2-25-10,3 1-1,1 0 1,13-49 0,48-126-24,-16 60 132,-44 150 74,-6 10-192,0 0-1,1 0 1,-1 0-1,0-1 1,0 1-1,0 0 1,0 0 0,1 0-1,-1 0 1,0 0-1,0 0 1,0 1-1,0-1 1,1 0-1,-1 0 1,0 0 0,0 0-1,0 0 1,0 0-1,1 0 1,-1 0-1,0 0 1,0 0-1,0 0 1,0 1-1,0-1 1,1 0 0,-1 0-1,0 0 1,0 0-1,0 0 1,0 1-1,0-1 1,0 0-1,8 22 281,-5-15-242,0 3-18,8 22-207,1-1 0,27 52 1,-22-53-2933,17 46 0,-17-35 1258</inkml:trace>
</inkml:ink>
</file>

<file path=ppt/ink/ink1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7:16.4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10 672 10850,'0'1'397,"-1"0"-1,0 0 1,0 1 0,1-1-1,-1 0 1,1 0-1,-1 1 1,1-1-1,-1 1 1,1-1 0,0 0-1,0 1 1,0-1-1,0 1 1,0 1-1,3 25 1981,-1-18-1382,0 7 204,8 117 4186,-10-114-5116,-1 0 0,0 0 1,-2 0-1,-8 33 0,6-38-251,12-31-48,38-81-72,71-134-276,-106 216 347,0 0 0,0 0 0,16-15 1,-23 26 43,0 1 1,0 0 0,0 0-1,1 0 1,-1 1 0,1-1-1,-1 1 1,1 0-1,0 0 1,0 0 0,0 0-1,0 1 1,1-1 0,-1 1-1,0 0 1,0 1-1,1-1 1,6 1 0,-9 0 5,1 0 0,-1 1-1,0-1 1,0 1 0,0-1 0,0 1 0,0 0 0,0 0 0,0 0 0,0 0 0,0 0 0,0 1 0,-1-1 0,1 1 0,0-1 0,2 4 0,-2-2 6,0 0-1,0 1 1,0-1 0,0 1 0,-1-1 0,0 1 0,1 0 0,0 7 0,0 1 29,-1 0 0,0 1 0,-1-1-1,0 0 1,-3 15 0,2-21-30,-3 30 62,-2 1 1,-20 68-1,157-420-19,-125 300-63,1 0 0,1 0 0,0 1 0,2 0 0,-1 1 0,1 0 0,17-16 0,-25 27-3,1 0 0,-1 0 0,1 0-1,0 0 1,-1 1 0,1-1 0,0 1 0,0 0 0,0 0 0,0 0 0,0 0 0,5 0 0,-6 1-1,0 0-1,0 0 0,0 0 1,0 0-1,0 0 0,0 1 1,0-1-1,-1 1 0,1-1 1,0 1-1,0 0 0,0 0 1,0 0-1,-1 0 0,1 0 1,0 0-1,-1 0 0,1 1 1,-1-1-1,2 2 0,4 6 12,0 1-1,-1 0 0,0 0 1,8 22-1,-8-18 36,1-1-1,12 20 0,-17-29-33,1-1 0,0 1 0,0-1-1,0 0 1,0 0 0,0 0-1,0-1 1,1 1 0,0-1 0,-1 1-1,1-1 1,0-1 0,5 3-1,-7-3-4,1-1-1,-1 1 1,1-1-1,-1 0 1,0 0-1,1 0 0,-1 0 1,1 0-1,-1 0 1,1 0-1,-1-1 1,0 1-1,1-1 0,-1 0 1,0 0-1,1 0 1,-1 0-1,0 0 1,0 0-1,0-1 0,0 1 1,0-1-1,0 1 1,0-1-1,2-3 1,3-4 9,0 0 0,-1-1 0,0 1 0,6-14 1,-6 12-7,73-146 150,-38 73-15,-30 63-85,-11 21-55,0-1 0,1 0 0,-1 0 0,1 0 0,-1 0 0,1 1 0,0-1 0,-1 0 0,1 1 0,0-1 0,-1 0-1,1 1 1,0-1 0,0 1 0,1-1 0,-2 3-2,0 0 1,0 0-1,0 0 0,0 0 1,-1 0-1,1 0 0,0 0 0,-1 0 1,0 0-1,0 3 0,0-3 1,-2 7 3,-1 6 3,0 0 1,1 0-1,-3 29 1,6-40-11,0 0 0,0 0 1,0 0-1,1 0 1,-1-1-1,1 1 0,0 0 1,0 0-1,1-1 1,-1 1-1,1-1 0,-1 1 1,1-1-1,0 1 1,1-1-1,-1 0 1,0 0-1,1 0 0,0-1 1,-1 1-1,5 2 1,-4-2-1,0-1 1,0 0 0,0 0 0,1-1-1,-1 1 1,1-1 0,-1 1 0,1-1-1,-1 0 1,1 0 0,0-1 0,0 1 0,-1-1-1,1 0 1,0 0 0,0 0 0,-1 0-1,7-2 1,-9 2 0,0 0 1,-1-1-1,1 1 0,0 0 0,-1 0 0,1-1 1,0 1-1,-1 0 0,1-1 0,-1 1 1,1-1-1,-1 1 0,1-1 0,-1 1 0,1-1 1,-1 1-1,0-1 0,1 1 0,-1-1 0,0 0 1,1 1-1,-1-1 0,0 1 0,1-2 0,-1 1 1,0 0 0,0-1 0,0 1-1,-1 0 1,1 0 0,0-1 0,0 1-1,-1 0 1,1 0 0,-1 0 0,1 0-1,-2-2 1,-2-4 2,-1 1 1,0-1-1,-9-7 0,9 9-7,-5-6-11,-32-38-188,37 43 124,0-1 1,0 0-1,1-1 1,0 1-1,-4-12 0,8 17 61,-1 0 0,1 1 0,0-1-1,-1 0 1,1 0 0,0 0 0,1 0 0,-1 1-1,0-1 1,0 0 0,1 0 0,-1 0-1,1 1 1,-1-1 0,1 0 0,0 1-1,0-1 1,0 0 0,0 1 0,0-1-1,0 1 1,0 0 0,0-1 0,1 1-1,-1 0 1,1 0 0,-1-1 0,1 1 0,-1 0-1,3 0 1,5-5-8,1 1 1,-1 0-1,20-5 0,-28 10 25,9-4 27,1 1 0,0 0 0,0 1 0,1 0 0,-1 1 0,0 1 0,20 0 0,-27 1 22,1-1-1,-1 1 0,0 0 0,0 0 0,0 1 0,0-1 0,0 1 0,0 0 0,-1 0 0,6 4 1,-7-4-6,1 0 0,-1 0 0,0 0 1,0 1-1,0-1 0,0 1 0,-1 0 1,1-1-1,-1 1 0,1 0 0,-1 0 1,0 0-1,0 0 0,0 0 0,0 5 1,7 53 336,-8-55-353,0 0 0,0 0 0,0 0 0,-1 0 1,0 0-1,0 0 0,-4 11 0,5-17-25,-1 0 0,1 0 0,0 0 0,-1-1 0,1 1 0,0 0 0,0 0 0,-1 0 0,1-1 0,0 1 0,-1 0-1,1 0 1,0 0 0,0-1 0,0 1 0,-1 0 0,1-1 0,0 1 0,0 0 0,0-1 0,0 1 0,0 0 0,-1 0 0,1-1 0,0 1 0,0 0 0,0-1 0,-1-9 3,0 1 0,0 0 1,1-1-1,0 1 0,1-11 1,1 0-5,-1-2-12,1 0 1,9-38-1,-8 49-67,0-1-1,2 0 1,-1 1 0,1 0 0,1 0-1,9-14 1,-13 23-12,-1 0-1,0 0 1,1 0 0,-1 1-1,1-1 1,0 1 0,-1-1 0,1 1-1,0-1 1,0 1 0,0 0-1,0 0 1,4-2 0,-4 3-55,-1 0 0,1 0 1,0 0-1,-1 0 0,1 0 0,0 0 1,-1 0-1,1 0 0,0 1 0,-1-1 1,1 1-1,-1-1 0,1 1 0,0 0 1,-1-1-1,0 1 0,1 0 0,1 2 1,9 5-898,0-1 1,0 0-1,1 0 1,15 5-1,-18-9 906,1 0 0,0 0 0,-1-1 0,1 0 0,0-1 0,12 0 0,-14-1 604,1 0 0,0-1-1,-1 0 1,1-1 0,15-4 0,-22 5-293,-1 1 1,1-1-1,-1 0 0,0 0 1,0-1-1,1 1 0,-1 0 1,0-1-1,0 0 0,0 1 1,0-1-1,-1 0 0,1 0 1,0 0-1,-1 0 0,1 0 1,-1 0-1,0-1 0,0 1 0,0 0 1,0-1-1,0 1 0,0-1 1,0 1-1,-1-1 0,0 1 1,1-3-1,-1 1-74,-1 1 1,1 0-1,-1-1 0,0 1 0,1 0 1,-1 0-1,-1 0 0,1-1 0,0 1 1,-1 0-1,0 1 0,1-1 0,-1 0 1,0 0-1,-1 1 0,-3-5 0,2 4-32,0-1 0,0 1 0,0 0 0,0 0-1,-1 0 1,1 1 0,-1 0 0,0 0-1,1 0 1,-8-2 0,11 4-63,0-1 0,0 1 0,0 0 0,0 0 0,0 0 0,0 0 0,0 0 0,0 0-1,0 0 1,0 0 0,0 0 0,0 1 0,0-1 0,0 0 0,0 0 0,1 1 0,-1-1 0,0 1 0,0-1 0,0 1 0,0-1 0,0 1 0,1 0 0,-1-1 0,-1 2 0,1 0-4,0-1 1,0 1 0,1 0-1,-1 0 1,0 0 0,0 0-1,1 0 1,0 0 0,-1 0-1,1 0 1,0 3 0,0 6-48,1 0 0,0 0 1,4 17-1,6 13-1381,1-1 0,3 0-1,1-1 1,30 53 0,-18-40-78</inkml:trace>
</inkml:ink>
</file>

<file path=ppt/ink/ink1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7:16.9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155 32 15723,'-3'-3'534,"-1"-1"-1,0 1 0,-1-1 0,1 1 1,-1 1-1,1-1 0,-1 1 0,-8-4 1,10 6-291,0-1 0,1 1 0,-1 0 0,0 0 0,1 0 0,-1 0 0,0 0 0,1 1 0,-1-1 1,0 1-1,1-1 0,-1 1 0,1 0 0,-1 0 0,1 0 0,0 1 0,-1-1 0,-3 4 0,2-3-85,0 1-1,0 0 0,0 1 0,0-1 0,1 1 1,-1-1-1,1 1 0,0 0 0,0 0 0,1 1 0,-1-1 1,1 0-1,0 1 0,0 0 0,0-1 0,1 1 1,0 0-1,0 0 0,0 0 0,0 0 0,1 0 1,0 9-1,2 12 29,1 0 1,1 1-1,9 31 0,29 75 42,-37-117-212,44 147-402,-48-161 172,-1 0 1,1 0 0,-1-1-1,0 1 1,0 0 0,0 0-1,0 0 1,0 0 0,0 3 0,-1-5 153,1 0 0,0 0 0,0 0 0,0 0 0,0 1 0,0-1 0,0 0 1,0 0-1,0 0 0,0 0 0,0 0 0,0 0 0,-1 0 0,1 1 0,0-1 1,0 0-1,0 0 0,0 0 0,0 0 0,0 0 0,-1 0 0,1 0 1,0 0-1,0 0 0,0 0 0,0 0 0,0 0 0,-1 0 0,1 0 0,0 0 1,0 0-1,0 0 0,0 0 0,-1 0 0,-7-6-1445,0-4 212</inkml:trace>
</inkml:ink>
</file>

<file path=ppt/ink/ink1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7:17.1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5 325 13755,'-4'-2'5777,"15"-1"-3344,5-6-185,6-8-519,8-1-369,10-8-480,0 0-264,8-3-312,-2 2-136,-8-3-352,3 5-280,-6-3-792,-6 1-497,-2 5-1135,-5 0-217,10 9 1681</inkml:trace>
</inkml:ink>
</file>

<file path=ppt/ink/ink1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7:17.8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128 340 12171,'-14'3'7351,"0"5"-4764,-10 13-1611,22-19-528,-1 1-289,-8 7 399,0 1 0,1 1 1,-11 15-1,19-25-504,0 1-1,0 1 1,0-1-1,0 0 1,1 0-1,-1 1 1,1-1-1,0 1 1,0-1-1,0 1 1,1-1-1,-1 1 1,1 0-1,0-1 1,0 1-1,0 0 1,1-1-1,-1 1 1,3 6-1,-3-9-30,0 0 0,1 0 0,-1 0 0,1-1 0,-1 1 0,1 0 0,-1 0 0,1 0 1,0-1-1,-1 1 0,1 0 0,0-1 0,0 1 0,-1 0 0,1-1 0,0 1 0,0-1 0,0 0 0,0 1 0,2 0 0,-1-1 7,1 1-1,-1-1 1,1 0-1,-1 0 1,1 0-1,-1 0 1,1 0-1,2-1 1,4-1 15,-1-1 0,1 0 0,12-5 0,-18 6 9,0 1 1,1 0-1,-1 1 1,1-1-1,-1 1 1,0-1-1,1 1 1,-1 0-1,6 1 1,-5-1 57,0 0 0,0 0-1,0 0 1,0 0 0,0-1 0,0 1 0,5-3 0,-3 1-96,-1-1 1,0 1-1,0-1 0,0 0 1,0-1-1,0 1 0,-1-1 1,1 0-1,-1 0 0,0 0 1,0-1-1,-1 1 0,1-1 1,-1 0-1,0 0 0,-1 0 1,1-1-1,-1 1 0,2-7 1,-3 9-121,-1 1 0,0-1 0,0 1 0,0-1 1,-1 1-1,1-1 0,-1 1 0,1 0 0,-1-1 1,0 1-1,0 0 0,0-1 0,-2-3 0,2 4-26,-1 0 0,1 0 0,0-1-1,0 1 1,0 0 0,1-1-1,-1 1 1,1-1 0,-1 1 0,1 0-1,0-1 1,0 1 0,0-1 0,0-4-1,0 6 137,1-1-1,-1 1 1,0-1-1,1 1 1,-1 0-1,1-1 1,-1 1-1,1 0 1,-1-1-1,1 1 1,0 0-1,0 0 1,0 0-1,-1 0 1,1 0 0,0 0-1,0 0 1,1 0-1,-1 0 1,0 0-1,0 0 1,0 1-1,1-1 1,-1 0-1,0 1 1,0-1-1,1 1 1,-1 0-1,1-1 1,-1 1-1,0 0 1,1 0-1,-1 0 1,1 0-1,-1 0 1,1 0-1,-1 0 1,2 1-1,5 1 256,0 0 0,-1 1 1,1 0-1,-1 0 0,11 7 0,-10-6-105,22 15 935,41 31 0,-68-48-1035,-3-1-43,1-1 0,-1 0 0,1 0 0,-1 1 0,0-1 0,1 0 0,-1 0 0,1 0 0,-1 0 0,1 1-1,-1-1 1,1 0 0,-1 0 0,1 0 0,-1 0 0,1 0 0,-1 0 0,1 0 0,-1 0 0,0-1 0,1 1 0,-1 0 0,1 0 0,-1 0 0,1 0 0,-1-1 0,1 1 0,-1 0 0,0 0 0,1-1 0,-1 1 0,0 0 0,1-1 0,-1 1 0,0 0 0,1-1 0,-1 1 0,0 0 0,1-1 0,-1 1 0,0-1 0,0 1-1,1-1 1,8-26 219,-7 21-174,5-20 104,-1 0 0,-1 0 0,2-51 0,-7-2-900,-2-1-3539,1 55 1887,0-2 664</inkml:trace>
</inkml:ink>
</file>

<file path=ppt/ink/ink1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7:18.0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141 0 16844,'-16'33'3320,"-8"-3"3802,-4-3-4314,-6-12-2848,8 3 761,13-34-745</inkml:trace>
</inkml:ink>
</file>

<file path=ppt/ink/ink1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7:29.9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1162 4100 9674,'-6'2'589,"0"0"0,0-1 0,0 0 0,0 0 0,-10-1 0,15 1-500,0-1-1,1 0 1,-1 0 0,0-1 0,0 1-1,0 0 1,0 0 0,0 0 0,0 0-1,0-1 1,1 1 0,-1-1 0,0 1-1,0 0 1,0-1 0,1 1-1,-1-1 1,0 0 0,1 1 0,-1-1-1,0 1 1,1-1 0,-1 0 0,1 0-1,-1 1 1,1-1 0,-1 0 0,1 0-1,0 0 1,-1 1 0,1-1 0,0 0-1,-1 0 1,1 0 0,0 0 0,0 0-1,0 0 1,0 0 0,0 0 0,0 1-1,0-1 1,0 0 0,1 0 0,-1 0-1,0 0 1,0 0 0,1 0 0,-1 1-1,1-2 1,1-2 72,-1 0 0,1 1-1,0-1 1,0 1 0,1 0 0,-1-1 0,1 1-1,0 0 1,6-5 0,33-24 759,-32 25-702,158-113 2133,79-54-848,12 15-872,-246 151-604,272-151 636,-10-19 311,-192 119-364,175-93 1,32 1-67,-221 111-407,-2-4 0,67-58 1,117-87 214,-20 17 139,190-222 417,-271 247-830,18-18-39,-121 114-28,56-78 0,-39 29-6,-4-3 1,48-112 0,-90 172 0,-1-1 0,-3 0-1,-1-1 1,13-90 0,-5-62 10,-20 157-15,-1 0-1,-10-76 1,8 105-1,0 0 0,-2 0 1,1 0-1,-1 1 0,-1 0 0,1-1 1,-2 2-1,0-1 0,0 1 1,0 0-1,-1 0 0,-1 0 1,-8-7-1,3 4 3,-1 1 0,0 1-1,0 0 1,-1 1 0,0 1 0,-1 0-1,-29-10 1,7 7-2,0 1-1,-73-9 0,-80 8-18,93 12 1,-1 5 1,-154 28-1,-189 66-86,350-77 73,-653 175-52,632-159 80,-173 83 0,-95 80-2,242-125 3,-62 28 0,-81 46-5,234-123 2,1 2 0,2 3 1,0 1-1,3 2 0,1 2 1,-54 65-1,-176 270-115,194-261 74,-38 62-66,-109 224 1,191-328 93,3 2 0,4 2 1,-31 137-1,47-167 15,-61 331 10,63-310-7,2 1 1,4-1-1,9 118 1,-3-155 2,1 1 0,1-1 0,1-1 0,12 30-1,-12-42 14,-1 0 0,2-1-1,0 0 1,1 0 0,0-1-1,1 0 1,0 0 0,22 19-1,-16-19 23,0-1 0,2 0 1,-1-1-1,1-1 0,1-1 0,25 9 0,-8-6 32,1-1 0,57 8 0,-45-13-35,1-2-1,0-3 0,0-1 1,0-3-1,0-2 1,57-14-1,287-93-28,211-127-1122,-390 134 824</inkml:trace>
</inkml:ink>
</file>

<file path=ppt/ink/ink1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7:32.2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976 517 13035,'-39'-59'6800,"-48"-67"-587,73 107-5781,-2 2 1,0 0-1,-1 1 1,-30-23-1,-6 5-146,0 2 1,-2 3-1,-88-34 1,104 49-273,-1 1 0,0 2 0,-51-7 1,53 13-1441,-69 0-1,63 6-1039,7-1 881</inkml:trace>
</inkml:ink>
</file>

<file path=ppt/ink/ink1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7:33.0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384 27 14587,'-2'-2'201,"0"-1"1,0 1-1,0 0 0,-1 0 1,1 0-1,0 0 0,-1 1 1,1-1-1,-1 1 0,0-1 1,0 1-1,1 0 0,-1 0 1,0 0-1,-3 0 0,2 1-29,-1 0-1,1 0 1,0 0-1,0 1 1,0 0-1,0 0 1,0 0-1,0 0 1,0 0-1,-6 4 1,-4 2 51,0 2 0,0 0 1,1 0-1,0 1 0,1 0 1,0 1-1,1 1 0,-12 14 0,-4 9 413,-38 64 0,53-79-441,1 0 1,1 0-1,1 1 1,0 0 0,-8 33-1,16-50-177,0 0 1,1 1-1,-1-1 0,1 0 0,0 1 0,0 4 0,1-8-14,-1 1 0,0-1 0,0 0 0,0 0 0,1 0 0,-1 0-1,1 0 1,-1 0 0,1-1 0,-1 1 0,1 0 0,-1 0 0,1 0-1,0 0 1,0-1 0,-1 1 0,1 0 0,0 0 0,0-1 0,0 1 0,0-1-1,-1 1 1,1-1 0,0 1 0,0-1 0,0 0 0,0 1 0,0-1-1,0 0 1,1 0 0,-1 0 0,1 1 0,5-1 39,-1-1 0,1 1-1,-1-1 1,1 0 0,0 0 0,7-3 0,41-17 212,-26 10-147,-16 6-63,123-41 161,-116 40-161,1 2 1,0 0 0,0 1 0,37 1 0,-51 2-3,0 0 1,0 1-1,0 0 1,0 0 0,-1 1-1,1 0 1,0 0-1,10 5 1,-13-4 8,0-1 0,0 1 1,0 0-1,-1 0 0,1 0 0,-1 0 1,0 0-1,0 1 0,0 0 1,-1-1-1,1 1 0,-1 0 0,0 1 1,2 4-1,-1-1 83,0 1 1,-1 0-1,0 0 0,-1 0 1,0 0-1,0 0 0,-1 0 0,0 0 1,-1 0-1,0 0 0,-3 13 1,2-11 18,-1 0 0,-1 0 0,0 0 0,0 0 0,-1-1 0,-1 1 0,1-1 0,-13 15 0,9-15-77,-1 0 0,0 0 0,0-1-1,-1-1 1,0 0 0,-15 8 0,-1-2-155,-48 18 1,39-21-434,33-10 342,1-1-1,-1 0 1,1 1 0,-1-1-1,1 0 1,-1 0-1,1-1 1,0 1 0,-1 0-1,1-1 1,-1 0 0,-3-1-1,5 2 17,0-1 0,1 1 0,-1-1 0,0 0 0,0 1 0,0-1 0,1 0 0,-1 0 0,1 1 0,-1-1 0,0 0 0,1 0 0,-1 0 0,1 0 0,0 0 0,-1 0 0,1 0 0,0 0 0,-1 0 0,1 0 0,0 0 0,0 0 0,0 0 0,0 0 0,0 0 1,0 0-1,0 0 0,1-1 0,-1-2-342,1 0 0,1 0 1,-1 0-1,0 0 0,1 1 1,3-8-1,23-27-1277</inkml:trace>
</inkml:ink>
</file>

<file path=ppt/ink/ink1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7:33.5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155 1 18308,'-2'0'292,"1"0"0,-1 0 0,0 0 0,0 0 1,0 0-1,0 0 0,0 0 0,0 1 0,1-1 0,-1 1 0,0-1 1,0 1-1,0 0 0,1 0 0,-1 0 0,0 0 0,1 0 0,-1 0 1,1 0-1,-2 2 0,-3 3 265,0 0 1,1 1 0,-7 10-1,8-11-187,-10 15 142,1 0 0,2 1-1,-14 31 1,21-42-458,0 0 0,1 0 0,0 1 0,1-1 0,0 1-1,1 0 1,0-1 0,1 1 0,1 14 0,-1-22-50,1 1 0,1-1-1,-1 0 1,0 0 0,1 0 0,0 0 0,0 0-1,0-1 1,1 1 0,-1 0 0,1-1-1,0 0 1,0 0 0,0 0 0,0 0 0,0 0-1,1 0 1,-1-1 0,6 3 0,-6-3-21,-1-1 0,0 0 0,1 0 0,-1-1 0,0 1 0,1 0 0,-1-1 0,1 1 0,-1-1 0,1 0 0,-1 0 0,1 0 0,-1 0 0,1 0 0,-1-1 0,1 1 0,-1-1 0,0 0 0,1 1 0,-1-1 0,0 0 0,1 0 0,-1-1 0,0 1 0,0 0 0,0-1 0,0 1 0,0-1 0,0 0 0,0 0 0,-1 0 1,1 0-1,1-3 0,2-3-48,0 0 0,-1 0 0,0-1 0,-1 0 0,0 0 0,3-14 0,5-57-76,-10 77 135,2-32-1,-1-1 0,-3-37 0,28 138 779,-23-59-778,-1-1 0,1 1 0,0-1 0,0 0-1,0 0 1,1-1 0,0 1 0,0-1 0,0 0 0,0-1 0,7 5 0,-10-7-159,0 0 1,0 0-1,0-1 1,0 1-1,0 0 1,1-1-1,-1 1 1,0-1 0,1 0-1,-1 0 1,0 0-1,0 0 1,1 0-1,-1 0 1,0-1-1,1 1 1,-1-1-1,0 1 1,0-1-1,0 0 1,0 0-1,0 0 1,0 0-1,0 0 1,0-1-1,0 1 1,0 0 0,0-1-1,-1 0 1,1 1-1,-1-1 1,1 0-1,1-3 1,12-20-2680,-2-2 1040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6:11.8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12435,'8'10'1136,"2"0"816,-2-2-439,2-1-425,-3 1-288,-1-3-432,-1 2-160,-1-1-688,1 1-424,-1-6-688,5-1-353,5-1 1033</inkml:trace>
</inkml:ink>
</file>

<file path=ppt/ink/ink1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7:34.1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1 812 14323,'43'48'8495,"-5"4"-5246,-29-38-2975,-1 1-1,0 0 1,-2 0-1,1 1 1,5 25 0,-8-23-171,-2-11-74,-1 0 0,1 0 0,0 0 0,1 0 0,5 11 0,-3-11-14,-2-8-10,-2-1-5,-1 1 0,0 0 0,0 0 1,0-1-1,0 1 0,0 0 1,0 0-1,0-1 0,0 1 0,-1-2 1,-6-28 11,-16-95 0,21 111-9,2 0 1,-1 0 0,2 0 0,0 1 0,1-1 0,5-22-1,-6 32 36,1 0 0,0 0-1,0 0 1,0 0 0,1 0-1,0 0 1,0 1 0,0 0-1,0-1 1,1 1 0,-1 1-1,1-1 1,0 0 0,0 1-1,6-4 1,-7 5 18,0 1-1,0-1 1,0 1 0,0 0-1,0 0 1,1 0 0,-1 0-1,0 1 1,0-1 0,1 1-1,-1 0 1,0 0 0,1 0-1,-1 0 1,0 0 0,1 1 0,-1 0-1,0 0 1,0 0 0,1 0-1,-1 0 1,0 0 0,0 1-1,0 0 1,3 2 0,1 1 3,-1 1 0,1-1 0,-1 1 0,0 1 0,0-1 0,-1 1 0,0 0 0,0 1 0,-1-1 0,7 15 0,-7-11-45,0 0 0,0 1 0,-1-1 0,-1 1 0,0-1 0,0 1 0,-1 14 0,-4-33-22,-8-23-91,1-1-1,2-1 0,1 1 0,-3-37 1,8 44 31,0-1 0,2 1 1,1 0-1,1 0 0,1 0 1,8-30-1,-9 48 68,-1 1-1,1 0 1,0 0-1,1 0 1,-1 0-1,1 0 1,0 0-1,0 1 1,7-8-1,-9 11-2,1-1 0,0 1 0,-1-1 0,1 1 0,0 0 0,0-1 0,0 1 0,0 0 0,0 0 0,0 1 0,1-1 0,-1 0 0,0 1 0,0-1 0,1 1 0,-1 0 0,0 0 0,0 0 0,1 0 0,-1 0 0,0 0 0,0 1 0,1-1 0,-1 1 0,2 0 0,4 3-3,0 0 1,0 0-1,0 1 0,-1 0 0,0 0 0,0 1 0,10 10 0,20 16 22,-29-27-5,0 0 1,-1 0-1,2-1 0,-1-1 1,0 1-1,1-1 1,0-1-1,-1 1 1,1-1-1,0-1 0,12 1 1,-15-2 6,0 0-1,-1 0 1,1-1 0,0 0 0,0 0-1,0 0 1,-1-1 0,1 0 0,-1 0-1,1 0 1,-1-1 0,0 0 0,0 0-1,0 0 1,0 0 0,-1-1 0,1 0-1,5-7 1,-2 2 9,-1-1-1,-1 0 0,0-1 1,0 0-1,-1 0 0,0 0 1,-1 0-1,0-1 0,2-16 1,0 0 62,-3 0 1,2-53 0,-5 64-70,-1 0 0,0 1 1,-1 0-1,-1-1 0,0 1 1,-1 0-1,-1 0 0,-1 1 1,0-1-1,-1 1 0,0 0 1,-20-27-1,24 38-16,-1-1 1,0 1-1,0 0 0,0 0 0,-1 1 1,-9-7-1,13 9-5,0 0 1,-1 1-1,1-1 0,0 0 1,-1 1-1,1-1 0,-1 1 1,1 0-1,-1 0 0,1-1 0,0 1 1,-1 0-1,1 0 0,-1 0 1,1 0-1,-1 1 0,1-1 1,-1 0-1,1 1 0,-1-1 1,1 1-1,0-1 0,-1 1 1,1-1-1,0 1 0,0 0 1,-1 0-1,1 0 0,0 0 1,0 0-1,0 0 0,0 0 1,-1 2-1,-2 3 3,0 0 0,0 0 0,1 1 0,0-1 0,0 1 0,1 0 0,0 0 1,0 0-1,1 0 0,-2 10 0,2 4 19,0 0 0,3 30 0,0-33-20,0-1 1,1 0-1,1 1 0,1-2 1,0 1-1,1 0 0,1-1 1,1-1-1,13 23 0,-12-26-245,0 1-1,0-2 1,1 1-1,1-1 1,0-1-1,1 0 1,0-1-1,0 0 0,1 0 1,0-2-1,17 9 1,95 26-6689,-88-30 4558,49 14-1214</inkml:trace>
</inkml:ink>
</file>

<file path=ppt/ink/ink1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7:34.7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368 40 16828,'-3'-4'295,"1"0"0,-1 1 1,0-1-1,0 1 1,0 0-1,-1 0 1,-6-5-1,8 6-175,0 1 1,0 0-1,0 1 0,0-1 1,0 0-1,0 1 0,0-1 1,-1 1-1,1 0 0,0-1 1,0 1-1,0 0 1,-1 0-1,1 1 0,0-1 1,0 0-1,0 1 0,0-1 1,-4 2-1,-6 4 112,0 1 0,0 0 1,1 1-1,0 0 0,1 0 0,-14 15 1,4-2 61,0 0 1,2 2 0,-21 33-1,14-15 109,-24 55 0,47-90-365,-3 3 61,1 2 1,0-1-1,0 0 1,1 1-1,-2 11 1,5-20-77,0 0 1,-1 0-1,1 0 1,0 1 0,0-1-1,1 0 1,-1 0 0,0 0-1,1 0 1,-1 0-1,1 0 1,0 0 0,-1-1-1,1 1 1,0 0 0,0 0-1,0 0 1,0-1-1,1 1 1,-1 0 0,0-1-1,1 1 1,-1-1-1,1 0 1,0 0 0,-1 1-1,1-1 1,0 0 0,0 0-1,0 0 1,-1-1-1,1 1 1,4 1 0,4 0 72,1 0 1,0-1 0,-1 0-1,1 0 1,0-1 0,-1 0-1,20-4 1,75-19 461,-90 19-490,21-6 92,-17 4 18,0 1 0,1 1 0,38-3 0,-56 6-147,1 1 0,-1 0 0,0 0 0,1 0 0,-1 1 0,0-1 0,1 0 0,-1 1 0,0 0 0,0-1 0,1 1 0,-1 0 0,0 0 0,0 0 0,0 0 0,0 1 0,0-1 0,-1 1 0,1-1 0,0 1 0,0-1 0,-1 1 0,1 0 0,-1 0 1,0 0-1,0 0 0,1 0 0,-1 0 0,0 0 0,-1 0 0,1 0 0,0 1 0,0 3 0,1 5 25,-1-1 1,0 1 0,0 0-1,-1 0 1,-1-1 0,0 1-1,0 0 1,-3 11 0,0-9-8,0 0 1,0 0-1,-1-1 1,0 1-1,-1-1 0,-9 13 1,12-21-78,1 0 0,-1-1 0,0 1 0,0-1 0,0 0 0,-1 0 0,1 0 0,-1 0 0,0-1 0,1 1 0,-9 3 1,9-5-16,-1 0 1,1 0 0,0 0 0,-1-1 0,1 1 0,0-1 0,-1 0 0,1 0 0,-1 0 0,1-1 0,0 1-1,-1-1 1,1 1 0,0-1 0,-1 0 0,-4-3 0,1 1-307,0-1 0,0 0 1,1-1-1,0 1 0,-1-1 0,1-1 0,1 1 1,-9-11-1,10 12-27,1-1-1,0 0 1,-1 0 0,2 0-1,-1 0 1,0 0 0,1-1-1,0 1 1,1-1 0,-1 0 0,1 1-1,-1-8 1,2 5-103,1 1-1,0-1 1,3-12-1</inkml:trace>
</inkml:ink>
</file>

<file path=ppt/ink/ink1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7:35.2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14819,'79'90'9445,"4"-4"-5729,45 48-2426,-120-125-1278,0 0-1,0 1 0,-1 0 0,0 1 1,-1 0-1,0 0 0,-1 0 0,7 19 1,-15-38-132,-1 0 1,1 1 0,-1-1-1,-1 1 1,0 0 0,-7-9-1,4 5 69,5 7 35,0 0 0,-1 0 0,0 1 0,1-1 0,-1 1 0,0-1 0,0 1 1,-1 0-1,1 1 0,-1-1 0,1 1 0,-1 0 0,0 0 0,0 1 0,0-1 0,0 1 0,0 0 1,0 0-1,0 1 0,-1-1 0,1 1 0,0 0 0,0 1 0,0-1 0,-9 3 0,54-25-9739,-21 11 8331</inkml:trace>
</inkml:ink>
</file>

<file path=ppt/ink/ink1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7:36.5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7 964 13555,'-1'-3'681,"0"0"0,0 0 0,0-1 0,0 1 0,0 0 1,1-1-1,-1 1 0,1 0 0,0-1 0,1-4 0,-1 8-604,0 0 0,0-1 0,0 1-1,0 0 1,0-1 0,0 1 0,0 0 0,0-1-1,0 1 1,0 0 0,0-1 0,0 1 0,0 0-1,1-1 1,-1 1 0,0 0 0,0 0 0,0-1-1,1 1 1,-1 0 0,0 0 0,0-1-1,0 1 1,1 0 0,-1 0 0,0-1 0,1 1-1,-1 0 1,0 0 0,1 0 0,-1 0 0,0 0-1,1 0 1,-1 0 0,0-1 0,1 1 0,-1 0-1,0 0 1,1 0 0,-1 0 0,0 0 0,1 0-1,-1 1 1,0-1 0,1 0 0,-1 0 0,0 0-1,0 0 1,1 0 0,-1 0 0,0 1 0,1-1-1,-1 0 1,0 0 0,0 0 0,1 1 0,-1-1-1,0 0 1,1 1 0,14 16 1565,0 10-588,-1 0 0,18 51 0,-7-17-434,108 193 598,-16-37-872,-109-200-333,-6-10-4,2 1 0,-1-1 0,1 1 0,0-1 0,8 9 0,-12-16-9,0 0 0,0 0 0,0 0 1,0 0-1,0 0 0,1 0 0,-1 0 1,0 0-1,0 0 0,0 0 0,0-1 1,0 1-1,0 0 0,0 0 0,1 0 1,-1 0-1,0 0 0,0 0 0,0 0 1,0 0-1,0 0 0,0 0 0,0-1 1,0 1-1,0 0 0,0 0 0,0 0 1,0 0-1,0 0 0,0 0 0,0-1 1,0 1-1,1 0 0,-1 0 0,0 0 1,0 0-1,0 0 0,-1 0 0,1 0 1,0-1-1,0 1 0,0 0 0,0 0 1,0 0-1,0 0 0,0 0 0,0 0 1,0-1-1,0 1 0,0 0 1,0 0-1,0 0 0,-10-106-3,2 33-53,6 47 37,0 0-10,1-36 1,1 55 27,0 1 1,1 0-1,0-1 1,1 1-1,-1 0 1,1 0-1,0 0 1,0 0-1,1 0 1,0 0-1,4-5 1,-5 8 1,0 0 1,0 1 0,1 0 0,-1-1 0,1 1 0,0 0 0,0 0 0,-1 0-1,1 1 1,0-1 0,0 1 0,6-2 0,-2 1 4,-1 1-1,1 0 1,-1 0 0,1 0-1,0 1 1,6 1-1,4 0 9,0 2-1,0 0 0,-1 1 0,21 8 0,35 21 15,-55-24-236,0-1-1,0-1 0,32 9 0,-47-15 55,0-1-1,0 1 0,0-1 1,1 0-1,-1 0 1,0 0-1,0 0 1,0-1-1,1 1 0,-1 0 1,0-1-1,0 0 1,0 1-1,0-1 1,0 0-1,0 0 0,0 0 1,0 0-1,0-1 1,-1 1-1,1 0 1,0-1-1,-1 1 0,1-1 1,-1 0-1,1 1 1,-1-1-1,2-3 1,2-4-928,-1 0 0,0-1 0,0 1 1,3-19-1,-5 24 771,11-47-4125,9-77 0,-19 95 4709,-1 0 0,-2 0 0,-5-49 0,3 65 564,2 12-267,0 0-1,0 0 1,-1 0-1,0 0 1,0 0 0,0 1-1,-1-1 1,1 0-1,-5-7 1,6 12-500,0 0 0,0-1 1,0 1-1,-1 0 0,1 0 0,0 0 0,0 0 0,0-1 0,-1 1 1,1 0-1,0 0 0,0 0 0,0 0 0,-1 0 0,1 0 0,0-1 1,0 1-1,-1 0 0,1 0 0,0 0 0,0 0 0,-1 0 1,1 0-1,0 0 0,0 0 0,-1 0 0,1 0 0,0 0 0,0 1 1,-1-1-1,1 0 0,0 0 0,0 0 0,-1 0 0,1 0 1,0 0-1,0 0 0,0 1 0,-1-1 0,1 0 0,-8 11 1619,2 6-887,0 1 0,1 0 1,1 0-1,-3 20 0,3-13-320,-10 80 743,13-87-1110,1 0 0,0-1 0,7 36 1,-6-49-115,-1-1 0,2 1 0,-1-1 0,0 1 0,1-1 0,-1 0 1,1 1-1,0-1 0,0 0 0,0 0 0,1-1 0,2 4 0,-4-5-7,0 0-1,0-1 1,0 1-1,0 0 0,0-1 1,0 1-1,0-1 1,0 0-1,0 1 0,0-1 1,0 0-1,0 1 1,0-1-1,0 0 0,0 0 1,0 0-1,0 0 1,2 0-1,-1-1-8,-1 1 1,1-1-1,-1 0 0,1 0 0,-1 1 1,1-1-1,-1 0 0,0 0 0,1 0 1,-1 0-1,0-1 0,0 1 0,0 0 0,0 0 1,2-3-1,0-1-25,0-1 0,0 1 0,-1-1 0,1 1 1,-1-1-1,-1 0 0,1 0 0,0-8 0,4-54-291,-3 24 70,-2 28 171,6-34-167,-6 45 241,0 1 1,0-1-1,1 0 0,0 1 0,0-1 0,0 1 0,4-6 1,-6 9 13,1 0 1,-1 1 0,1-1-1,-1 1 1,1-1 0,0 1-1,-1-1 1,1 1 0,0-1 0,0 1-1,-1 0 1,1-1 0,0 1-1,0 0 1,0 0 0,-1-1-1,1 1 1,0 0 0,0 0-1,0 0 1,0 0 0,-1 0-1,1 0 1,0 0 0,0 1 0,0-1-1,0 0 1,0 1 0,26 11-24,-12-4 22,-12-7 5,0 0-1,0 0 0,0 0 0,0-1 1,0 1-1,0-1 0,0 0 1,0 0-1,0 0 0,0 0 0,0 0 1,0-1-1,0 1 0,0-1 0,0 0 1,3-1-1,-3 0-1,0 0-1,1 0 1,-1 0 0,0-1-1,-1 1 1,1-1 0,0 1-1,-1-1 1,1 0 0,-1 0-1,3-5 1,1-4 0,0 0 1,-1-1-1,0 0 0,-1 0 1,5-26-1,2-39 6,1-6 55,-12 82-46,0 0 0,1 1 0,-1-1 0,0 0 0,1 0 0,0 1 0,0-1 0,-1 0 0,1 1 0,0-1 0,0 1 0,0-1 0,0 1 0,1 0 0,-1-1 0,3-1 0,-3 2 1,0 1-1,0-1 1,1 1-1,-1-1 1,0 1-1,1 0 1,-1 0-1,0 0 1,0-1-1,1 1 0,-1 0 1,0 1-1,1-1 1,-1 0-1,0 0 1,1 0-1,1 2 1,5 1 47,0 1 1,0 0 0,-1 1-1,0 0 1,11 9 0,-14-11-53,24 22 112,-1 0 0,-1 2 0,-1 0 0,-2 2 0,-1 1-1,-1 0 1,-2 2 0,-1 0 0,-1 1 0,20 58 0,-29-68-59,-2-9-12,-1 0 1,-1 0 0,-1 0 0,3 18 0,-6-31-49,1-1-1,-1 1 1,0 0-1,0-1 1,0 1-1,0-1 0,0 1 1,0 0-1,0-1 1,-1 1-1,1-1 1,0 1-1,0 0 1,0-1-1,0 1 1,-1-1-1,1 1 1,0-1-1,-1 1 0,1 0-1,-1-1-1,1 0 1,0 0-1,-1 0 1,1 0-1,0 0 1,-1 0-1,1 0 1,0 0-1,-1 0 1,1 0-1,0 0 1,-1 0-1,1 0 0,0 0 1,-1 0-1,1 0 1,0-1-1,-1 1 1,1 0-1,0 0 1,0 0-1,-1 0 1,1-1-1,-1 1 1,-2-3 3,0 1 0,1-1 0,-1 0 0,0 0 1,1 0-1,-3-4 0,-15-27 12,-27-64 0,-8-44-132,21 51-6,11 33 33,-54-155-174,73 198 247,1-1 0,0 1 1,-1-22-1,3 32 12,1-1 1,1 1-1,-1-1 1,1 1-1,0 0 1,0-1-1,1 1 1,-1 0-1,1 0 1,0-1-1,1 1 1,3-6-1,-5 10 4,0-1 0,1 0 1,-1 0-1,0 0 0,1 1 0,0-1 0,-1 0 0,1 1 0,0 0 1,0-1-1,-1 1 0,1 0 0,0 0 0,0 0 0,1 0 1,-1 0-1,0 1 0,0-1 0,0 0 0,0 1 0,1 0 0,-1 0 1,4-1-1,-2 2 2,-1 0 1,0-1 0,0 1-1,0 1 1,0-1 0,0 0-1,-1 0 1,1 1-1,0 0 1,-1 0 0,1-1-1,-1 2 1,1-1 0,-1 0-1,0 0 1,3 5-1,2 2 11,-2 1-1,1-1 0,-1 2 0,0-1 0,-1 0 1,0 1-1,-1 0 0,0 0 0,-1 0 0,1 14 0,1 18 41,-3 57-1,-2-55-45,1-36-1,0 14 7,0-22-15,0-1 1,0 1 0,1 0-1,-1-1 1,0 1-1,0-1 1,0 1-1,0 0 1,1-1-1,-1 1 1,0 0 0,1-1-1,-1 1 1,0-1-1,1 1 1,-1-1-1,1 1 1,-1-1-1,1 1 1,-1-1 0,1 0-1,-1 1 1,1-1-1,0 1 1,0-1-3,0 0 1,-1-1 0,1 1-1,0 0 1,0 0 0,-1-1-1,1 1 1,0-1 0,0 1-1,-1 0 1,1-1 0,0 1-1,-1-1 1,1 0 0,-1 1-1,1-1 1,-1 1 0,1-1-1,-1 0 1,1 1 0,-1-1-1,0 0 1,1-1 0,1-1-10,12-17-5,-2-1 0,0 0 0,-1 0-1,7-24 1,27-92 27,-34 98 18,-2-1 0,7-73 0,-15 95-17,0 1 0,-1-1 0,-1 0 0,-1 1 0,-1 0 1,0-1-1,-1 1 0,-12-33 0,13 44-5,2 3-1,0 0 0,0 0 0,0 1 0,0-1 0,0 1 1,-1-1-1,1 1 0,-1 0 0,0-1 0,0 1 0,0 0 0,0 0 1,0 0-1,0 1 0,0-1 0,-5-2 0,7 4-2,-1-1 0,1 1 0,-1 0 0,1 0 0,-1 0 0,1 0 0,-1 0 0,1 0 0,-1 0 0,1 0-1,-1 0 1,1 0 0,-1 0 0,1 0 0,-1 0 0,1 0 0,-1 0 0,1 0 0,-1 1 0,1-1 0,0 0 0,-1 0 0,1 1 0,-1-1 0,1 0-1,0 0 1,-1 1 0,1-1 0,-1 1 0,1-1 0,0 0 0,-1 1 0,1-1 0,0 1 0,-1 0 0,-4 20 76,4-18-66,-2 23 34,0 0 1,2 0 0,1 0-1,1 0 1,1 0-1,1 0 1,2 0 0,0-1-1,10 26 1,-8-29-399,1-1 0,1-1 0,1 1 0,1-2 0,1 1 0,0-2 0,1 1 0,2-2 0,-1 0 0,32 28 0,0-9-2730,-4 2 1122</inkml:trace>
</inkml:ink>
</file>

<file path=ppt/ink/ink1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7:37.4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107 659 14251,'-1'-28'721,"0"12"203,1-1 0,-2 1 1,0 0-1,-1 0 0,-6-18 1,9 33-819,0 0 0,-1 0 0,1 0 0,-1 0 0,0 0 0,1 1 0,-1-1 0,0 0 0,1 0 0,-1 0 0,0 0 0,0 1 0,0-1 0,-1 0 0,1 0-53,1 1 0,-1 0 0,1 0 1,-1 0-1,1 0 0,-1 0 0,1-1 0,-1 1 0,0 0 0,1 0 0,-1 0 0,1 1 0,-1-1 0,1 0 0,-1 0 0,1 0 0,-1 0 0,0 0 0,1 1 0,-1-1 0,1 0 0,-1 0 0,1 1 0,0-1 0,-1 0 0,1 1 0,-1 0 0,-4 5 249,0 1 1,1 0-1,0 0 1,0 1-1,1-1 0,0 1 1,-3 11-1,-2 6 137,2 0 0,1 1-1,1-1 1,-1 40 0,5-48-303,0 0 0,1-1 0,1 1 0,1 0 0,0-1 0,1 0 0,1 0 0,7 19 0,-10-32-105,-1 0 0,1 0 0,0 1-1,0-1 1,0 0 0,0-1 0,1 1-1,-1 0 1,1-1 0,0 1 0,-1-1 0,1 0-1,0 0 1,0 0 0,1 0 0,-1 0-1,0-1 1,1 0 0,-1 1 0,1-1 0,4 0-1,-3 0-5,1-1 1,0 1-1,-1-2 0,1 1 0,0-1 0,0 0 0,-1 0 1,1 0-1,-1-1 0,1 0 0,-1 0 0,10-5 1,-7 2-18,0 1 1,-1-1-1,0-1 1,1 0-1,-2 0 1,1 0-1,-1-1 1,0 1-1,10-16 1,-14 19-3,0-1 1,0 0-1,0 1 1,-1-1-1,1 0 1,-1 0-1,0 0 1,0 0-1,0 0 0,-1 0 1,1 0-1,-1 0 1,0 0-1,0 0 1,-1 0-1,1 0 1,-1 0-1,0 0 0,0 0 1,0 0-1,-1 0 1,1 0-1,-1 0 1,-2-3-1,0 0-7,-1 1 0,0 1 1,0-1-1,0 1 0,-1 0 0,1 0 0,-1 0 0,-1 1 0,1 0 1,0 0-1,-1 0 0,0 1 0,0 0 0,0 0 0,0 1 0,0 0 0,-1 0 1,1 1-1,-12-1 0,14 2-15,-2-1-7,1 0-1,-1 1 1,1-2 0,-12-3-1,16 4 10,1 1 0,-1-1 0,0 0 0,1 0-1,-1 0 1,1 0 0,-1-1 0,1 1-1,0 0 1,-1-1 0,1 1 0,0-1 0,0 1-1,0-1 1,0 1 0,0-1 0,0 0-1,1 1 1,-1-1 0,0 0 0,0-3-1,1-1-66,-1 0-1,1-1 0,0 1 1,1 0-1,0 0 0,0 1 1,0-1-1,1 0 0,-1 0 0,1 0 1,1 1-1,-1-1 0,1 1 1,5-8-1,0 1-51,0 1 0,0 0-1,1 0 1,1 1 0,14-12 0,-18 17 119,0 1 0,0 0 0,0 0 0,1 0-1,0 1 1,-1 0 0,1 0 0,0 1 0,1 0 0,-1 0 0,0 0 0,1 1-1,9 0 1,-5 1 60,0 1 0,0 0-1,1 1 1,-1 0 0,0 1 0,0 0-1,15 7 1,-22-8-13,102 44 666,-96-40-621,0 0 0,0 1 0,-1 1-1,1-1 1,-2 2 0,1-1 0,8 11 0,-18-18-69,1-1 0,0 1 0,-1 0-1,1 0 1,0 0 0,-1 0 0,1 0 0,-1 0 0,0 0 0,1 0 0,-1 0-1,0 1 1,0-1 0,1 0 0,-1 0 0,0 0 0,0 0 0,0 0-1,-1 2 1,1-3 0,0 1-1,0-1 0,0 0 0,0 1 1,-1-1-1,1 0 0,0 0 1,0 1-1,-1-1 0,1 0 0,0 1 1,0-1-1,-1 0 0,1 0 1,0 0-1,-1 1 0,1-1 0,0 0 1,-1 0-1,1 0 0,0 0 1,-1 0-1,0 1 0,0-1 14,0 0 0,-1 0 0,1 0 0,0-1 0,-1 1 0,1 0 0,0 0 0,0-1 0,-1 1 0,-1-1-1,-5-4 48,0 1-1,0-1 0,0 0 0,1-1 0,0 0 1,0 0-1,0-1 0,1 1 0,0-1 0,-8-12 1,8 10-43,0-1 1,0 1 0,1-1 0,0-1-1,1 1 1,0-1 0,1 1 0,-3-18-1,4 13-18,2 1 0,0 0 0,0 0 0,2-1 0,-1 1 0,2 0 0,0 0 0,0 0 0,2 1 0,0-1 0,0 1 0,1 0 1,0 0-1,2 1 0,10-15 0,-6 11-450,0 0 1,2 1-1,0 1 1,20-16-1,-18 17-1480,1 1 0,0 1-1,37-17 1,-21 14-1019,-1-1 1265</inkml:trace>
</inkml:ink>
</file>

<file path=ppt/ink/ink1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7:39.0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57 1918 10546,'2'2'9970,"-5"12"-5966,-8 26-2616,9-34-581,1-1-586,-23 93 1891,22-87-2044,1 0-1,0 0 1,0 0-1,1 0 1,1 0-1,3 20 1,-4-29-69,0 0 0,1 0 1,-1-1-1,1 1 0,-1-1 0,1 1 1,0 0-1,0-1 0,-1 1 0,1-1 1,0 1-1,0-1 0,0 0 0,1 1 1,-1-1-1,0 0 0,0 0 0,1 0 0,-1 0 1,3 1-1,-3-1-5,1-1-1,0 0 1,0 1 0,-1-1 0,1 0-1,0 0 1,0 0 0,-1 0-1,1 0 1,0-1 0,0 1 0,-1 0-1,1-1 1,0 1 0,0-1-1,1-1 1,4-1-27,0-1 0,-1 0 0,0-1 0,0 0 0,0 0 0,0 0 0,8-10 0,-7 6 11,-1-2 0,0 1 0,0-1 0,-1 0 0,0 0 0,0 0 0,-2-1 0,1 1 0,-2-1 0,1 0 0,0-13 0,-1-6 35,-1 0 1,-2 1-1,-4-38 1,-2 28 95,-1 1 1,-2 0-1,-1 1 1,-2 0-1,-2 1 1,-32-60-1,42 88-28,-15-24 234,19 32-259,0-1 0,0 0 1,-1 0-1,1 1 1,-1-1-1,1 1 1,-1-1-1,0 1 1,0 0-1,0 0 1,1 0-1,-1 0 0,-3-1 1,4 2-35,1 0 0,-1 0 0,0 0 0,1 0 1,-1 0-1,1 0 0,-1 0 0,1 0 0,-1 0 0,0 0 0,1 0 0,-1 1 1,1-1-1,-1 0 0,1 1 0,-1-1 0,1 0 0,-1 1 0,1-1 1,-1 0-1,1 1 0,0-1 0,-1 1 0,1-1 0,-1 1 0,1-1 0,0 1 1,0-1-1,-1 1 0,1-1 0,0 1 0,0-1 0,0 1 0,-1-1 0,1 1 1,0 0-1,0 0 0,-3 24 257,3-24-255,0 23 38,1-1 1,1 0-1,1 1 0,1-1 0,0 0 1,2-1-1,1 1 0,1-1 0,1 0 1,1-1-1,18 30 0,-21-42-62,0 1 0,1-1 0,0 0 0,1-1 0,0 0 0,0-1 0,0 1 0,1-2 0,1 1 0,-1-1 0,1-1 0,0 0 0,0-1 0,0 0 0,18 4 0,-20-6 0,0 0 0,1-1 0,-1 0 0,1 0 0,0-1 0,-1-1 0,1 0 0,-1 0 0,1 0 0,-1-1 0,1-1 0,-1 0 0,0 0 0,0-1 0,-1 0 0,1 0 0,-1-1 0,1 0 0,11-10 0,-17 12 0,0 0 0,0 0 0,0 0 0,0-1 0,-1 1 0,1-1 0,-1 1 0,0-1 0,0 0 0,0 0 0,-1 0 0,1 0 0,-1 0 0,0 0 0,1-6 0,-2 4 0,0 0 0,0 0 0,-1 0 0,1 0 0,-1-1 0,-1 1 0,1 1 0,-1-1 0,-4-10 0,0 4 0,-1 0 0,0 0 0,0 1 0,-1 0 0,0 1 0,-1 0 0,0 0 0,-1 1 0,-12-9 0,16 13 0,0 0 0,-1 0 0,0 1 0,0 0 0,0 1 0,-1-1 0,1 1 0,-1 1 0,1 0 0,-1 0 0,0 0 0,-11 0 0,18 1 0,1 1 0,-1 0 0,1 0 0,-1 0 0,1 0 0,-1 0 0,1 0 0,-1 0 0,0 0 0,1 0 0,-1 0 0,1 1 0,-1-1 0,1 0 0,-1 0 0,1 0 0,-1 1 0,1-1 0,-1 0 0,1 0 0,-1 1 0,1-1 0,0 0 0,-1 1 0,1-1 0,-1 1 0,1-1 0,0 1 0,0-1 0,-1 0 0,1 1 0,0-1 0,0 1 0,-1-1 0,1 1 0,0 0 0,0-1 0,0 1 0,0-1 0,0 1 0,0-1 0,0 1 0,0-1 0,0 1 0,0-1 0,0 2 0,1 0 0,-1 0 0,1 0 0,0 0 0,0 0 0,0 0 0,0 0 0,1 0 0,-1 0 0,0 0 0,4 2 0,1 1 0,0 0 0,1 0 0,0-1 0,0 0 0,0 0 0,0-1 0,15 5 0,0-2 0,35 6 0,-39-9 0,-1 0 0,1-2 0,-1 0 0,1-1 0,0-1 0,28-4 0,-39 3 0,0 0 0,1 0 0,-2-1 0,1 1 0,0-1 0,-1-1 0,1 0 0,-1 0 0,0 0 0,0 0 0,0-1 0,-1 0 0,0 0 0,0-1 0,0 1 0,-1-1 0,1 0 0,4-11 0,0 0 0,-2 0 0,0-1 0,-2 0 0,8-38 0,3-75 0,-14 36 0,-2 73 0,1 24 0,0 1 0,0-1 0,0 1 0,0-1 0,0 1 0,0-1 0,1 0 0,0 0 0,-1 1 0,1-1 0,0 0 0,0-1 0,0 1 0,0 0 0,0 0 0,3 1 0,0 0 0,0 1 0,0-1 0,0 0 0,1 0 0,0 0 0,0-1 0,10 3 0,-11-4 0,-1 0 0,1-1 0,0 1 0,0-1 0,-1 0 0,1 0 0,0-1 0,0 1 0,8-3 0,-10 1 0,1 1 0,-1-1 0,1 0 0,-1 0 0,0 0 0,0 0 0,0-1 0,0 1 0,0-1 0,0 0 0,-1 1 0,1-1 0,2-5 0,3-6 0,0 0 0,-1 0 0,0-1 0,-1 0 0,-1 0 0,7-31 0,-9 26 0,0 0 0,-1 0 0,-1 0 0,-1 0 0,-2-23 0,1 40 0,1-1 0,0 1 0,-1-1 0,0 1 0,0-1 0,0 1 0,0 0 0,0-1 0,-1 1 0,0 0 0,1 0 0,-1 0 0,0 0 0,-3-3 0,5 6 0,-1 0 0,1-1 0,0 1 0,-1 0 0,1 0 0,0-1 0,0 1 0,-1 0 0,1 0 0,0 0 0,-1 0 0,1-1 0,0 1 0,-1 0 0,1 0 0,-1 0 0,1 0 0,0 0 0,-1 0 0,1 0 0,0 0 0,-1 0 0,1 0 0,-1 0 0,1 0 0,0 0 0,-1 0 0,1 0 0,0 1 0,-1-1 0,1 0 0,0 0 0,-1 0 0,1 0 0,0 1 0,-1-1 0,1 0 0,0 0 0,0 1 0,-1-1 0,1 0 0,0 1 0,0-1 0,-1 0 0,1 1 0,0-1 0,-4 15 0,4-14 0,-1 0 0,-2 21 0,3-21 0,0-1 0,0 0 0,0 1 0,0-1 0,0 0 0,0 1 0,1-1 0,-1 0 0,0 0 0,0 1 0,0-1 0,0 0 0,0 1 0,0-1 0,1 0 0,-1 0 0,0 1 0,0-1 0,0 0 0,1 0 0,-1 1 0,0-1 0,1 0 0,-1 0 0,1 0 0,-1 0 0,1 0 0,0 0 0,-1 0 0,1 0 0,-1 0 0,1 0 0,-1 0 0,1 0 0,-1-1 0,1 1 0,-1 0 0,1 0 0,-1-1 0,1 1 0,-1 0 0,0-1 0,2 0 0,0-1 0,0 0 0,0 0 0,0 0 0,0 0 0,-1 0 0,1-1 0,-1 1 0,1-1 0,-1 1 0,0-1 0,0 1 0,2-6 0,-2 2 0,1-1 0,-1 1 0,-1-1 0,1-8 0,3-5 0,-4 17 0,0 0 0,-1 0 0,1 0 0,0 0 0,-1 0 0,0 0 0,0 1 0,0-1 0,0 0 0,0 0 0,-1 1 0,1-1 0,-1 1 0,0-1 0,0 1 0,-3-4 0,4 5 0,1 0 0,-1 0 0,0 0 0,0 0 0,0 1 0,0-1 0,0 0 0,-1 0 0,1 1 0,0-1 0,0 0 0,0 1 0,-1 0 0,1-1 0,0 1 0,-1-1 0,1 1 0,0 0 0,-1 0 0,1 0 0,0 0 0,-1 0 0,1 0 0,0 0 0,-1 1 0,1-1 0,0 0 0,-1 1 0,1-1 0,0 1 0,0-1 0,0 1 0,-1-1 0,1 1 0,0 0 0,0 0 0,0 0 0,-1 1 0,0 0 0,0 1 0,0 0 0,0 0 0,1 0 0,-1 0 0,1 0 0,-1 0 0,1 0 0,-1 6 0,-5 30 0,6-28 0,0-1 0,1 0 0,0 0 0,0 1 0,1-1 0,4 17 0,-4-25 0,-1 1 0,1-1 0,0 0 0,0 1 0,0-1 0,0 0 0,0 0 0,1 0 0,-1 0 0,1 0 0,-1 0 0,1 0 0,0-1 0,0 1 0,-1 0 0,1-1 0,0 0 0,1 1 0,-1-1 0,0 0 0,0 0 0,0 0 0,1 0 0,-1-1 0,0 1 0,1 0 0,-1-1 0,1 0 0,-1 0 0,0 1 0,1-2 0,-1 1 0,4 0 0,5-2 0,0 0 0,1-1 0,-1 0 0,0-1 0,-1 0 0,1-1 0,-1 0 0,16-10 0,-1-2 0,-1-1 0,26-25 0,-32 24 0,0 0 0,-1-1 0,-2-1 0,0-1 0,-1 0 0,-1-1 0,-1 0 0,-1-1 0,-1 0 0,-1-1 0,9-40 0,-16 56 0,-1 5 0,0 1 0,0-1 0,-1 0 0,1 1 0,-1-1 0,0 0 0,0 0 0,-1-7 0,1 11 0,0 0 0,0 0 0,0 0 0,0-1 0,0 1 0,0 0 0,0 0 0,0 0 0,0-1 0,0 1 0,0 0 0,0 0 0,-1 0 0,1-1 0,0 1 0,0 0 0,0 0 0,0 0 0,0 0 0,-1 0 0,1-1 0,0 1 0,0 0 0,0 0 0,0 0 0,-1 0 0,1 0 0,0 0 0,0 0 0,0 0 0,-1-1 0,1 1 0,0 0 0,0 0 0,0 0 0,-1 0 0,1 0 0,0 0 0,0 0 0,0 0 0,-1 0 0,1 1 0,-10 6 0,-8 18 0,10-8 0,1 0 0,0 1 0,2 0 0,0 0 0,1 0 0,1 0 0,0 1 0,1 21 0,2-35 0,0-1 0,0 1 0,1-1 0,-1 1 0,1-1 0,1 0 0,-1 1 0,0-1 0,1 0 0,3 6 0,-4-9 0,0 0 0,0 1 0,0-1 0,0 0 0,0 1 0,0-1 0,1 0 0,-1 0 0,0 0 0,1 0 0,-1 0 0,1 0 0,-1-1 0,1 1 0,-1 0 0,1-1 0,0 1 0,-1-1 0,1 0 0,0 1 0,-1-1 0,1 0 0,0 0 0,-1 0 0,1 0 0,0 0 0,-1-1 0,1 1 0,3-1 0,-1 0 0,0-1 0,0 0 0,0 1 0,0-1 0,-1 0 0,1-1 0,0 1 0,-1-1 0,0 0 0,1 1 0,2-5 0,0 0 0,-1 1 0,-1-1 0,1 0 0,-1 0 0,5-11 0,-1-3 0,-2 0 0,0 0 0,5-33 0,-6 27 0,-2 1 0,-2 0 0,0-1 0,-1 1 0,-2-1 0,-1 1 0,0 0 0,-3 0 0,0 0 0,-1 0 0,-1 1 0,-2 0 0,0 1 0,-26-43 0,25 54 0,11 13 0,0 0 0,0 0 0,0 0 0,0 0 0,0 0 0,-1 0 0,1 0 0,0 0 0,0 0 0,0 0 0,0 0 0,0 0 0,0 0 0,0 0 0,-1 0 0,1 0 0,0 0 0,0 0 0,0 0 0,0 0 0,0 0 0,0 0 0,-1 0 0,1 0 0,0 0 0,0 0 0,0 0 0,0 0 0,0 0 0,0 0 0,0 0 0,0 0 0,-1 0 0,1 0 0,0 0 0,0 1 0,0-1 0,0 0 0,0 0 0,0 0 0,0 0 0,0 0 0,0 0 0,0 0 0,0 0 0,0 1 0,0-1 0,0 0 0,-1 0 0,1 3 0,0 0 0,0 0 0,0-1 0,0 1 0,0 0 0,1 4 0,3 8 0,-1-1 0,2 1 0,0-1 0,1 0 0,0 0 0,10 15 0,-2-6 0,1-1 0,31 34 0,-36-45 0,0 0 0,1-2 0,0 1 0,1-1 0,-1-1 0,2 0 0,-1-1 0,1 0 0,1-1 0,13 5 0,-19-9 0,1 1 0,0-2 0,-1 1 0,1-1 0,0 0 0,0-1 0,0 0 0,0 0 0,0-1 0,-1 0 0,1-1 0,0 0 0,-1 0 0,1-1 0,-1 0 0,0 0 0,13-8 0,-11 4 4,0 0 0,0 0 0,-1-1 0,0 0-1,-1-1 1,1 0 0,13-20 0,-7 4-56,0-1 1,13-31-1,-18 34-614,-2 0 1,0-1 0,-1 0-1,-1 0 1,-1-1-1,1-26 1,-1-62-1314</inkml:trace>
</inkml:ink>
</file>

<file path=ppt/ink/ink1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7:44.8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1871 11538,'0'1'215,"-1"-1"-1,0 1 0,1-1 0,-1 1 1,1 0-1,-1-1 0,1 1 0,-1 0 1,1-1-1,-1 1 0,1 0 0,0 0 0,-1 0 1,1-1-1,0 1 0,0 0 0,0 0 1,0 0-1,0 0 0,0-1 0,0 1 1,0 0-1,0 0 0,1 4 2771,1-8-2156,1-7-53,6-21 295,1 1 1,1 0 0,2 0-1,25-43 1,-1 14-206,46-55-1,-63 89-655,461-605 3129,92-89-2498,-496 627-823,-39 45-18,-47 52-1699,0 1 0,-15 12 0,14-5-254</inkml:trace>
</inkml:ink>
</file>

<file path=ppt/ink/ink1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7:45.9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236 616 13227,'0'-9'550,"1"2"514,-1 1 0,0-1 0,-3-12 0,3 18-926,0 0 0,0 0 0,0 0 0,-1 0 1,1 0-1,0 0 0,-1 0 0,1 0 0,-1 1 0,1-1 0,-1 0 0,0 0 0,1 0 0,-1 1 0,0-1 0,1 0 0,-1 0 0,0 1 1,0-1-1,0 1 0,0-1 0,1 1 0,-1-1 0,0 1 0,0-1 0,0 1 0,0 0 0,0 0 0,0-1 0,0 1 0,-2 0 0,-2 0 108,0 1-1,0-1 0,0 1 0,0 0 0,0 0 0,1 1 0,-1-1 0,0 1 0,1 0 0,-1 0 0,1 1 0,-6 3 0,4-1-33,-1 0-1,1 1 1,0 0-1,0 0 1,1 1-1,-8 11 1,0 4-69,2-1 0,0 2 0,2 0 1,-7 24-1,-11 54 14,24-88-100,1 0 0,1 0 0,0 0 0,1 0 0,3 25 0,-3-35-44,0 0-1,1 0 1,0 0 0,-1-1 0,1 1-1,0 0 1,1-1 0,-1 1 0,0 0 0,1-1-1,-1 0 1,1 1 0,0-1 0,0 0 0,-1 0-1,2 0 1,-1 0 0,0 0 0,0 0 0,4 2-1,-3-4-9,0 1 0,0 0 0,0 0-1,0-1 1,-1 0 0,1 1 0,0-1 0,0 0-1,0 0 1,0-1 0,0 1 0,0-1-1,0 1 1,0-1 0,-1 0 0,1 0-1,0 0 1,-1-1 0,1 1 0,3-3-1,5-3-3,0-2-1,0 1 0,-1-1 0,0-1 0,0 0 0,-1 0 0,-1-1 0,0 0 0,0-1 0,-1 1 0,10-24 1,-3 0 0,-1 0 0,-1-1 0,7-42 0,-8 21 33,-2 0 0,-2-1 0,-2-69 1,-6 91-3,-2-1 0,-1 0 0,-2 1 0,-1 0 0,-2 0 0,-15-38 0,19 60-8,-11-20 1,14 31-8,0-1-1,0 1 0,-1 0 0,0-1 0,1 1 1,-1 1-1,0-1 0,0 0 0,-7-4 1,8 6-6,1 1 1,-1-1-1,1 0 1,-1 1 0,1-1-1,-1 1 1,1 0-1,-1 0 1,0-1 0,1 1-1,-1 0 1,1 0-1,-1 0 1,0 1 0,1-1-1,-1 0 1,1 0-1,-1 1 1,1-1 0,-1 1-1,1 0 1,-1-1-1,1 1 1,-1 0 0,1 0-1,0 0 1,0 0-1,-1 0 1,1 0 0,0 0-1,0 0 1,-1 2-1,-3 3 29,1 0 0,0 0-1,0 0 1,0 1-1,1 0 1,-3 8 0,0 4 30,0 0 1,1 1 0,-3 32-1,5-13 35,2 38 0,1-53-59,2-1 0,1 0 0,0-1 0,2 1 0,14 41 0,-15-53-28,0 0-1,2-1 0,-1 1 0,1-1 1,1-1-1,0 1 0,0-1 1,0 0-1,2-1 0,-1 1 1,1-2-1,0 1 0,15 8 1,-17-11-12,1-1 1,0-1-1,0 1 0,0-2 1,0 1-1,1-1 1,-1 0-1,1 0 1,0-1-1,-1-1 1,1 1-1,0-1 1,-1-1-1,1 1 1,0-2-1,-1 1 1,14-5-1,-13 3 2,0-1 0,0 0 0,-1 0 0,1-1 0,-1 0-1,0 0 1,0-1 0,-1 0 0,1-1 0,-1 0 0,-1 0 0,1 0 0,-1-1-1,-1 1 1,8-14 0,-6 7 12,-1 0-1,0 0 0,6-30 0,5-46 57,-12 60-46,-5 26-13,1 0 0,0 0-1,0 0 1,0 1 0,0-1 0,0 0 0,1 1 0,0-1-1,0 1 1,2-4 0,-3 6-5,-1 1 1,1-1-1,0 0 1,-1 1-1,1-1 0,0 1 1,-1-1-1,1 1 1,0 0-1,0-1 0,0 1 1,0 0-1,-1-1 0,1 1 1,0 0-1,0 0 1,2 0-1,-2 0 8,1 0 1,0 1-1,-1-1 1,1 0-1,0 1 0,-1 0 1,1-1-1,0 1 1,-1 0-1,1 0 0,2 2 1,2 2 41,1 1-1,-1 1 1,0-1 0,-1 1 0,10 14 0,-9-11-38,0-1 0,1-1 1,9 9-1,-7-9-170,0 0 1,1-1 0,0-1-1,0 1 1,1-2-1,-1 1 1,2-2-1,14 6 1,-25-10 27,-1 0 1,1 1-1,0-1 1,-1 0-1,1 0 0,0 0 1,-1 1-1,1-1 1,0 0-1,-1 0 0,1 0 1,0 0-1,-1 0 1,1-1-1,0 1 1,-1 0-1,1 0 0,0 0 1,-1 0-1,1-1 1,0 1-1,-1 0 1,1-1-1,-1 1 0,1 0 1,0-1-1,0 0 1,-1 0-270,1-1 1,-1 1 0,1-1 0,-1 1 0,1-1-1,-1 1 1,0-1 0,0 1 0,0-3-1,0 3 305,2-18-2076</inkml:trace>
</inkml:ink>
</file>

<file path=ppt/ink/ink1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7:46.1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 1 15483,'-15'3'872,"1"1"1377,19-4-3145,14 0 192,23-4 264</inkml:trace>
</inkml:ink>
</file>

<file path=ppt/ink/ink1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7:46.5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90 1 18532,'-14'34'1343,"-1"0"-1,-23 36 1,32-60-1101,3-5-123,1 0-1,-1 0 0,1 0 0,0 1 1,-2 5-1,4-10-105,0 0 0,0 0 0,-1 0 0,1 0 0,0 0 0,0 0 1,0 0-1,0 0 0,0 0 0,1 0 0,-1 0 0,0 0 0,0 0 0,1 0 0,-1 0 0,0 0 0,1 0 0,-1 0 0,1 0 0,0 0 0,-1 0 0,1 0 0,0-1 0,-1 1 1,1 0-1,0 0 0,0-1 0,-1 1 0,1-1 0,0 1 0,0 0 0,0-1 0,0 0 0,2 1 0,10 2 58,1 0-1,-1-1 0,1-1 1,-1 0-1,1-1 1,14-2-1,16 1 215,-33 1-119,0 0 0,0 1 0,0 0 0,0 1 0,-1 0 0,1 1 0,-1 0 1,18 7-1,-26-8-117,0-1 0,0 0 0,0 1-1,0-1 1,0 1 0,0 0 0,0 0 0,-1 0 0,1 0 0,-1 0 0,1 0 0,-1 0 0,0 0 0,0 0 0,0 1 0,0-1 0,0 0 0,0 1 0,-1-1 0,1 1 0,-1-1 0,0 1 0,0-1 0,1 1 0,-2 2 0,0 3 21,0-1 0,0 1-1,-1-1 1,0 0 0,0 1 0,-1-1 0,-4 8 0,0-2-132,0 0 0,-1-1 1,0 0-1,-1 0 0,0 0 0,-1-2 1,0 1-1,-1-1 0,0-1 0,-1 0 1,0 0-1,-26 13 0,36-21-113,-1 0 0,1 0 0,0 0 0,-1 0 0,1-1 0,-1 1 0,1-1 1,-1 0-1,0 0 0,-4 0 0,6 0 58,0 0 1,1 0-1,-1-1 1,0 1 0,0 0-1,0-1 1,0 1-1,0-1 1,0 1 0,0-1-1,1 1 1,-1-1-1,0 0 1,0 1 0,1-1-1,-1 0 1,1 0-1,-1 1 1,0-1 0,1 0-1,-1 0 1,1 0-1,0 0 1,-1 0 0,1 0-1,0 0 1,-1-1-1,0-21-1414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3:21.4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1 276 10906,'0'-6'399,"1"0"1,0 1-1,1-1 0,-1 1 0,1-1 0,0 1 0,0 0 0,1-1 0,0 1 1,0 0-1,6-8 0,-3 5 219,-1-1-1,8-16 1,-10 16-249,8-17 914,-10 25-1184,-1 0-1,1 0 1,0 0 0,0 0 0,-1 0-1,1 0 1,0 0 0,0 0-1,0 0 1,0 0 0,0 0 0,0 1-1,1-1 1,-1 0 0,0 1-1,0-1 1,2 0 0,-2 1-47,0-1 0,0 1 0,0-1 0,0 1 0,-1-1 0,1 0 0,0 1 0,0-1 0,-1 0 0,1 0 0,0 1 0,0-2 0,6-6 137,25-18 180,-18 14-285,1 0 1,26-16-1,-37 26-69,-1 0 0,2 0 1,-1 0-1,0 0 0,0 1 1,0 0-1,8-2 0,-11 3-10,1 0 0,-1 0 0,1 1 0,-1-1 0,0 0 0,1 1 0,-1-1 0,0 1-1,1-1 1,-1 1 0,0-1 0,1 1 0,-1 0 0,0 0 0,0 0 0,0 0 0,0 0 0,0 0 0,0 0 0,0 0-1,0 0 1,0 0 0,-1 0 0,1 1 0,0-1 0,-1 0 0,1 3 0,2 3-2,0 1 1,-1-1-1,0 1 1,0 0 0,-1-1-1,0 1 1,-1 0-1,0 0 1,0 0-1,0 0 1,-1 0-1,0 0 1,-3 8-1,-2 7 28,-2 1 0,-19 42 1,22-56-20,0 0 0,-1 0 0,0-1 0,-1 0 0,0 0 1,0-1-1,-17 16 0,24-24-12,0 0 0,-1 0 0,1 0 1,0 0-1,0 0 0,0 1 0,-1-1 0,1 0 1,0 0-1,0 0 0,-1 1 0,1-1 0,0 0 0,0 0 1,0 0-1,0 1 0,0-1 0,-1 0 0,1 0 1,0 1-1,0-1 0,0 0 0,0 0 0,0 1 0,0-1 1,0 0-1,0 0 0,0 1 0,0-1 0,0 0 1,0 1-1,0-1 0,0 0 0,0 0 0,0 1 0,0-1 1,0 0-1,0 0 0,1 1 0,-1-1 0,0 0 1,0 0-1,0 1 0,1-1 0,0 0 1,-1 1-1,1-1 1,-1 0-1,1 0 0,0 0 1,-1 0-1,1 1 1,0-1-1,-1 0 1,1 0-1,0 0 0,-1 0 1,1 0-1,0-1 1,-1 1-1,1 0 1,1-1-1,4-1 13,0-1 1,1-1 0,-1 1-1,0-1 1,-1 0-1,8-7 1,-7 5 15,1 1 1,0 0-1,0 0 1,7-3-1,-11 7-22,0 0-1,0 0 0,0 0 0,0 0 1,0 1-1,0-1 0,0 1 0,0 0 1,0-1-1,0 1 0,0 1 1,0-1-1,0 0 0,0 1 0,3 1 1,4 1 46,0 1 0,0 0 1,0 1-1,-1 0 0,0 0 0,0 1 1,-1 1-1,1-1 0,-1 1 0,-1 1 1,1-1-1,-1 1 0,-1 0 1,0 1-1,0 0 0,0 0 0,-1 0 1,0 1-1,-1-1 0,0 1 1,4 17-1,-4-6 241,0 0 0,0 34 0,-3-46-152,-2 0 1,1 0 0,-1-1-1,0 1 1,-1 0 0,0-1-1,-1 1 1,1-1 0,-5 10-1,4-15-55,1 1 0,-1-1 1,1 0-1,-1 1 0,0-1 0,0-1 0,-1 1 0,1 0 0,0-1 0,-1 1 0,0-1 0,-7 3 0,-5 2 273,-30 7 0,40-12-295,-20 5 247,-44 5 1,59-10-542,0-2-1,-1 1 0,1-2 1,-1 1-1,1-2 1,-18-3-1,17-1-1322,11 5 1450,1 1-1,0-1 1,-1 1-1,1-1 0,0 1 1,0-1-1,0 1 1,-1-1-1,1 1 0,0-1 1,0 0-1,0 1 1,0-1-1,0 1 0,0-1 1,0 1-1,0-1 1,0 0-1,0 1 0,1-1 1,-1 1-1,0-1 1,0 1-1,0-1 0,1 0 1,13-22-1533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6:12.1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12915,'1'15'1848,"4"-1"1241,2 1-1329,1-2-528,2-6-927,1-2-850,1-5 321</inkml:trace>
</inkml:ink>
</file>

<file path=ppt/ink/ink1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7:47.3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149 483 13467,'0'-2'338,"0"0"1,0 0-1,0 0 0,0 1 1,0-1-1,0 0 0,0 0 1,-2-3-1,2 4-222,0 1-1,0-1 1,-1 1 0,1-1-1,0 1 1,-1-1-1,1 1 1,-1-1 0,1 1-1,0 0 1,-1-1-1,1 1 1,-1 0-1,1-1 1,-1 1 0,1 0-1,-1 0 1,1-1-1,-1 1 1,1 0 0,-1 0-1,0 0 1,1 0-1,-1 0 1,1 0-1,-1 0 1,1 0 0,-1 0-1,0 0 1,1 0-1,-1 0 1,1 0 0,-1 0-1,1 0 1,-1 1-1,1-1 1,-2 1-1,-1 0 153,0 1 0,-1-1-1,1 1 1,0 0 0,0 1-1,0-1 1,0 0-1,1 1 1,-1 0 0,-3 3-1,-22 35 1283,18-26-1105,2-3-126,0 1 0,2 0-1,-1 0 1,2 0 0,-8 23 0,12-29-283,-1 0 0,1 0 1,0-1-1,0 1 0,1 0 0,0 0 0,0 0 0,0 0 0,1 0 0,0-1 1,1 1-1,-1 0 0,6 11 0,-6-15-35,1 0-1,-1 0 1,1-1 0,0 1-1,0 0 1,0-1 0,0 0-1,1 1 1,-1-1 0,0 0-1,1 0 1,0 0 0,0-1 0,-1 1-1,1-1 1,0 1 0,0-1-1,0 0 1,0 0 0,1 0-1,-1-1 1,0 1 0,0-1-1,0 1 1,1-1 0,-1 0-1,0-1 1,0 1 0,5-1-1,0-1 4,-1 1-1,0-1 1,0-1-1,0 1 1,0-1 0,0-1-1,-1 1 1,1-1-1,-1 0 1,0-1-1,10-8 1,-12 8 18,1 1 0,-1-1-1,-1 0 1,1 0 0,-1 0 0,0-1 0,0 1 0,0-1 0,-1 0 0,0 0 0,2-7-1,-3 10 11,-1-1-1,1 1 0,-1-1 0,0 1 0,0-1 0,0 1 0,-1 0 1,1-1-1,-1 1 0,0 0 0,0-1 0,0 1 0,0 0 0,0 0 0,-1 0 1,0 0-1,1 0 0,-1 0 0,0 0 0,0 0 0,-1 1 0,-2-3 1,-2-1 0,0 0 1,-1 1-1,0 0 1,-9-3-1,11 5-104,0 0-1,1 0 0,-1 0 0,1-1 1,-1 0-1,1 0 0,0 0 0,1 0 1,-1-1-1,-6-9 0,10 13 26,0-1 0,0 1-1,1-1 1,-1 1 0,1 0-1,-1-1 1,1 0 0,-1 1 0,1-1-1,0 1 1,0-1 0,0 0-1,0 1 1,0-1 0,0 1-1,0-1 1,0 1 0,1-1 0,-1 0-1,2-2 1,-1 2-2,1-1 1,-1 1-1,1-1 1,0 1-1,0 0 1,0 0-1,0 0 1,0 0-1,0 0 1,5-2-1,0 0 29,0 0 1,0 1-1,-1 0 1,2 1-1,-1 0 1,0 0-1,0 0 1,9 0-1,-6 1 116,0 2 0,0-1 1,0 2-1,0-1 0,0 1 0,16 6 0,-3 0 505,32 17-1,-51-22-470,1 0 0,0 0 0,-1 1 0,1-1 0,-1 1 0,0 0 0,0 0 0,0 1 0,-1-1 0,0 1 0,0 0 0,0 0 1,0 0-1,3 9 0,-2-6 146,-6-12 99,-2-3-226,1 0 0,0 0 0,-4-13 0,0-18-126,2 0 0,1 0-1,1-1 1,3 0 0,1 1 0,2-1 0,11-54 0,-10 75-94,0 0 1,9-19 0,-11 31-201,1-1 0,1 1 0,-1 0 0,1 0 0,0 0 1,0 0-1,0 0 0,9-6 0,-12 10-51,1 1 0,0-1 1,0 1-1,0 0 0,0 0 0,0 0 0,1 0 0,-1 0 1,0 0-1,0 0 0,1 1 0,-1-1 0,1 1 0,-1 0 1,0 0-1,1 0 0,-1 0 0,0 0 0,1 0 0,-1 1 1,4 0-1,15 8-994</inkml:trace>
</inkml:ink>
</file>

<file path=ppt/ink/ink1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7:48.4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225 1102 17740,'0'-2'251,"-1"0"-1,1 0 1,0 1 0,-1-1 0,0 0-1,1 0 1,-1 1 0,0-1 0,0 0-1,0 1 1,0-1 0,0 1 0,0-1-1,0 1 1,-1 0 0,1-1 0,0 1-1,-1 0 1,1 0 0,-1 0 0,0 0-1,1 0 1,-1 0 0,0 1 0,1-1-1,-1 0 1,0 1 0,0-1 0,1 1-1,-1 0 1,0 0 0,0 0 0,0 0-1,0 0 1,1 0 0,-1 0 0,0 0-1,0 1 1,-2 0 0,-2 1-72,-1 1 1,1 0-1,0 0 0,1 1 1,-1 0-1,1 0 1,-1 0-1,1 0 0,0 1 1,-6 7-1,-1 3-60,1 0 0,-15 27 0,17-26-113,1 1 1,0 0-1,2 0 0,-6 20 1,10-28-10,0 1 0,0 0 0,1 1 0,0-1 0,1 0 0,0 0 0,1 0 0,3 20 0,-3-26-2,0-1-1,0 1 0,0-1 1,1 1-1,-1-1 1,1 0-1,0 0 1,0 0-1,0 0 1,1 0-1,-1 0 1,0 0-1,1-1 0,0 1 1,0-1-1,0 0 1,4 3-1,-5-4-3,1 0-1,0 0 0,0 0 1,0 0-1,-1 0 0,1-1 1,0 1-1,0-1 1,0 1-1,0-1 0,0 0 1,0-1-1,0 1 0,0 0 1,0-1-1,0 0 1,0 1-1,-1-1 0,1 0 1,0-1-1,0 1 0,2-2 1,2-2-6,0 0 0,0-1 0,-1 0 0,0 0 0,0 0 0,0-1 0,-1 0 0,0 0 0,0-1 0,7-15 0,2-8 10,14-47 0,-20 51 16,-1-1 0,-1 1 0,-2-1 0,-1 0 0,-1 0 1,-1 0-1,-2 0 0,-1 0 0,-1 0 0,-1 1 0,-1-1 0,-2 1 0,-1 0 0,-1 0 0,-16-32 0,17 43 19,0 1 0,-1 0 0,-1 0 0,-15-17 0,23 30-16,1 0 1,-1 0 0,1 0 0,-1 1-1,0-1 1,0 1 0,0-1 0,0 1-1,0 0 1,0 0 0,-1-1-1,1 2 1,0-1 0,0 0 0,-1 0-1,1 1 1,-1-1 0,1 1-1,-4 0 1,5 0-3,0 0 0,-1 0 0,1 1 0,0-1 0,0 0-1,0 1 1,0-1 0,0 1 0,0 0 0,0-1 0,0 1 0,0 0-1,0 0 1,1-1 0,-1 1 0,-1 1 0,1 0 5,-1 0 1,1 1-1,0-1 1,0 0-1,0 1 1,0-1-1,0 1 1,1-1-1,-1 4 1,-2 15 68,1 0 1,1 0-1,1 0 1,1 1-1,5 25 1,0-13 62,2 0-1,17 50 1,-18-67-110,0-1-1,0 0 1,2-1-1,0 0 1,1 0-1,0 0 1,1-2-1,22 23 1,-25-30-31,-1 0 0,1 0 0,0-1 0,0 1 0,0-2 0,1 0 0,14 6 0,-16-8-7,1 0 0,-1-1 0,0 1 0,0-2 0,0 1 0,1-1 0,-1 0 0,0 0 0,0-1 0,1 0 0,6-2 0,-9 1 4,0 0 0,0 1 0,-1-2 0,1 1 0,-1 0 0,1-1 0,-1 0 0,0 0 0,0 0 0,0-1 0,0 1 0,-1-1 0,1 0 0,-1 0 0,0 0 0,0 0 0,2-5 0,-4 6 2,1 0 0,-1 0 0,0 0-1,0-1 1,0 1 0,0 0 0,0-1 0,-1 1 0,0 0 0,0-1 0,0 1 0,0 0-1,0-1 1,0 1 0,-1 0 0,0-1 0,1 1 0,-1 0 0,-1 0 0,1 0 0,0 0-1,-1 0 1,1 0 0,-1 0 0,0 0 0,-3-3 0,3 4-5,0 0 1,0 0-1,-1 1 1,1-1-1,0 1 1,0 0-1,-1-1 0,1 1 1,-1 0-1,1 0 1,-1 1-1,0-1 1,1 1-1,-1-1 0,0 1 1,-4 0-1,6-1-9,0 1 0,-1 0 0,1 1 0,0-1 0,0 0-1,0 0 1,-1 0 0,1 1 0,0-1 0,0 1 0,0-1-1,0 1 1,0-1 0,0 1 0,0-1 0,0 1 0,0 0-1,0 0 1,0 0 0,0-1 0,0 1 0,0 0 0,1 0-1,-1 0 1,0 0 0,1 0 0,-1 1 0,1-1 0,-1 0-1,1 0 1,0 0 0,-1 0 0,1 1 0,0-1 0,0 0 0,0 0-1,0 2 1,0-3 2,0 1 1,0-1-1,0 0 0,0 1 1,0-1-1,0 0 0,0 1 0,0-1 1,0 0-1,1 1 0,-1-1 0,0 0 1,0 1-1,0-1 0,1 0 1,-1 1-1,0-1 0,0 0 0,1 0 1,-1 1-1,0-1 0,0 0 1,1 0-1,-1 1 0,0-1 0,1 0 1,-1 0-1,0 0 0,1 0 0,15 1-93,16-8-38,-32 7 129,11-4 1,0 0-1,-1 0 1,0-1 0,0-1-1,0 1 1,-1-2-1,0 1 1,0-1-1,-1-1 1,0 0-1,0 0 1,0 0-1,8-13 1,4-10 175,-2 0 1,25-59-1,-41 86-154,-1 1-10,1-1 3,-1 0 0,1 0 0,0 0 0,0 1-1,1-1 1,-1 0 0,1 1 0,5-6 0,-7 9-9,-1-1 1,1 1 0,-1 0 0,1 0 0,0 0 0,-1 0 0,1 0 0,-1 0 0,1 0 0,0 0 0,-1 0 0,1 0 0,-1 0 0,1 0 0,-1 1 0,1-1-1,0 0 1,-1 0 0,1 1 0,-1-1 0,1 0 0,-1 1 0,1-1 0,-1 0 0,1 1 0,-1-1 0,0 1 0,1-1 0,-1 1 0,0-1 0,1 1 0,-1-1-1,0 1 1,1-1 0,-1 1 0,0 0 0,9 23-4,-6-8 4,6 25-3,-8-38 3,0-1-1,0 1 1,0-1-1,0 1 1,1-1 0,-1 1-1,0-1 1,1 0-1,0 0 1,-1 0 0,1 0-1,3 3 1,-4-5-2,0 0 1,0 1 0,-1-1-1,1 1 1,0-1-1,0 0 1,0 0-1,0 0 1,-1 1 0,1-1-1,0 0 1,0 0-1,0 0 1,0 0-1,0 0 1,0-1-1,-1 1 1,1 0 0,0 0-1,0 0 1,0-1-1,0 1 1,-1-1-1,1 1 1,0 0 0,0-1-1,-1 1 1,1-1-1,1-1 1,1 0-4,-1-1 0,1 0 0,0 0 1,-1 0-1,3-4 0,1-4 0,-1 1 0,0-1-1,-1 0 1,0 0 0,0-1 0,-1 1 0,-1-1 0,2-15 0,-2-1-25,-1-1 1,-4-35-1,2 55 19,0 0 0,0 0 0,-6-17 0,7 24 8,-1 0 0,0 0 0,0 1 0,0-1 0,0 0 1,0 0-1,0 1 0,0-1 0,-1 1 0,-2-3 0,3 3 0,1 1 1,-1-1-1,0 1 0,0-1 1,0 1-1,0-1 0,0 1 1,-1 0-1,1 0 0,0-1 1,0 1-1,0 0 0,0 0 1,0 0-1,0 0 0,0 0 1,0 0-1,0 1 0,0-1 1,-3 1-1,4-1 1,-1 0-1,0 1 1,0-1 0,0 0 0,0 1-1,0-1 1,0 1 0,1-1-1,-1 1 1,0 0 0,0-1-1,1 1 1,-1 0 0,0-1-1,1 1 1,-1 0 0,1 0-1,-1 0 1,1 0 0,-1-1-1,0 3 1,1-1-2,-1 0 0,1-1-1,0 1 1,0 0 0,0 0 0,0-1-1,0 1 1,1 0 0,-1 0-1,0-1 1,2 4 0,-1-2-4,0 1 1,1-1-1,0 0 1,0 1-1,0-1 1,0 0-1,0 0 0,0 0 1,1 0-1,5 4 1,-7-6 6,-1 0 0,1-1 0,0 1 0,0 0 1,0-1-1,0 1 0,0-1 0,0 0 0,0 1 0,0-1 1,0 0-1,0 1 0,0-1 0,0 0 0,0 0 0,0 0 0,0 0 1,0 0-1,1 0 0,-1 0 0,0 0 0,0-1 0,0 1 1,0 0-1,0-1 0,0 1 0,0-1 0,0 1 0,0-1 1,0 1-1,-1-1 0,1 1 0,0-1 0,0 0 0,1-1 1,1-2-1,0 0 1,0-1 0,0 0-1,-1 0 1,5-10 0,4-19 31,-1 0 1,-1-1 0,-2 0-1,-2-1 1,-1 1 0,-1-52-1,-4 48 48,-2-1 0,-1 1 0,-2 0 0,-2 1 0,-2 0 1,-14-38-1,22 75 56,1 6-86,2 13 5,14 43-6,3 0 0,32 73-1,-16-44-31,53 174 28,-29-81-284,-52-164-366,11 20 1,-15-35 252,-1 0 1,1-1-1,1 1 1,-1-1-1,0 0 1,1 1-1,0-1 1,-1 0-1,1 0 0,7 4 1,-9-6 224,1-1 0,-1 1 0,1-1 1,-1 1-1,1-1 0,-1 0 0,1 0 1,-1 1-1,1-1 0,-1 0 0,1 0 0,-1-1 1,1 1-1,-1 0 0,0 0 0,2-1 0</inkml:trace>
</inkml:ink>
</file>

<file path=ppt/ink/ink1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7:58.7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172 80 11210,'-13'2'620,"-1"0"-1,1 1 0,0 1 0,0 0 0,0 1 1,-20 11-1,29-14-396,0 1 1,0-1-1,0 1 1,0 0-1,0 1 0,1-1 1,-1 0-1,1 1 1,0 0-1,0 0 1,0 0-1,1 0 0,0 0 1,-1 1-1,1-1 1,1 1-1,-1 0 1,1-1-1,0 1 1,0 0-1,-1 9 0,2 0-1,1-1 0,1 0 0,0 1 0,0-1 0,1 0 0,6 15 0,33 74 282,-38-94-456,2 6 23,1-1-1,1 1 1,0-1 0,1 0-1,0-1 1,1 0-1,0 0 1,1-1 0,0-1-1,1 1 1,0-2-1,1 0 1,0 0 0,0-2-1,1 1 1,22 8-1,-2-5 135,-1-1 1,1-2-1,69 7 0,-44-10 94,91-6 0,-123-1-271,-1-1-1,44-9 1,-63 10-11,1 0 1,0-1 0,0 1 0,-1-2-1,0 1 1,0-1 0,0 0 0,0-1-1,0 1 1,-1-1 0,0-1 0,0 1-1,6-8 1,-9 8 34,0 0 0,0-1 0,0 1 1,-1-1-1,0 1 0,0-1 0,0 0 0,-1 0 0,0 0 0,0 0 0,-1 0 0,1 0 0,-1 0 1,0 0-1,-1 0 0,0 0 0,-2-11 0,-3-6 87,-1 0 1,-1 1-1,-11-23 0,6 17-43,-1 2 1,-1-1-1,-1 2 0,-2 0 1,0 1-1,-2 1 0,-40-38 1,45 47-48,-2 2 1,1-1-1,-1 2 1,-1 0-1,0 1 1,-1 1-1,0 1 0,0 1 1,-1 0-1,1 1 1,-2 1-1,-26-2 1,21 5 28,-1 1 1,1 2-1,-1 1 1,-27 6 0,-99 27-1602,148-35-2049,8-3 2278,14-7-36,22-9-229</inkml:trace>
</inkml:ink>
</file>

<file path=ppt/ink/ink1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7:59.5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72 229 10354,'-9'11'728,"1"1"0,0 0-1,1 0 1,1 1 0,0 0 0,0 0-1,1 1 1,1 0 0,-4 23 0,6-29-444,1 0 1,0 0-1,1 0 1,0 0-1,0 0 0,0 0 1,1 0-1,1 0 1,-1 0-1,1 0 1,1 0-1,-1-1 1,8 14-1,-4-9-50,1-1-1,0 0 1,1-1 0,1 1 0,0-2-1,0 1 1,1-1 0,0-1 0,0 1-1,1-2 1,0 0 0,0 0 0,1-1-1,15 6 1,4-1 108,1-2-1,0-1 1,0-2-1,1-1 1,0-2-1,39 0 1,200-21 1400,-248 15-1594,94-1 287,11-3-1,-125 7-389,-1 0-1,1-1 0,-1 0 0,1 0 0,-1 0 0,1 0 0,-1-1 0,0 1 0,0-1 1,0 0-1,0 0 0,0 0 0,0 0 0,0 0 0,-1-1 0,5-4 0,-4 2 8,0 1 0,-1 0-1,0 0 1,0-1 0,0 1 0,-1-1-1,0 0 1,0 1 0,0-1-1,0 0 1,0-5 0,-1-9 67,-1-1 1,-1 1-1,-1-1 0,-9-34 1,5 28-81,-1 0 1,-1 1-1,-1 0 1,-1 1 0,-1 0-1,-1 1 1,-20-27 0,20 34-37,0 0 1,-1 1-1,-1 1 1,-1 0-1,0 1 1,0 0-1,-1 2 1,-1 0-1,-36-17 1,25 16-1,-1 2 0,-1 1 1,1 1-1,-63-7 1,46 11-3,0 3 1,-81 6 0,103-2-12,-1 1 0,-42 13 0,56-13-36,0 0 0,1 1 1,-1 0-1,1 1 0,0 0 1,1 1-1,-17 13 0,23-16-64,0-1 1,1 1-1,0 0 0,-1 0 0,2 0 1,-6 9-1,7-11 1,0 0 0,1 0 0,-1 0 0,0 0 0,1 0 0,-1 0 0,1 0 0,0 0 0,0 0 0,0 0 0,0 0 0,0 0 0,0 0 0,0 0 0,1 0 0,-1 0 0,1 0 0,-1 0 0,2 3 0,1-1-50,0 0 1,0 0 0,0-1 0,0 1-1,5 3 1</inkml:trace>
</inkml:ink>
</file>

<file path=ppt/ink/ink1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8:07.3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 90 11763,'-1'-1'252,"-2"-2"494,0 1-1,-1 0 0,1-1 0,-1 1 0,1 1 1,-6-3-1,9 4-562,0 0 0,0 1 1,0-1-1,0 1 0,1-1 0,-1 0 1,0 1-1,0-1 0,1 0 1,-1 1-1,0-1 0,1 0 0,-1 1 1,0-1-1,1 0 0,-1 0 1,0 1-1,1-1 0,-1 0 0,1 0 1,-1 0-1,1 1 0,12 0 627,1-1 0,-1 0 0,0-1-1,18-4 1,54-14 870,-34 6-990,18-2-239,1 3 1,0 3-1,1 3 0,138 7 0,477 31 96,-558-35-328,102 2 375,-171 3-327,106 19 0,-146-17-237,0 1 0,0 0-1,-1 2 1,0 0 0,-1 1-1,1 1 1,15 11 0,-27-17-25,0 1 0,1-1 0,-1 0 0,0-1 0,1 0 1,-1 0-1,9 2 0,-14-4-5,0 0 1,1 1-1,-1-1 1,0 0-1,1 0 1,-1 0-1,0 0 1,0 0 0,1 0-1,-1 0 1,0-1-1,1 1 1,-1 0-1,0-1 1,0 1-1,0-1 1,1 1-1,-1-1 1,0 0-1,0 1 1,0-1-1,0 0 1,0 0-1,0 0 1,0 0-1,0 0 1,0 0-1,-1 0 1,1 0-1,0 0 1,-1 0-1,1 0 1,-1-1-1,1 1 1,-1 0-1,1 0 1,-1-1-1,0 1 1,0 0-1,1-1 1,-1 1-1,0 0 1,0 0-1,-1-3 1,1 2-87,0 0 1,-1 0-1,0 0 1,1 0-1,-1-1 1,0 1-1,0 0 1,0 0-1,0 1 1,0-1-1,-1 0 1,1 0-1,0 0 1,-1 1 0,0-1-1,1 1 1,-1-1-1,-3-1 1,-4-4-2255,-1 1 1,-13-6 0,20 11 1277,-3-1 237,5 1 40</inkml:trace>
</inkml:ink>
</file>

<file path=ppt/ink/ink1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8:07.7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99 51 14907,'1'-3'470,"-1"-1"0,1 1 0,0 0 0,0 0 0,0 1 0,0-1-1,1 0 1,-1 0 0,1 0 0,0 1 0,3-5 0,-4 6-345,1-1 1,-1 1-1,0 0 0,1 0 0,-1 1 1,1-1-1,-1 0 0,1 0 1,0 1-1,-1-1 0,1 1 0,0-1 1,-1 1-1,1 0 0,0 0 1,-1 0-1,1 0 0,0 0 1,0 0-1,-1 0 0,1 0 0,0 1 1,2 0-1,2 1 22,-1 0-1,1 1 1,-1-1-1,0 1 1,0 0-1,0 1 1,-1-1-1,1 1 1,-1 0-1,0 0 0,0 1 1,0-1-1,-1 1 1,1 0-1,-1-1 1,0 2-1,2 5 1,5 11 370,-1 2 0,11 41 0,-13-39-236,-4-15-145,0 1 0,-1-1 0,0 1 0,-1 0 0,0 0 0,-1 0 0,-3 20 0,0-16-68,0 0 0,-1-1-1,-1 1 1,-1-1-1,-7 16 1,10-26-92,-3 9 50,0-1 0,-1 0 0,-1 0 0,0-1 0,-11 12 0,17-22-65,0 1-1,0-1 1,-1 0 0,1 0-1,-1 0 1,0 0-1,1 0 1,-1-1 0,0 1-1,0-1 1,0 0-1,0 0 1,0 0 0,0 0-1,-1 0 1,1-1-1,0 1 1,0-1 0,0 0-1,-1 0 1,1 0-1,0 0 1,0-1 0,-1 1-1,1-1 1,0 0-1,0 0 1,0 0 0,-4-2-1,-1-1-545,-1-1 0,1 0 0,0-1 0,0 1 0,0-1 0,-11-13 0,11 11-1167,2 0 0,-1-1 1,-7-11-1,7 10 271</inkml:trace>
</inkml:ink>
</file>

<file path=ppt/ink/ink1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8:08.1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68 8 16123,'-4'-7'2370,"1"7"-361,1 5 751,-5 181 5009,7-112-8076,-4 0 0,-16 87 0,17-143 59,0-3-4720,-6-27-710,-4-17 3354</inkml:trace>
</inkml:ink>
</file>

<file path=ppt/ink/ink1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8:08.5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43 0 20956,'-9'7'1169,"3"-3"263,1 0-416,-3-4-1984,-6 2 768</inkml:trace>
</inkml:ink>
</file>

<file path=ppt/ink/ink1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8:12.2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103 1 8610,'-27'2'1447,"20"-1"-556,0-1-1,-1 0 1,1 0-1,-10-1 1,15 0-102,2 1-673,-1 0 1,1 0-1,-1-1 1,1 1-1,-1 0 1,1 0-1,-1 0 0,1 0 1,0 0-1,-1 0 1,1 0-1,-1 0 1,1 0-1,-1 0 1,1 0-1,-1 0 0,1 0 1,-1 0-1,1 0 1,0 1-1,-1-1 1,1 0-1,-1 0 0,1 1 1,0-1-1,-1 0 1,1 0-1,-1 1 1,1-1-1,0 0 1,-1 1-1,1-1 0,0 0 1,0 1-1,-1-1 1,1 1-1,0-1 1,0 0-1,0 1 0,0-1 1,-1 1-1,1-1 1,0 1-1,0-1 1,0 1-1,-2 5 225,0 0-1,0 0 1,0 0-1,1 0 1,0 0-1,0 0 1,1 0 0,0 0-1,0 1 1,1 10-1,0-16-276,-1 1 0,1-1 0,-1 1 0,1-1-1,0 1 1,-1-1 0,1 0 0,0 1 0,0-1 0,0 0 0,0 0-1,0 1 1,0-1 0,1 0 0,-1 0 0,0 0 0,0-1 0,1 1-1,-1 0 1,1 0 0,1 0 0,4 2 175,0-1-1,1 0 1,9 1-1,12 4 325,-17-2-402,0 1 0,-1 0 0,0 1 0,0 0-1,-1 1 1,0 0 0,0 0 0,0 1 0,-1 1 0,-1-1 0,0 2-1,11 16 1,3 11 96,-2 1-1,22 57 0,-27-59-149,4 10 71,24 87-1,-38-112-127,-1-1 0,-1 1 0,-1 0 0,-1 1 1,-1-1-1,-4 37 0,-2-28 52,-2-1 0,-16 43 0,-7 29-39,30-99-69,-2 14 15,3-17-16,0 1 1,-1 0-1,1-1 1,0 1-1,0-1 1,0 1-1,0-1 1,0 1-1,0-1 1,1 1-1,-1-1 1,0 1-1,0-1 1,0 1-1,0-1 1,1 1-1,-1-1 1,0 1-1,0-1 1,1 1-1,-1-1 1,0 0-1,1 1 1,0-1-15,-1 0-1,1 0 1,-1 0 0,0 0 0,1 0-1,-1 0 1,0 0 0,1 0 0,-1 0-1,0-1 1,1 1 0,-1 0 0,0 0-1,1 0 1,-1-1 0,0 1 0,0 0-1,1 0 1,-1-1 0,0 1 0,0 0-1,1-1 1,-1 1 0,0 0 0,0-1-1,0 1 1,0 0 0,1-1 0,-1 1-1,0 0 1,0-1 0,0 0-1,4-12-822,-2 1-889,-1-1 1,-1 0-1,-1-13 0,1 0-2050,2 14 2331</inkml:trace>
</inkml:ink>
</file>

<file path=ppt/ink/ink1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8:12.6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86 13563,'-5'33'4736,"4"-27"-4372,0 0 1,1 0 0,0 0 0,1 0 0,0-1 0,2 11-1,3 10 716,2 0 0,16 37 0,-20-55-851,0 0 0,1-1 0,-1 1 0,2-1 0,-1 0 0,1 0 0,0-1 0,0 0 0,1 0 0,-1 0 0,14 8 0,-18-13-154,0 1-1,0-1 1,1 0-1,-1 0 1,1 0 0,-1 0-1,1 0 1,0 0-1,-1-1 1,1 1-1,-1-1 1,1 0-1,0 0 1,0 0-1,-1 0 1,1 0-1,0-1 1,-1 1-1,1-1 1,-1 0-1,1 1 1,0-1-1,-1 0 1,0-1-1,1 1 1,-1 0-1,0-1 1,1 1 0,-1-1-1,0 0 1,0 0-1,3-3 1,16-26 444,0 0 1,-2-1 0,19-46 0,-32 67-470,-1-1 1,-1 1 0,0-1-1,0 0 1,-1 0 0,0 0-1,-1-1 1,-1 1 0,1-24-1,-3 33-87,1 0 0,-1-1-1,0 1 1,0 0 0,0 0-1,0 0 1,0 0 0,-1 0 0,-1-3-1,3 5-142,-1 0 0,0 0-1,0 0 1,1 0 0,-1 0 0,0 1 0,0-1-1,0 0 1,0 0 0,0 1 0,0-1-1,0 0 1,0 1 0,0-1 0,0 1-1,0-1 1,0 1 0,0 0 0,0 0 0,-1-1-1,1 1 1,0 0 0,0 0 0,0 0-1,-1 0 1,1 0 0,-1 1 0,2-1-6,-1 0 0,1 0-1,0 0 1,-1 0 0,1 0 0,0 0 0,0 1 0,-1-1 0,1 0 0,0 0 0,0 0 0,-1 1 0,1-1 0,0 0 0,0 0 0,-1 1-1,1-1 1,0 0 0,0 0 0,0 1 0,0-1 0,-1 1 0,0 9-2628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6:12.4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0 16636,'2'28'2481,"-1"0"1,-3 29 0,0 18-624,4-28-1270,2-1-1,2 1 1,2-1 0,2 0 0,2-1 0,3 0-1,24 56 1,-27-78-653,0 0 0,2-1 0,0 0 0,1-1 0,2-1 0,0-1-1,1 0 1,0-1 0,2-1 0,28 20 0,-43-34-187,1 0 0,-1 0 0,1 0 0,-1-1 0,1 0 0,0 0 0,0 0 0,10 1 0,-12-3-121,0 1 0,0-1 0,0 0 0,0-1 0,0 1 0,0-1-1,0 1 1,-1-1 0,1 0 0,0-1 0,0 1 0,-1-1 0,1 0 0,4-3 0,14-10-1492</inkml:trace>
</inkml:ink>
</file>

<file path=ppt/ink/ink1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8:13.3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1 11586,'-1'0'101,"1"0"1,0 0-1,-1 0 0,1 0 0,0 0 0,0 0 0,-1 0 0,1 0 0,0 0 0,-1 0 0,1 1 0,0-1 0,0 0 0,-1 0 0,1 0 0,0 0 0,0 1 0,0-1 0,-1 0 0,1 0 0,0 0 0,0 1 0,0-1 0,-1 0 0,1 1 0,0-1 0,0 0 0,0 0 0,0 1 0,0-1 0,0 0 0,0 0 0,0 1 0,0-1 0,-1 0 0,1 1 0,0-1 0,1 0 0,-1 1 0,0-1 0,0 0 0,0 0 0,0 1 0,0-1 0,0 0 0,0 1 0,0-1 0,8 19 2125,-5-13-1618,7 17 567,1 0 0,1-2 0,20 29 0,-15-25-391,22 43 0,-23-34-400,26 61 2,-42-94-437,1-1-1,-1 0 1,0 0 0,0 1-1,0-1 1,0 0-1,0 1 1,1-1 0,-1 0-1,0 1 1,0-1 0,0 0-1,0 0 1,0 1 0,0-1-1,0 0 1,0 1-1,0-1 1,0 0 0,0 1-1,0-1 1,0 0 0,-1 0-1,1 1 1,0-1 0,0 0-1,0 1 1,-8-4-1325,-7-10-759,2-6 821</inkml:trace>
</inkml:ink>
</file>

<file path=ppt/ink/ink1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8:14.0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0 357 14155,'8'-4'790,"0"0"0,0 0 1,-1 0-1,1-1 0,-1 0 0,0-1 1,-1 0-1,11-11 0,-2 3 88,41-38 1454,163-148 1746,-177 166-4179,-36 32-271</inkml:trace>
  <inkml:trace contextRef="#ctx0" brushRef="#br0" timeOffset="1">189 436 14347,'9'-24'1416,"6"0"945,-1 0-129,7 6-783,-3 0-457,0 1-544,6 2-128,0 1-80,2-1-24,-6 4-136,0 0-104,-9 2-360,-2 2-192,-3 1-584,-1 2-465,-5 8-1551</inkml:trace>
</inkml:ink>
</file>

<file path=ppt/ink/ink1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8:14.7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1 251 12483,'5'4'1552,"4"0"1529,2-1-577,6-6-95,-1-7-257,8-6-375,6-4-265,6-4-608,5 2-264,-1-4-568,8 1-384,1-8-1056,4-4-1497,-11-9 1561</inkml:trace>
</inkml:ink>
</file>

<file path=ppt/ink/ink1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8:15.3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18 11779,'0'-2'236,"1"1"1,0 0-1,-1 0 1,1 0-1,0 0 1,-1 0-1,1 0 1,0 1-1,0-1 1,0 0-1,0 0 1,0 1-1,0-1 1,0 0-1,0 1 1,0-1-1,1 1 1,-1-1-1,0 1 1,0 0-1,0-1 1,1 1-1,-1 0 1,0 0-1,0 0 1,0 0-1,2 0 1,6 1 265,-1-1-1,0 1 1,9 3-1,-13-4-230,38 11 715,-1 1-1,0 2 1,-1 2 0,67 36 0,140 104 637,-166-100-1307,215 151 734,-16 20 79,-243-193-947,173 149 862,-171-153-834,1-2 1,2-2 0,71 35-1,8-14 76,-107-42-353,1-1 0,-1-1 0,1-1 0,0 0 0,0-1 1,24 0-1,-36-2-238,0 1 0,0 0 1,0-1-1,0 0 0,0 1 1,0-1-1,0-1 0,0 1 1,0 0-1,0-1 0,-1 1 1,1-1-1,-1 0 0,5-3 0,5-8-1018</inkml:trace>
</inkml:ink>
</file>

<file path=ppt/ink/ink1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8:16.0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260 132 12675,'-5'-11'463,"1"3"292,0 0 0,-1 0 0,0 0 0,0 0 0,-1 1 0,1 0 1,-10-9-1,15 16-705,-1 0 0,1 0 0,0-1 0,0 1 0,0 0 0,0 0 0,-1 0 0,1 0 0,0 0 0,0-1 0,-1 1 0,1 0 0,0 0 0,0 0 0,0 0 0,-1 0 0,1 0 0,0 0 0,0 0 0,-1 0 0,1 0 0,0 0 0,0 0 0,-1 0 1,1 0-1,0 0 0,0 0 0,-1 0 0,1 0 0,0 0 0,0 0 0,0 1 0,-1-1 0,-1 9 949,6 16 59,9 19-305,1 0 1,2-1-1,2-1 1,2-1-1,36 55 1,-46-82-623,18 19 0,-19-23-59,0 1 1,11 16-1,-18-20-46,-7-6-19,-9-5-4,4-3-12,0 0 0,0 0 0,0-1 1,-15-16-1,10 9-9,-65-68-148,-88-122-1,165 202 166,-8-11-5,-22-31-9,30 40 14,0 0 0,1 0 0,0 0 0,-1 0 0,2 0 0,-1-1 1,-1-8-1,2 13 1,1 0-1,0 0 1,0 0 0,0 1 0,0-1 0,0 0 0,0 0 0,0 1 0,0-1 0,0 0 0,0 0 0,1 1 0,-1-1 0,0 0 0,0 0 0,1 1 0,-1-1 0,1 0 0,-1 1-1,0-1 1,1 0 0,-1 1 0,1-1 0,-1 1 0,1-1 0,0 1 0,-1-1 0,1 1 0,0-1 0,-1 1 0,1-1 0,0 1 0,-1 0 0,2-1 0,1 1 3,1-1 1,-1 1 0,0-1 0,1 1 0,-1 0 0,5 1-1,-5-1 3,165 17 447,-74-5-83,-8-4 2,68 8 163,-121-11-400,0 1-1,47 17 1,-75-22-108,0 1 0,0 1 0,0-1 0,0 0 0,0 1 0,-1 0 0,1 0 1,-1 1-1,0-1 0,0 1 0,0 0 0,-1 0 0,1 0 0,3 7 0,-5-7-4,0 0 0,0 1-1,-1-1 1,1 1 0,-1-1 0,0 1 0,0 0-1,-1 0 1,1 0 0,-1-1 0,0 1 0,0 0-1,-1 0 1,1 0 0,-1-1 0,-2 6 0,-1 3 16,-1 0 0,0-1 0,-1 0 0,0 0 0,-1-1 0,0 1 0,-1-1 0,0-1 0,-13 13 0,-14 12 99,-47 35 1,41-37-90,-13 16-592,53-49 525,1 0 0,0 0 0,0 0 0,0 0 0,-1 0 0,1 0-1,0 1 1,0-1 0,0 0 0,-1 0 0,1 0 0,0 1 0,0-1 0,0 0 0,0 0 0,-1 0 0,1 1 0,0-1 0,0 0 0,0 0 0,0 1 0,0-1-1,0 0 1,0 0 0,0 1 0,0-1 0,0 0 0,0 0 0,0 1 0,0-1 0,0 0 0,0 0 0,0 1 0,0-1 0,0 0 0,0 0 0,0 1 0,1-1-1,-1 0 1,0 0 0,0 1 0,0-1 0,0 0 0,0 0 0,1 1 0,0-1 16,1 1 0,-1 0 1,0 0-1,1-1 0,-1 1 0,1-1 1,-1 0-1,1 1 0,-1-1 0,1 0 0,-1 0 1,1 0-1,-1 0 0,3 0 0,47-9-174</inkml:trace>
</inkml:ink>
</file>

<file path=ppt/ink/ink1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8:17.4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0 496 14819,'4'0'559,"-1"1"1,1-1-1,0 1 0,-1 0 0,1 0 0,-1 1 1,1-1-1,-1 1 0,0-1 0,0 1 1,1 0-1,3 4 0,0 0-58,0 0 0,-1 0 0,1 1 0,4 7 1,2 5-161,-1 2 1,0-1-1,-2 1 1,-1 1-1,0 0 1,-2 0-1,0 0 1,-2 1-1,0 0 1,-2 0-1,1 38 1,-4-61-341,0 0 0,0 0 0,0 0 1,0 0-1,0 0 0,0 0 0,0 0 0,0 0 0,0 0 1,0 0-1,0-1 0,0 1 0,0 0 0,0 0 0,0 0 1,0 0-1,0 0 0,0 0 0,0 0 0,0 0 1,0 0-1,0 0 0,0 0 0,0 0 0,0 0 0,-1 0 1,1 0-1,0 0 0,0 0 0,0 0 0,0 0 0,0 0 1,0 0-1,0 0 0,0 0 0,0 0 0,0 0 1,0 0-1,0 0 0,0 0 0,0 0 0,0 0 0,0 0 1,0 0-1,0 0 0,0 0 0,-1 0 0,1 0 1,0 0-1,0 0 0,0 1 0,0-1 0,0 0 0,0 0 1,0 0-1,0 0 0,0 0 0,0 0 0,-3-6 7,-3-24 13,1-1 0,1 0 0,1-52 0,3 64-18,1 1 0,0-1 0,7-30 0,-6 43 1,-1-1 1,1 1-1,0-1 0,1 1 0,0 0 0,0 0 0,0 0 0,0 0 0,1 1 0,0-1 0,0 1 0,1 0 0,7-7 1,-8 10 20,0-1 0,0 1 1,0 0-1,1 1 0,-1-1 1,0 1-1,1-1 0,-1 1 1,1 1-1,-1-1 0,1 1 1,-1-1-1,1 1 0,0 1 1,-1-1-1,1 1 0,-1-1 1,1 1-1,-1 1 0,1-1 1,6 4-1,-1-1 45,0 0-1,-1 1 1,0 1-1,0 0 1,0 0 0,0 0-1,-1 1 1,9 10 0,-6-3-49,-2-1 1,0 2 0,0-1-1,-1 1 1,10 29 0,-9-23-15,-1-7-7,-2-9-3,-6-5 3,1 1 0,-1-1 0,0 0-1,0 0 1,0 0 0,1 0 0,-1 0 0,0-1 0,0 1 0,0 0 0,1 0-1,-1 0 1,0 0 0,0 0 0,0 0 0,0 0 0,1 0 0,-1 0-1,0 0 1,0 0 0,0-1 0,0 1 0,0 0 0,1 0 0,-1 0 0,0 0-1,0 0 1,0-1 0,0 1 0,0 0 0,0 0 0,0 0 0,0 0-1,0-1 1,0 1 0,1 0 0,1-8-4,0 0-1,-1 0 1,0 0 0,0 0-1,0-11 1,1-13-23,2-3-14,1 1-1,3-1 1,0 1 0,2 1 0,2 0 0,17-34 0,-25 59 39,1 0 0,0 0 0,1 0 0,0 1 0,0 0 0,0 0-1,14-10 1,-18 15 2,0 0-1,0 1 0,0-1 0,0 1 0,1 0 1,-1 0-1,0-1 0,1 2 0,-1-1 0,1 0 1,-1 0-1,1 1 0,-1-1 0,1 1 0,0 0 1,-1 0-1,1 0 0,0 0 0,-1 0 0,1 1 1,-1-1-1,1 1 0,-1 0 0,1 0 0,-1 0 1,1 0-1,-1 0 0,0 0 0,0 0 0,1 1 1,-1-1-1,2 3 0,6 6 5,-1 0-1,11 16 1,-13-16 33,0-1 1,0 0-1,1 0 1,14 11-1,-20-18-26,1 0-1,0 0 1,0-1-1,0 1 1,0-1-1,0 1 1,1-1 0,-1 0-1,0 0 1,0-1-1,1 1 1,-1-1-1,1 1 1,-1-1 0,0 0-1,1-1 1,-1 1-1,1 0 1,5-3-1,0 0 9,0 0-1,0-1 0,0 0 0,-1-1 0,0 0 0,0 0 0,0-1 0,-1 0 0,0 0 0,0-1 0,0 0 0,-1 0 0,9-14 0,2-4 85,-2-1-1,-1 0 1,12-31-1,-6-1 93,-14 37-107,15-30-1,-23 89-101,0-23 18,0-1 0,0 0 0,2 1-1,1 28 1,0-39-3,0 0 0,0 0-1,0 0 1,0 0 0,1 0 0,-1 0 0,1 0 0,0-1-1,0 1 1,0-1 0,1 1 0,-1-1 0,1 0-1,0 0 1,0 0 0,0 0 0,0-1 0,0 1-1,1-1 1,-1 0 0,1 0 0,6 3 0,-4-3 0,0 0 0,-1-1-1,1 1 1,0-1 0,0 0 0,0-1 0,0 0 0,0 0 0,0 0 0,0 0 0,0-1 0,0 0-1,-1 0 1,1-1 0,0 0 0,0 0 0,-1 0 0,1-1 0,-1 1 0,5-5 0,-6 5 0,-1 0-1,0-1 1,1 1 0,-1-1 0,0 0 0,0 0 0,-1-1 0,1 1-1,0 0 1,-1-1 0,0 1 0,0-1 0,0 0 0,-1 0 0,1 0-1,-1 0 1,0 0 0,0 0 0,0 0 0,0 0 0,-1-1 0,0 1 0,0 0-1,0 0 1,0 0 0,-1-1 0,0 1 0,-1-7 0,0 5-30,-1 0 0,1 0 0,-1 0 0,0 1 0,-1-1 0,1 1 0,-1 0 0,0 0 0,0 0 0,0 0 0,-1 1 0,0 0 0,0 0 0,0 0 0,0 0 0,-1 1 0,1 0 0,-1 0 0,-7-2 0,6 2-208,0 1 1,0 0-1,-1 1 0,1 0 0,0 0 0,-1 0 1,-8 1-1,9 1-415,0-1 0,0 1 0,0 1 0,0-1 0,0 1 0,1 1 0,-12 4 0,25-8-4993,14-6 3110,10-2 541</inkml:trace>
</inkml:ink>
</file>

<file path=ppt/ink/ink1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8:18.1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1 257 13763,'1'1'63,"23"11"2543,0 1 1,35 25 0,-53-34-2170,0 1 1,0 0-1,-1 1 0,0-1 1,0 1-1,0 0 1,-1 0-1,0 1 1,0-1-1,0 1 1,-1 0-1,0 0 1,4 14-1,-7-18 172,-1-6-248,-4-15-152,-7-28-262,6 14-56,1 0 1,-1-42 0,6 65-198,0-1-1,0 1 1,1 0-1,0 0 1,1 0-1,0 0 1,0 0-1,1 0 1,0 0-1,1 1 1,0-1-1,10-15 1,-14 24 131,1-1 0,-1 0 0,1 0 0,-1 0 0,1 1 0,0-1 0,-1 0 0,1 0 0,0 1 0,0-1 0,-1 1 0,1-1 0,0 1 0,0-1 0,0 1 0,0-1 1,0 1-1,0 0 0,2-1 0,-2 2-104,0-1-1,0 0 1,-1 1 0,1-1 0,0 1 0,0-1-1,0 1 1,0-1 0,0 1 0,0 0 0,-1 0-1,1-1 1,0 1 0,-1 0 0,1 0 0,0 0-1,0 1 1,9 12-1220</inkml:trace>
  <inkml:trace contextRef="#ctx0" brushRef="#br0" timeOffset="1">408 191 13427,'8'2'805,"-1"-1"1,1 0-1,0-1 0,0 0 1,0 0-1,10-3 0,-13 2-391,0 0 0,0-1-1,0 0 1,0 0-1,0 0 1,-1 0 0,1-1-1,-1 0 1,1 0 0,5-5-1,-4 2 101,1 0 0,-1-1 1,0 0-1,0 0 0,8-15 0,-12 18-412,0 0 1,0 1 0,0-1-1,-1 0 1,0 0-1,0 0 1,0 0 0,0 0-1,-1 0 1,0 0 0,0-1-1,0 1 1,0 0-1,0 0 1,-2-6 0,1 8-86,0 0 1,1-1-1,-1 1 1,0 0-1,-1 0 1,1 0-1,0 1 1,0-1-1,-1 0 1,1 0 0,-1 1-1,0-1 1,1 1-1,-1-1 1,0 1-1,0 0 1,0 0-1,0 0 1,0 0-1,0 0 1,0 0-1,0 0 1,-1 1-1,1-1 1,0 1-1,0 0 1,-1-1-1,1 1 1,-4 0-1,0 1-4,0-1-1,-1 1 1,1-1-1,0 2 1,0-1-1,-1 1 1,1 0 0,0 0-1,-8 5 1,8-4-3,1 1 1,0 0-1,0 0 1,0 0 0,0 1-1,1 0 1,0-1-1,0 2 1,0-1 0,0 0-1,1 1 1,0-1 0,0 1-1,1 0 1,-1 0-1,1 0 1,1 1 0,-1-1-1,1 0 1,0 1 0,0-1-1,1 1 1,0-1-1,0 1 1,1-1 0,1 9-1,-1-7-38,0-1-1,1 0 0,0 1 0,1-1 0,0 0 1,0 0-1,0 0 0,1 0 0,0-1 1,0 1-1,0-1 0,1 0 0,0 0 1,1-1-1,-1 1 0,1-1 0,0-1 1,0 1-1,0-1 0,1 0 0,0 0 1,9 3-1,-5-3-405,1-1 0,0 0 1,0-1-1,0-1 0,1 0 0,-1 0 1,0-1-1,14-2 0,47-12-1090</inkml:trace>
</inkml:ink>
</file>

<file path=ppt/ink/ink1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8:18.9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358 328 15915,'-9'-2'383,"0"1"-1,0 0 1,0 1 0,0 0-1,0 1 1,0 0-1,0 0 1,0 1-1,0 0 1,0 1-1,1-1 1,-1 2 0,1-1-1,-11 7 1,-5 4 166,1 1 0,1 1 0,-30 27 0,45-36-390,-42 38 773,45-40-801,-1 1 0,1 0 0,-1-1 1,2 1-1,-1 0 0,-5 13 0,8-17-111,1-1 1,-1 1-1,1-1 0,-1 1 1,1-1-1,0 1 1,0-1-1,-1 1 0,1-1 1,0 1-1,1-1 1,-1 1-1,0-1 0,0 1 1,1-1-1,-1 1 1,0-1-1,1 1 0,0-1 1,-1 0-1,1 1 0,0-1 1,0 0-1,-1 1 1,1-1-1,0 0 0,0 0 1,1 0-1,-1 0 1,0 0-1,0 0 0,0 0 1,1 0-1,-1 0 1,2 0-1,5 2 46,-1 0 0,1 0 0,1-1 0,-1 0 0,10 1 0,-11-2-17,123 11 505,-8-2-259,-115-9-269,0 0 1,0 1-1,0 0 0,-1 0 0,1 0 0,0 1 0,-1 0 0,0 0 0,8 5 1,-12-6-7,0 0 0,0 0 0,1 0 0,-1 1 0,-1-1 0,1 0 0,0 1 0,-1 0 1,1-1-1,-1 1 0,0 0 0,0 0 0,0 0 0,0 0 0,0 0 0,-1 0 1,1 0-1,-1 0 0,0 0 0,0 0 0,0 0 0,0 0 0,0 0 0,-2 3 0,1 3 20,-2 0 0,1-1 0,-1 1 0,-1-1 0,0 1 0,0-1 0,-9 13 0,-43 51 96,56-72-135,-13 15 7,0-1 1,-2 0 0,-30 23 0,37-31-58,-1-1 0,1 0 0,-1 0 0,0-1 0,0 0 0,-1-1 0,1 0 0,-1 0 0,-16 1 0,23-3-36,0-1 0,0 0 0,0 0 1,0 0-1,0 0 0,0-1 0,0 1 0,0-1 1,0 0-1,0 0 0,0 0 0,-5-2 0,6 2-55,0-1 0,1 1-1,-1-1 1,0 0-1,1 1 1,-1-1 0,1 0-1,0 0 1,-1 0-1,1 0 1,0 0 0,0 0-1,0 0 1,1-1-1,-1 1 1,0 0-1,1 0 1,-1-4 0,0-11-999,0 1 1,1 0-1,4-23 1,-4 31 893,7-58-1115</inkml:trace>
  <inkml:trace contextRef="#ctx0" brushRef="#br0" timeOffset="1">432 5 16420,'2'-4'3638,"-2"4"-3473,1 0 1,-1 0-1,0 0 0,0 0 1,0-1-1,1 1 0,-1 0 1,0 0-1,0 0 1,1 0-1,6 5 2368,6 14-682,-12-17-1494,71 134 3657,-64-122-3810,11 30 219,-3 0 0,18 70-1,15 41-1183,-44-144 262,-3-7-85,0 1 1,0-1-1,-1 0 0,1 1 0,-1 0 0,0-1 0,0 6 1,-1-10 526,0 0 1,0 0 0,0 0 0,0 1 0,0-1 0,0 0 0,0 0-1,0 0 1,0 0 0,0 0 0,0 0 0,0 0 0,0 0 0,0 0-1,0 0 1,0 1 0,0-1 0,0 0 0,0 0 0,0 0 0,0 0-1,0 0 1,0 0 0,0 0 0,0 0 0,0 0 0,-1 1-225,1-1 225,0 0 0,0 0 0,0 0 0,0 0-1,0 0 1,0 0 0,0 0 0,0 0 0,0 0 0,0 0 0,-1 0-1,1 0 1,0 0 0,0 0 0,0 0 0,0 0 0,0 0 0,0 0-1,0 0 1,-8-6-1721</inkml:trace>
</inkml:ink>
</file>

<file path=ppt/ink/ink1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8:19.8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28 303 13539,'-14'4'2040,"1"-2"5914,18-8-5337,10-7-409,12-7-1104,3-2-424,3 4-504,2 0-71,-2 1-130,5 6-151,1-2-464,-3 2-336,-8 0-928,-4 0-289,-8 0-783,1 4-121,-6 11 1817</inkml:trace>
  <inkml:trace contextRef="#ctx0" brushRef="#br0" timeOffset="1">738 1 14507,'-6'8'1346,"0"0"0,-1 0 0,0 0 0,0-1 0,0 0 0,-15 10 0,10-8-67,1 0 0,-17 19 0,24-23-1051,-10 11 207,1 1-1,0 0 1,1 1-1,-13 27 0,21-36-392,-2 4 22,-7 22 0,12-32-62,0 0 0,0-1 0,0 1-1,1 0 1,0 0 0,-1-1 0,1 1 0,0 0 0,1 0 0,-1-1 0,0 1 0,1 0 0,-1 0 0,1-1 0,1 4-1,-2-6-4,0 1 0,1-1 0,-1 0 0,1 1 0,-1-1 0,0 1 0,1-1 0,-1 0 0,1 1 0,-1-1 0,1 0 0,-1 1 0,1-1 0,-1 0 0,1 0 0,-1 0 0,1 1 0,-1-1 0,1 0 0,-1 0 0,1 0 0,-1 0 0,1 0 0,0 0 0,-1 0 0,1 0 0,-1 0 0,1 0 0,-1 0 0,1-1 0,-1 1 0,1 0 0,-1 0 0,1 0 0,-1-1 0,1 1 0,-1 0 0,1-1 0,0 0 0,1 0-26,1-1 0,-1 0 1,0 0-1,0 0 0,4-4 0,1-4-56,-2 0-1,1-1 1,-1 1-1,0-1 1,-1 0-1,4-16 1,10-73-393,-12 63 300,-6 37 177,7-25-122,-7 25 122,0-1 0,0 1 0,0-1 0,1 1 0,-1 0 0,0-1 0,0 1 0,0 0 0,1-1 0,-1 1 0,0 0 0,0-1 0,1 1-1,-1 0 1,0-1 0,0 1 0,1 0 0,-1 0 0,0 0 0,1-1 0,-1 1 0,0 0 0,1 0 0,-1 0 0,1 0 0,-1-1 0,0 1 0,1 0-1,-1 0 1,1 0 0,-1 0 0,0 0 0,1 0 0,-1 0 0,1 0 0,-1 0 0,0 0 0,1 1 0,-1-1 0,1 0 0,-1 0 0,0 0 0,1 0-1,-1 0 1,0 1 0,1-1 0,-1 0 0,0 0 0,1 1 0,-1-1 0,0 0 0,0 1 0,1-1 0,-1 0 0,0 1 0,0-1 0,1 0 0,-1 1-1,0 0 1,6 7 9,-1 2 0,0-1 0,0 1 0,6 20-1,-7-19 8,0-1-1,1 1 1,0-1-1,0 1 0,8 8 1,-8-12-18,0-1 0,1 0 1,-1 0-1,1-1 0,0 0 0,1 0 1,0 0-1,-1-1 0,11 5 0,-14-8-120,0 0-1,0 0 1,0 0-1,1 0 0,-1 0 1,0-1-1,1 1 1,-1-1-1,0 0 1,1 0-1,-1 0 1,1-1-1,-1 1 0,0-1 1,1 0-1,-1 1 1,0-2-1,0 1 1,0 0-1,0-1 0,0 1 1,0-1-1,0 0 1,4-3-1,4-5-894,-1 0 1,0 0-1,0-1 0,-1 0 0,0-1 1,14-25-1,-2-10-494</inkml:trace>
</inkml:ink>
</file>

<file path=ppt/ink/ink1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8:20.6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44 541 11434,'-20'-54'1870,"4"13"2002,9 18 3032,29 115-2089,-3 51-2616,7 35-1700,43 62 80,-67-232-573,1 0 0,1 0 1,0 0-1,0-1 0,0 0 0,8 10 0,-11-16-8,0 1 0,0-1 0,0 0 1,1 0-1,-1 1 0,0-1 0,1 0 0,-1 0 0,1 0 0,-1-1 0,1 1 1,0 0-1,-1-1 0,1 1 0,0-1 0,0 1 0,-1-1 0,1 0 0,0 1 0,0-1 1,-1 0-1,1 0 0,0-1 0,0 1 0,0 0 0,-1 0 0,1-1 0,0 1 1,-1-1-1,1 0 0,0 1 0,-1-1 0,1 0 0,-1 0 0,1 0 0,1-2 1,2-1-4,-1 1 0,0-2 0,0 1 1,0 0-1,0-1 0,-1 0 1,0 1-1,0-1 0,4-11 0,2-6-16,7-26-1,0-1-10,-14 43 31,1 0 1,0 0 0,0 1-1,0-1 1,1 1-1,0 0 1,0 0 0,6-5-1,-9 9 3,0-1 0,0 1 1,1 0-1,-1 0 0,0 0 0,1 0 0,-1 0 0,1 1 0,-1-1 0,1 0 1,0 1-1,-1-1 0,1 1 0,0-1 0,-1 1 0,1 0 0,0 0 0,0 0 1,-1 0-1,1 0 0,0 0 0,-1 0 0,1 0 0,0 1 0,-1-1 0,1 1 1,0-1-1,-1 1 0,1 0 0,-1 0 0,1 0 0,-1 0 0,1 0 0,1 1 1,0 1 2,-1 0 0,1 1 0,-1-1 0,1 0 0,-1 1 0,0 0 0,0-1 0,-1 1 0,1 0 0,-1 0 0,0 0 0,0 0 0,0 0 0,-1 0 0,1 0 0,-1 5 0,0 5 8,0 0-1,-1 0 1,-3 20 0,-2-13-2,0 0 1,-1 0 0,-1-1 0,-1 0 0,-1-1 0,0 0-1,-25 33 1,30-45-72,-1 1-1,0-1 1,-1 0 0,0-1-1,0 0 1,-10 8 0,15-13-21,0 0 1,0 0 0,0 0 0,0 0 0,-1 0 0,1 0 0,0 0 0,-1-1 0,1 1 0,0-1 0,-1 0 0,-4 0 0,5 0-21,1 0 0,-1-1 0,0 1-1,0-1 1,1 0 0,-1 1 0,1-1 0,-1 0 0,0 0 0,1 0-1,0 0 1,-1 0 0,1-1 0,0 1 0,-1 0 0,1-1 0,0 1-1,0-1 1,-1-2 0,-2-2-320,1-1 0,0 1 1,1-1-1,0 0 0,0 0 0,0 0 0,0-8 0,-3-54-2488,5 49 2028,-2-59-1492,1-11 973</inkml:trace>
  <inkml:trace contextRef="#ctx0" brushRef="#br0" timeOffset="1">458 44 14139,'4'-9'845,"4"-14"2139,-5 11 1840,-6 72 139,-1 16-3372,6-31-958,3 0-1,13 65 1,33 88 59,-33-134-520,9 55-27,-17-70-83,2 0 0,21 54 0,-29-94-56,0 0-1,1 0 1,0 0 0,9 12-1,-13-19-6,1-1 0,-1 1 0,1 0 1,-1-1-1,1 1 0,-1 0 0,1-1 0,0 0 0,0 1 0,0-1 0,0 0 0,0 0 0,0 0 0,0 0 0,0-1 0,0 1 0,0 0 0,1-1 0,-1 1 1,0-1-1,0 0 0,1 0 0,-1 0 0,0 0 0,4-1 0,-1-1 0,0 0 1,0-1-1,0 0 1,0 0-1,0 0 1,0 0-1,-1-1 1,0 0-1,1 0 1,-2 0-1,1 0 1,0-1-1,-1 1 1,5-10-1,0 0-7,0-1-1,-1 0 1,9-30 0,-12 32-2,-1 0 1,-1 0-1,0-1 1,0 1 0,-2-1-1,0-22 1,-1 30-4,0 0 1,0 0-1,0 1 1,-1-1-1,0 0 0,0 0 1,-5-7-1,5 10 2,0-1 0,0 1 0,0 0-1,-1 0 1,0 0 0,1 1 0,-1-1 0,0 1-1,0-1 1,0 1 0,-1 0 0,-5-3 0,7 4 5,-1 0 1,0 0 0,1 1 0,-1-1 0,0 0 0,1 1 0,-1 0 0,0-1 0,-5 1 0,7 0 5,0 1-1,0-1 1,0 0 0,0 0 0,0 1 0,0-1-1,0 0 1,0 1 0,0-1 0,0 1 0,0 0 0,0-1-1,0 1 1,0 0 0,1-1 0,-1 1 0,0 0-1,0 0 1,1 0 0,-1-1 0,0 1 0,1 0-1,-1 0 1,1 0 0,0 0 0,-1 0 0,1 2 0,-1 2 2,0-1 0,0 1 0,1 0 1,0 0-1,0 0 0,0 0 0,1 0 1,0 0-1,0 0 0,3 9 1,1 0 0,0-1 1,12 21 0,-13-27 6,0-1 1,0 0 0,0 0 0,1 0-1,0 0 1,0-1 0,0 0 0,1 0-1,-1 0 1,1-1 0,0 1-1,1-1 1,-1-1 0,1 1 0,0-1-1,0-1 1,0 1 0,0-1 0,0 0-1,0-1 1,1 0 0,-1 0 0,0 0-1,1-1 1,-1 0 0,1 0 0,-1-1-1,1 0 1,-1-1 0,0 1 0,0-1-1,0-1 1,12-5 0,-3 0 50,0-2 1,0 0-1,27-23 1,35-44 19,-58 56-80,-1-1 1,-1-1 0,24-39-1,-37 52-1,0 0 0,-1 1 0,0-2 0,-1 1 0,4-16 0,-6 19 0,0 0 0,-1 0-1,0 0 1,0 0 0,0 0 0,-1 0 0,0 0 0,0 1 0,-4-12 0,3 13-62,-1-1-1,1 0 1,-1 1 0,0 0-1,-1 0 1,1 0 0,-1 0 0,0 1-1,0-1 1,-1 1 0,1 0-1,-1 0 1,0 1 0,-8-6-1,-5 0-553,-1 0-1,-38-12 0,27 11 53,1-3-760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6:12.7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180 54 15435,'-6'3'444,"0"0"-1,0 0 0,0 0 1,1 1-1,-1 0 0,1 0 1,0 0-1,0 1 0,-7 7 1,-3 7 1060,-16 27 1,10-14-567,5-8-312,11-15-278,-1-1-1,0 1 1,-7 7-1,9-29 163,4 4-477,0 1 0,1 0 0,0-1 0,0 1 1,1 0-1,4-10 0,1-4-18,12-21 0,-14 33-2,1 0 0,0 0-1,0 1 1,0-1 0,10-8-1,-12 13 16,0 1 0,1 0-1,0 0 1,0 1-1,0-1 1,0 1-1,0 0 1,0 1-1,1-1 1,0 1 0,8-2-1,1 1-47,1 1 0,-1 0-1,0 2 1,1-1 0,-1 2-1,1 0 1,20 5 0,104 32-3311,-84-21 2114</inkml:trace>
</inkml:ink>
</file>

<file path=ppt/ink/ink1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8:49.1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73 8298,'1'-1'127,"0"-1"-1,-1 1 1,1 0 0,0 0 0,0 0 0,0 0 0,0 0 0,-1 0-1,1 0 1,1 0 0,-1 1 0,0-1 0,0 0 0,0 1-1,0-1 1,1 0 0,-1 1 0,0 0 0,0-1 0,1 1-1,-1 0 1,2-1 0,0 2 51,0-1 0,0 0 0,1 1 0,-1 0 0,0 0 0,0 0 0,0 0 0,4 2 0,5 2 115,0-1 0,-1-1-1,1 0 1,1 0-1,18 1 1,65-1 528,-82-3-713,549-38 3341,-291 14-1969,843-3 897,-425 90-1462,-330-23 71,2-17 74,-35-21 676,439-53-1,-734 47-1664,101-10 165,-109 13-202,-1 1-1,0 1 1,38 6 0,-58-7-64,0 1-1,0 0 0,0 0 0,0 0 0,-1 0 1,1 0-1,0 0 0,0 1 0,-1 0 1,1-1-1,2 3 0,-4-2-34,0-1 0,0 1 0,0-1 0,0 1 0,0-1 0,0 1 0,0 0 0,0-1 0,-1 1 0,1 0 0,-1 0 0,1 0 0,-1-1 0,0 1 0,1 0 0,-1 0 1,0 0-1,0 0 0,-1 0 0,1 3 0,-13 37-614</inkml:trace>
</inkml:ink>
</file>

<file path=ppt/ink/ink1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8:49.9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22 126 12003,'-4'-8'219,"0"2"95,1-1 1,1 1 0,-1-1-1,-1-10 1,3 15-235,1 1 0,0-1 0,0 1 0,-1-1 0,1 1 0,0-1 0,1 1 0,-1-1 0,0 1 0,0-1 0,1 1 0,-1-1-1,1 1 1,-1-1 0,1 1 0,0 0 0,-1-1 0,1 1 0,0 0 0,0-1 0,0 1 0,0 0 0,0 0 0,0 0 0,0 0 0,0 0 0,2-1 0,6-2 158,0 0 0,0 1 0,1 0 0,-1 0 0,1 1-1,-1 0 1,1 0 0,15 1 0,-23 1-209,435-9 2751,-298 11-2331,87-3 203,53-1 142,562 0 1087,3 45-473,-175 37-835,0 1 433,-627-77-909,89 4 76,-147-5-805,-29 12 229</inkml:trace>
</inkml:ink>
</file>

<file path=ppt/ink/ink1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8:59.9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102 239 10162,'-3'0'105,"-1"-1"-1,1 1 0,0 0 1,-1 0-1,1 0 0,0 1 1,-1-1-1,1 1 0,0 0 1,0 0-1,0 0 0,-1 0 1,1 0-1,0 1 0,0-1 1,1 1-1,-1 0 0,0 0 1,1 0-1,-1 0 0,1 0 1,-1 1-1,1-1 0,0 1 1,0 0-1,0-1 0,1 1 1,-1 0-1,-1 5 0,-1 0 152,1-1 0,1 1 0,0 1-1,0-1 1,0 0 0,1 0 0,0 1 0,1-1-1,0 1 1,2 13 0,2 10 567,13 45 1,-12-58-763,98 352 456,-81-306-304,58 115 0,49 52 234,-63-117-322,259 398-39,-261-418-73,174 245-4,-214-310-5,0-2 0,2 0-1,32 26 1,92 63-19,19 17 248,-36 8 368,-95-97-494,80 73-1,34-1-11,-50-40 157,-92-69-145,0 0-1,1 0 1,1-1-1,-1-1 1,1 0-1,0 0 1,0-1 0,1-1-1,23 6 1,78 2 718,-64-8-597,4 2 153,0 2-1,-1 2 0,52 17 1,0 2-322,-90-26-11,-1-1 0,1 0 1,0-1-1,-1-1 0,22-2 0,-31 1-16,0 0 1,-1 0 0,1 0-1,0 0 1,-1-1-1,0 0 1,1 0-1,-1 0 1,0-1-1,0 1 1,0-1-1,0 0 1,0 0-1,-1 0 1,0-1-1,1 1 1,4-9 0,1-2 36,-2 0 1,1-1 0,9-30 0,-7 18-72,-4 11 8,-2 0 0,0-1 0,0 1 0,-2-1 0,0 1 0,-1-1 0,-2-25 0,-19-118 48,15 128-40,-21-124 14,-92-293 0,90 378 2,-50-90-1,22 49-11,-6-25 0,29 58 21,-79-132 0,-69-37 25,140 193-54,-68-119-1,90 138-3,-37-61 12,45 79-14,-1 2-1,-1 0 0,-22-22 0,14 19 1,0 2 0,-2 0 0,0 1 0,-39-19 0,-108-37 27,139 59-25,1-2-1,0-1 1,0-1 0,2-1 0,-42-35-1,-119-125-4,153 142-5,22 22 3,-150-143 20,127 124 60,-2 3 0,-65-40-1,85 59-44,-1 2-1,0 0 1,0 2-1,-33-9 1,10 7 23,-48-3 0,67 9-59,-41 2-1,54 2 1,0 0-1,0 1 1,1 0-1,-1 1 0,0 0 1,-10 4-1,5 1-79,1 0 0,0 1 1,1 1-1,0 0 0,0 0 0,1 2 1,0 0-1,1 0 0,0 1 0,1 0 0,-13 21 1,11-12-212,0 1 1,2 0 0,0 1 0,1 0 0,2 0 0,-11 51 0,5 25-453,14-95 706</inkml:trace>
</inkml:ink>
</file>

<file path=ppt/ink/ink1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9:03.4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0 163 13467,'6'6'4167,"-4"-4"-3878,1 0 1,-1 0-1,1 0 0,0-1 1,0 1-1,0-1 1,-1 0-1,2 0 1,-1 0-1,5 2 1,2-3 54,-1-1-1,0 0 1,0 0 0,0 0 0,-1-1 0,13-5 0,-12 5-155,176-56 1784,106-29-771,-248 78-2094,1 1 0,-1 3 1,1 1-1,83 4 0,-43 10-3291,-6-1 1503</inkml:trace>
</inkml:ink>
</file>

<file path=ppt/ink/ink1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9:03.7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16131,'34'6'1745,"10"1"1343,10-1-135,10-3-400,5-3-425,8-3-792,-1 1-343,-9 2-561,-2 7-200,-18 4-784,-5-2-377,-32 17 457</inkml:trace>
</inkml:ink>
</file>

<file path=ppt/ink/ink1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9:08.1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276 29 11018,'-8'-1'513,"1"1"-1,-1 0 0,0 1 0,1 0 1,-1 0-1,1 0 0,0 1 1,-1 0-1,1 1 0,0 0 0,0 0 1,0 0-1,1 1 0,-1 0 0,-7 6 1,2 1-357,1 0 0,0 1 0,1 0 1,1 0-1,-1 1 0,2 1 0,0 0 0,-9 20 0,5-4-91,2 0 0,0 0-1,-5 38 1,14-62-33,-2 8 103,-2 25 0,5-35-88,0-1-1,0 1 1,0-1 0,1 1 0,-1-1-1,1 1 1,0-1 0,0 1 0,0-1-1,0 0 1,1 1 0,2 4 0,-3-7-11,1 1 0,-1-1 1,1 0-1,-1 1 0,1-1 1,0 0-1,-1 0 0,1 0 1,0 0-1,0 0 0,0 0 1,0-1-1,0 1 0,-1 0 1,1-1-1,1 0 0,-1 1 1,0-1-1,0 0 0,0 0 1,2-1-1,7 1 133,0-2-1,19-4 1,-18 3-30,62-15 424,71-13 129,-126 28-624,-1 1-1,1 1 1,-1 1-1,1 0 1,32 6-1,-44-4-45,-1-1 0,1 1 0,-1 1 0,1-1-1,-1 1 1,0 0 0,0 1 0,-1-1 0,1 1 0,-1 0-1,0 0 1,0 1 0,0 0 0,0 0 0,-1 0-1,0 0 1,0 1 0,0-1 0,-1 1 0,0 0 0,3 9-1,-3-7 42,0 0 0,-1 0-1,0 0 1,-1 0 0,0 1-1,0-1 1,0 1 0,-1-1 0,-1 0-1,0 1 1,0-1 0,0 0-1,-1 1 1,0-1 0,-1 0-1,-6 14 1,5-13-32,-2 0-1,1 0 1,-2-1-1,1 0 1,-1 0 0,0 0-1,0-1 1,-1 0-1,0 0 1,0-1 0,-15 8-1,16-9-24,-1-1 0,0-1 0,0 1 0,-1-2 0,1 1-1,-1-1 1,1 0 0,-1 0 0,0-1 0,1-1 0,-1 1 0,0-1 0,-17-3-1,24 3-4,0 0 0,1-1 0,-1 1 0,0-1-1,1 1 1,-1-1 0,0 0 0,1 0 0,-1 0-1,1 0 1,-1 0 0,1 0 0,-2-1 0,2 1-3,1 0 1,-1 0 0,1 0 0,-1 0-1,1 0 1,-1 0 0,1 0 0,0 0-1,-1 0 1,1 0 0,0 0 0,0 0-1,0-1 1,0 1 0,0 0 0,0 0-1,0 0 1,0 0 0,0 0 0,1 0-1,-1 0 1,0 0 0,1-1 0,1-2-4,0 0 0,0 0 1,0 1-1,0-1 0,1 1 1,-1-1-1,1 1 0,4-4 1,29-23-19,-16 14 22,12-12 31,-1-1-1,-2-1 0,-1-2 0,-1-1 0,28-45 0,-28 29 342,-1-1 0,33-91 1,-53 125-303,-1-1 1,0 0-1,-2 0 1,3-19-1,-5 31-62,-1 0 1,0 1-1,0-1 0,0 1 0,-1-1 0,1 0 0,-1 1 0,0-1 0,0 1 0,-1-1 0,1 1 0,-1 0 0,0 0 1,0-1-1,-1 1 0,1 1 0,-1-1 0,0 0 0,-6-6 0,8 9-5,-1-1 0,0 1 0,0 0 0,0-1-1,0 1 1,0 0 0,0 0 0,0 0 0,0 1 0,0-1 0,0 0-1,0 1 1,-1-1 0,1 1 0,0 0 0,0 0 0,-1 0 0,-1 0 0,1 0-3,0 1 1,0 0 0,0 0 0,1 0 0,-1 0 0,0 1 0,1-1 0,-1 1 0,1-1 0,-1 1 0,1 0 0,-3 3 0,0 1 0,0 0 0,0 0 0,0 0 0,1 1 0,0 0 0,0 0 1,1 0-1,0 0 0,-3 11 0,4-9 7,0 0 1,0 0-1,1-1 1,1 1-1,-1 0 0,1 0 1,1 0-1,0 0 0,0 0 1,1 0-1,3 9 0,-4-13-2,1 0 0,0-1 0,0 1 0,0-1 0,1 0 0,0 0 0,0 0 0,0 0 0,0 0 0,0 0 0,1-1 0,0 0 0,-1 0 0,1 0 0,1 0 0,-1 0 0,0-1 0,0 0 0,1 0 0,0 0 0,7 2-1,-3-2-164,1-1-1,-1 0 1,1 0-1,-1-1 0,1 0 1,-1-1-1,1 0 0,0-1 1,-1 1-1,0-2 0,1 1 1,-1-2-1,0 1 0,-1-1 1,17-9-1,-3-1-1087,0-2-1,-1 0 1,0-1-1,28-30 1,2-9-607</inkml:trace>
</inkml:ink>
</file>

<file path=ppt/ink/ink1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9:08.9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101 862 15051,'-13'17'759,"0"2"1,2-1-1,0 2 0,1-1 1,1 1-1,1 1 0,1-1 0,-9 43 1,15-58-656,0-1 0,1 1 0,0-1 0,0 1 0,0-1 0,0 1 0,1-1 0,0 1 0,2 6 0,-2-8-64,0 0 0,1-1-1,-1 1 1,1-1 0,-1 0-1,1 1 1,0-1 0,0 0-1,0 0 1,0 0 0,0 0-1,1 0 1,-1-1 0,0 1-1,1-1 1,3 2 0,2 0-15,-1 0 1,0-1-1,1 0 1,-1 0-1,1-1 1,0 0-1,0-1 1,-1 1-1,1-1 1,0-1-1,0 1 1,-1-1-1,1-1 1,0 0-1,-1 0 0,10-4 1,-6 2-11,0-1 0,0-1 0,-1 0 1,0 0-1,0-1 0,-1 0 0,0-1 0,0 0 0,0-1 1,8-11-1,-3 0 113,0-1-1,-1 0 1,18-43 0,18-72 1067,-34 87-245,13-80 0,-30 144-882,0 0-1,1 0 1,2 24 0,-1-33-56,1 0 1,0 0 0,0 0-1,0-1 1,1 1-1,0 0 1,0-1 0,1 1-1,-1-1 1,1 0 0,0 0-1,1 0 1,-1 0-1,6 5 1,-4-6-8,1 1-1,0-1 1,0 0 0,0 0 0,0 0-1,1-1 1,-1 0 0,1 0-1,0-1 1,0 0 0,0 0-1,0 0 1,0-1 0,1 0 0,-1-1-1,0 0 1,0 0 0,11-1-1,-17 1-5,1 0 0,-1-1-1,1 1 1,-1-1 0,0 1-1,1-1 1,-1 1 0,0-1-1,1 0 1,-1 1 0,0-1 0,1 0-1,0-2 1,-1 3-1,-1-1 0,1 1 0,-1-1 1,0 1-1,0-1 0,1 1 0,-1-1 0,0 0 1,0 1-1,0-1 0,0 1 0,0-1 0,1 0 1,-1 1-1,0-1 0,0 1 0,-1-1 0,1 0 1,0 1-1,0-1 0,0 1 0,-1-2 0,0-1-4,-1 0 0,1 0 0,-1 1 0,0-1-1,0 1 1,-1-1 0,1 1 0,0 0 0,-1-1 0,-2-1-1,-15-9-36,-32-17-1,35 21 15,0 0 0,0-2 0,-22-18 1,37 28 36,1-1 0,-1 0-1,0 1 1,1-1 0,-1 0 0,1 0 0,0 0 0,0 0 0,0 0 0,0-1 0,0 1 0,0 0 0,0 0 0,1-1 0,-1 1-1,0-5 1,2 4 22,-1-1-1,0 1 0,1-1 0,-1 1 0,1-1 0,0 1 1,0-1-1,1 1 0,-1-1 0,2-2 0,6-7 112,-1 0-1,2 1 0,0 0 0,13-13 1,-16 18-87,23-23 291,1 0 0,1 2 1,39-25-1,-66 50-323,0 0 1,-1 0-1,1 0 0,1 1 0,-1 0 1,0 0-1,0 0 0,1 1 0,5-1 1,-9 2-19,0 0 1,0 0 0,1 0 0,-1 0 0,0 0 0,0 1 0,0-1 0,0 1 0,1 0-1,-1-1 1,0 1 0,0 0 0,0 0 0,0 0 0,-1 1 0,1-1 0,0 0 0,0 1-1,-1-1 1,1 1 0,-1 0 0,1-1 0,-1 1 0,0 0 0,2 2 0,5 11 6,-1 0 0,0 0 1,6 25-1,-10-34-9,-1-8-1,-1-4 0,1-85 37,3-32-60,-3 104 8,1 0 0,1 1-1,0-1 1,10-24 0,-12 39 12,0-1 0,0 1 0,0 0 0,1 0 0,0 0-1,-1 0 1,1 0 0,1 0 0,-1 1 0,0 0 0,1 0 0,6-5-1,-8 7 4,1-1 0,0 1 0,-1 0 0,1 0 0,0 0 0,0 0 1,0 0-1,-1 1 0,1-1 0,0 1 0,0 0 0,0 0 0,0 0 0,0 0 0,0 1 0,0-1 0,0 1 0,0-1 0,-1 1 0,5 2 0,1 1 8,0 1 1,0 0 0,-1 0 0,0 1 0,0 0-1,0 1 1,0-1 0,-1 1 0,8 12 0,-8-11-15,1 1 0,0-1 0,0-1 0,1 1 0,0-1 0,15 10 1,-21-16-101,1 0 1,-1 0-1,1 0 1,-1 0-1,1 0 1,-1 0-1,1-1 1,-1 1-1,1-1 1,0 0-1,-1 0 1,1 0 0,0 0-1,-1 0 1,1-1-1,0 1 1,-1-1-1,1 0 1,-1 1-1,1-1 1,-1 0-1,1-1 1,-1 1-1,0 0 1,1-1-1,-1 1 1,0-1-1,0 0 1,3-2 0,4-6-1017,0 0 1,-1-1 0,0 0 0,10-18-1,-16 24 740,13-22-2205,14-36 0,-7 11 1115</inkml:trace>
</inkml:ink>
</file>

<file path=ppt/ink/ink1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9:09.4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139 419 10778,'-1'0'103,"0"0"0,1 0 0,-1 0 0,0 0 0,1 0-1,-1 0 1,0 0 0,1 0 0,-1 0 0,0 0 0,1 0 0,-1 0-1,1 0 1,-1 0 0,0 1 0,1-1 0,-1 0 0,0 1 0,1-1-1,-1 0 1,1 1 0,-1-1 0,1 1 0,-1-1 0,1 0 0,-1 1-1,1-1 1,0 1 0,-1 1 0,-10 19 1450,10-16-1216,-10 27 739,2 1-1,2-1 1,1 2 0,1-1-1,2 1 1,2 60 0,1-86-1009,1 1 0,0-1 1,1 1-1,-1-1 0,2 0 0,-1 0 1,6 13-1,-7-19-59,1 0 0,-1 0 0,0 1 0,0-1-1,1 0 1,0 0 0,-1-1 0,1 1 0,0 0 0,0-1 0,0 1 0,0-1-1,0 1 1,0-1 0,0 0 0,0 0 0,0 0 0,1 0 0,-1 0 0,1 0-1,-1-1 1,0 1 0,1-1 0,-1 0 0,1 1 0,-1-1 0,1 0 0,3-1-1,-1 0-14,0-1-1,-1 1 0,0-1 0,1 0 0,-1 0 0,0 0 0,0 0 0,0-1 1,0 0-1,0 0 0,0 0 0,-1 0 0,0 0 0,1-1 0,-1 1 0,3-7 0,2-1-29,-1-1 0,-1 0 0,0 0 0,7-21-1,-7 11 28,0 0 0,-2 0 0,-1 0 0,0 0 0,-2-1 0,-1 1 0,0-1 0,-2 1 0,0-1 0,-9-33 0,-2 7 31,-1 1 1,-3 1-1,-38-75 0,41 94 142,-1 1-1,-1 1 1,-39-47 0,53 70-50,-1 0 0,1 0 0,-1 1 0,0-1 0,0 1 0,0-1 0,0 1 0,0 0 1,-1 1-1,1-1 0,-4-1 0,6 3-68,0 0 1,1-1-1,-1 1 1,0 0-1,1 0 1,-1 0-1,0 0 1,0 1-1,1-1 1,-1 0-1,0 0 1,1 0-1,-1 0 1,0 1-1,1-1 1,-1 0-1,0 1 1,1-1-1,-1 0 1,1 1-1,-1-1 1,1 1-1,-2 0 1,1 1 27,0-1 1,0 1 0,0 0 0,0 0-1,0 0 1,1 0 0,-1 0 0,1 0 0,-1 0-1,1 0 1,-1 4 0,0 9 125,1 0 0,1 0-1,0 0 1,1 0 0,4 15 0,23 76 459,-18-78-576,0-1 0,1 0 1,2-1-1,1 0 0,22 28 0,-25-37-87,2-1 0,0 0 0,1-1 0,0-1 0,1 0 0,1-1 0,0-1 0,20 11 0,-28-19-92,0 0 1,0 0-1,0-1 0,0 0 1,1 0-1,-1-1 1,1-1-1,15 2 0,-19-3-92,0 0 1,0-1-1,0 1 0,0-1 0,-1-1 1,1 1-1,0-1 0,-1 0 0,1 0 1,-1 0-1,0-1 0,0 0 0,0 0 0,0 0 1,6-6-1,-3 2-339,-1-1 0,1-1 1,-2 1-1,1-1 0,-1 0 1,-1-1-1,6-11 0,24-74-3571,-27 71 3217,12-33-419</inkml:trace>
</inkml:ink>
</file>

<file path=ppt/ink/ink1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9:10.1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182 621 12899,'-1'-6'738,"-1"0"-1,0 0 1,0 0 0,-1 0 0,-5-10 0,7 15-564,1 0 0,-1 0 0,0 0 0,0 0 0,0 0 0,0 0 0,0 0 0,0 0 0,0 0 0,0 0 0,0 1 0,0-1 0,0 0 0,0 1 0,-1-1 0,1 1 0,0-1 0,0 1 0,-1 0 0,1-1 0,0 1 0,-1 0 0,1 0 0,0 0 0,-1 0 0,1 0 0,0 0 0,-1 1 0,1-1 0,0 0 0,0 1 0,-1-1 0,1 1 0,0-1 0,-2 2 0,-3 2 172,0 0-1,1 0 0,0 0 0,-1 1 1,2 0-1,-1 0 0,0 0 0,1 1 1,0 0-1,-3 6 0,-4 7 424,-15 40-1,20-43-602,1 0 1,0 1-1,-4 26 1,8-36-150,1-1 1,0 1-1,0-1 0,0 1 1,3 9-1,-3-13-16,1 0 0,0 0 1,0 0-1,0 0 0,1 0 0,-1 0 0,1 0 0,-1-1 1,1 1-1,0-1 0,0 1 0,3 2 0,-3-3-1,0-1-1,0 0 0,0 1 0,0-1 0,0 0 0,0 0 1,0 0-1,0 0 0,1 0 0,-1 0 0,0-1 0,0 1 1,1-1-1,-1 0 0,1 0 0,1 0 0,0 0-6,0 0 1,0-1-1,-1 0 0,1 0 0,0 0 0,-1 0 1,1-1-1,-1 1 0,6-4 0,-4 2 1,-1 0 1,1-1-1,-1 1 0,0-1 0,0 0 1,0 0-1,-1 0 0,1-1 0,-1 1 1,0-1-1,0 0 0,0 0 0,3-10 1,-4 6 12,0 0-1,-1 0 1,0-1 0,-1 1 0,-1-14 0,1-21-12,0 43-2,0-1 0,0 1 1,1 0-1,-1 0 1,0 0-1,1 0 1,-1 0-1,0-1 0,1 1 1,0 0-1,-1 0 1,1 0-1,0 0 0,-1 0 1,1 1-1,0-1 1,0 0-1,0 0 0,-1 0 1,1 1-1,0-1 1,0 0-1,0 1 1,1-1-1,-1 1 0,0-1 1,0 1-1,0 0 1,0-1-1,0 1 0,0 0 1,1 0-1,-1 0 1,0 0-1,0 0 0,0 0 1,0 0-1,3 0 1,5 2-16,0-1 0,0 1 0,0 1 0,9 3 0,-7-2 19,-9-3 3,1 0 0,-1-1 0,1 1-1,0-1 1,-1 1 0,1-1 0,-1 0 0,1 0-1,0 0 1,-1 0 0,1 0 0,-1 0 0,1-1-1,-1 0 1,1 1 0,-1-1 0,1 0 0,-1 0-1,1 0 1,-1-1 0,0 1 0,0 0 0,1-1-1,-1 1 1,0-1 0,-1 0 0,1 0 0,0 0-1,0 0 1,-1 0 0,1 0 0,1-4 0,2-2 8,-1-1 0,1 0 1,-1-1-1,-1 1 0,4-17 1,7-53 1,-11 54 6,1 0 0,8-25 0,-11 47-13,1-5 28,1 1-1,0-1 1,0 1 0,5-9-1,-7 15-24,0-1 0,0 1-1,1-1 1,-1 1-1,0-1 1,0 1 0,1 0-1,-1 0 1,1-1 0,-1 1-1,1 0 1,0 0 0,-1 1-1,1-1 1,0 0 0,0 1-1,-1-1 1,1 1-1,0-1 1,0 1 0,0 0-1,0 0 1,2 0 0,9 1 6,22 6 0,-25-4-7,0-1 1,1 0 0,13 0-1,-22-2-4,0 0 0,-1-1 0,1 1 0,-1 0 0,1-1 0,0 0 0,-1 1 0,1-1 0,-1 0 0,0 0 0,1 1 0,-1-1 0,0 0 0,1 0 0,-1-1 0,0 1 0,0 0 0,0 0 0,1-2 0,3-4 14,-2 1-1,7-13 1,-10 19-15,4-10 15,0 0 0,-1 0-1,0 0 1,-1 0 0,0 0 0,0 0-1,-1-20 1,-2-1 3,-6-40-1,4 48-16,2 22-1,0-6 1,0-1 0,1 1 1,0-1-1,0 1 0,1-10 0,0 16-1,-1-1-1,0 0 0,1 1 0,-1-1 1,1 1-1,0-1 0,-1 1 0,1-1 1,0 1-1,0-1 0,0 1 0,0 0 1,0 0-1,0-1 0,1 1 0,-1 0 1,0 0-1,1 0 0,-1 0 0,0 1 1,1-1-1,-1 0 0,1 0 1,-1 1-1,1-1 0,0 1 0,-1 0 1,1-1-1,1 1 0,4 0-7,1 0 0,-1 0 1,0 1-1,0-1 0,0 2 0,-1-1 1,1 1-1,0 0 0,0 1 0,-1-1 0,1 1 1,-1 1-1,6 3 0,10 7-16,-2 1 0,25 23 0,-23-17 69,0 1 0,-2 0 0,-1 2 0,-1 1 1,0 0-1,-2 1 0,-1 0 0,22 57 0,-26-53 40,-2 1-1,0 1 0,-2 0 1,-2 0-1,-1 0 0,-1 1 1,-2-1-1,-3 42 0,2-69-83,-2 11 67,-5 30 0,6-43-73,0 1 1,0-1 0,0 0-1,0 0 1,0 0 0,-1 0-1,0 0 1,1 0 0,-1 0-1,0 0 1,0-1-1,-1 1 1,1-1 0,0 1-1,-5 2 1,6-4-34,0-1 1,0 1-1,0-1 0,0 0 1,0 1-1,-1-1 0,1 0 1,0 0-1,0 0 0,0 1 1,0-1-1,0-1 0,0 1 1,0 0-1,-1 0 0,1 0 1,0 0-1,0-1 0,0 1 1,0-1-1,-1 0 0,-1 0-121,0-1 0,1 0 0,-1 1-1,1-1 1,0 0 0,-4-5 0,-15-25-712</inkml:trace>
</inkml:ink>
</file>

<file path=ppt/ink/ink1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9:10.6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253 68 14059,'0'0'3,"-1"-8"554,1 1-1,-1 0 0,-3-12 1,4 18-434,-1-1 1,1 1 0,-1 0-1,1-1 1,-1 1-1,1 0 1,-1 0-1,0-1 1,1 1 0,-1 0-1,0 0 1,0 0-1,0 0 1,0 0-1,0 0 1,0 0-1,0 0 1,-1 1 0,1-1-1,0 0 1,0 0-1,-1 1 1,1-1-1,0 1 1,-1 0 0,-1-1-1,0 1-1,1 0 0,-1 0 0,1 1 0,0-1 0,-1 1 0,1 0 0,-1-1-1,1 1 1,0 0 0,0 1 0,-3 1 0,-1 0 71,0 1 1,0 1-1,-6 5 1,-2 5 166,1 1 1,0 0 0,-21 36 0,-21 57 767,47-92-962,5-9-94,-1-1 1,1 1-1,1-1 0,-4 13 1,6-18-65,0-1 0,-1 1 0,1 0 0,0 0 0,0 0 0,0 0 0,1 0 0,-1 0 0,0 0 0,1 0 0,0 0 1,-1-1-1,1 1 0,0 0 0,0 0 0,0-1 0,0 1 0,0 0 0,0-1 0,0 1 0,0-1 0,1 1 0,1 0 0,6 5 71,1-2-1,0 1 0,0-1 0,0-1 0,19 6 0,11 6 279,-34-13-302,0 0 0,0 0 0,0 1 0,0-1-1,-1 1 1,1 1 0,-1-1 0,0 1 0,0 0 0,-1 0 0,8 11 0,-9-10-28,-1-1 0,1 0 0,-1 0 0,-1 1 0,1-1 0,-1 1 0,1 0 0,-2-1 0,1 1 0,-1 0 0,1 0 0,-2 0 0,1-1 0,-2 9 0,-2 3 46,-1 1 1,0-1-1,-2-1 0,0 1 0,0-1 0,-2 0 1,0-1-1,-1 0 0,-17 21 0,23-30-78,-1-1 0,1 0 0,-1-1 0,0 1 0,-1-1 0,1 0 0,-1 0 0,-6 3 0,10-6-76,0 0 0,0 0 0,0 0 0,0-1 0,0 1 0,-1-1 0,1 1 0,0-1 0,0 0 0,0 0 0,-1 0 0,1 0 0,0 0 0,0 0 0,-1-1 0,1 1 0,0-1 0,0 1 0,0-1 0,0 0 0,0 0 0,0 0 0,0 0 0,0 0 0,0-1-1,0 1 1,-2-3 0,2 2-127,0 0-1,0 0 0,0 0 1,1 0-1,-1-1 1,1 1-1,-1 0 0,1-1 1,0 1-1,-1-5 0,0 1-77,2-1-1,-1 1 0,1-1 0,0-10 1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6:13.2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1 11314,'-2'5'952,"1"0"0,0 1 0,0-1 0,1 0 0,-1 1 0,1-1 0,0 1 0,1 5 0,11 42 1372,-9-40-1716,69 202 4073,-48-147-4339,-19-54-728,1 1 1,1-1-1,0 0 1,11 16 0,-13-24-1353,0-21-6181,-5 5 6133</inkml:trace>
</inkml:ink>
</file>

<file path=ppt/ink/ink1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9:11.1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19620,'4'31'1465,"7"4"775,6 5-336,12 1-639,8 1-217,8 0-272,12 2-176,-2 0-232,2 2-104,-9-2-192,-12 2-16,-4-2-128,-7 2-216,-16-10-728,1-5-696,-12-12-1313,-9-12-184,-2-16 1585</inkml:trace>
</inkml:ink>
</file>

<file path=ppt/ink/ink1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9:11.5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9 595 12963,'-1'-1'350,"0"-1"1,0 1 0,0 0 0,0-1-1,1 1 1,-1-1 0,1 1 0,-1-1-1,1 0 1,-1 1 0,1-1-1,0 1 1,0-1 0,0 0 0,0 1-1,0-1 1,0 0 0,1-1 0,-1 0-6,1 0 0,0 1 1,0-1-1,1 1 0,-1 0 1,1-1-1,-1 1 0,1 0 1,-1 0-1,4-3 0,4-3 502,1 0 0,0 1 0,22-13 0,-26 17-486,24-14 159,0 2 0,0 1 0,1 2 0,1 1 0,0 1-1,1 2 1,51-7 0,-75 14-506,0 1 0,0-1-1,1 2 1,-1-1 0,0 2-1,0-1 1,13 4 0,-18-3-17,1-1 1,-1 1 0,0 0 0,0 0-1,-1 0 1,1 1 0,0-1 0,-1 1 0,0 0-1,1 0 1,-1 0 0,0 1 0,0-1 0,-1 1-1,1-1 1,-1 1 0,3 6 0,-2-5-14,-2 1 0,1-1 1,0 0-1,-1 0 0,0 1 1,0-1-1,0 7 0,-1-11 15,0-1-1,0 1 0,0 0 0,0 0 0,-1 0 1,1 0-1,0-1 0,0 1 0,-1 0 0,1 0 1,0 0-1,-1-1 0,1 1 0,0 0 0,-1-1 1,1 1-1,-1 0 0,1-1 0,-1 1 0,-1 1 1,1-2 2,0 0 0,0 1 1,0-1-1,-1 0 1,1 0-1,0 0 0,0 0 1,0 0-1,0 0 1,-1 0-1,1 0 1,0 0-1,0-1 0,0 1 1,0 0-1,-1-1 1,1 1-1,0-1 1,-1 0-1,-4-2 8,1 0-1,-1-1 1,1 0-1,1 1 1,-1-1-1,0-1 1,1 1-1,0-1 1,0 0-1,0 0 1,1 0 0,-5-8-1,3 4 12,1-1 1,0 1-1,0-1 0,1 0 1,1 0-1,-4-19 0,6 18-3,0 0-1,1 1 0,0-1 0,0 0 1,1 1-1,0-1 0,1 1 1,0 0-1,1 0 0,0 0 0,9-15 1,-2 7-69,0 0 0,1 0 1,1 2-1,29-30 1,-33 38-745,0 0 1,1 1-1,1 0 1,-1 1-1,22-10 1,-19 9-806,1 0-2729,19-14 0,-8 2 1476</inkml:trace>
</inkml:ink>
</file>

<file path=ppt/ink/ink1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9:12.0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 1257 16460,'-2'2'522,"0"0"0,0 1 0,0-1 1,0 0-1,0 1 0,0-1 1,1 1-1,0 0 0,-1-1 1,1 1-1,0 0 0,0 0 1,0 0-1,1 0 0,-1 0 0,1 0 1,-1 6-1,1-1 53,0 1 0,1 0 0,0 0 0,4 16-1,-3-18-475,0 0 0,1-1 0,0 1-1,0-1 1,0 0 0,1 0-1,0 0 1,0 0 0,0-1-1,1 1 1,0-1 0,0 0-1,1-1 1,-1 1 0,1-1-1,0 0 1,8 4 0,-8-5-93,0 0 1,0-1 0,0 0-1,0 0 1,1 0 0,-1-1-1,1 0 1,-1 0 0,1-1-1,-1 0 1,1 0 0,-1 0-1,1-1 1,-1 0 0,0 0-1,1 0 1,-1-1 0,0 0 0,6-3-1,-6 2-4,0 0-1,0-1 1,0 1 0,-1-1-1,0 0 1,0-1 0,0 1-1,0-1 1,-1 0 0,0 0-1,0 0 1,0-1-1,-1 1 1,1-1 0,-1 0-1,2-8 1,-2 6 4,-1-1-1,0 1 1,0-1-1,-1 0 1,0 0-1,-1 0 1,0 0 0,0 0-1,-1 0 1,0 0-1,-4-12 1,1 4-2,-1 1-1,-1 0 1,0 0 0,-17-26 0,17 35-9,6 8 5,0-1-1,0 0 1,0 0 0,-1 0 0,1 0 0,0 0-1,0 0 1,0 0 0,0 0 0,0 0 0,0 1 0,0-1-1,0 0 1,0 0 0,-1 0 0,1 0 0,0 0-1,0 0 1,0 1 0,0-1 0,0 0 0,0 0 0,0 0-1,0 0 1,0 0 0,0 0 0,0 1 0,0-1-1,0 0 1,0 0 0,0 0 0,0 0 0,0 0-1,0 1 1,0-1 0,1 0 0,-1 0 0,0 0 0,0 0-1,0 0 1,0 0 0,0 0 0,0 1 0,0-1-1,0 0 1,2 4-4,0-1-1,1 0 0,-1 1 1,1-1-1,-1 0 1,1 0-1,0 0 0,0 0 1,0-1-1,0 1 0,1-1 1,-1 0-1,1 0 1,5 3-1,3 0 0,-1-1 1,1 0-1,19 4 0,-24-7-132,1 1 0,-1-2-1,1 1 1,-1-1 0,1 0 0,-1 0-1,1-1 1,-1 0 0,1-1 0,-1 0-1,0 0 1,0 0 0,0-1-1,0 0 1,0 0 0,0-1 0,-1 0-1,1 0 1,-1 0 0,0-1 0,-1 0-1,1 0 1,-1 0 0,0-1 0,0 0-1,-1 0 1,7-11 0,7-17-2268,-2 0 0,14-44 0,-18 45 767,1 1 0,1 1 0,19-31 0,9-7 1439,-34 61 1681,-8 8-1429,1 0 0,-1 0 0,0 0 1,0 0-1,0 0 0,0 0 0,0 0 0,1 0 1,-1 0-1,0 0 0,0 0 0,0 0 1,0 0-1,1 0 0,-1 0 0,0 0 0,0 0 1,0 0-1,0 0 0,0 0 0,0 1 0,1-1 1,-1 0-1,0 0 0,0 0 0,0 0 1,0 0-1,0 0 0,0 1 0,0-1 0,0 0 1,0 0-1,0 0 0,1 0 0,-1 0 0,0 1 1,2 23 3504,-2-10-2949,2-3-449,0-1 0,1 1 0,0-1-1,0 0 1,1 0 0,8 15 0,-10-22-159,0 0 0,0-1 0,0 1 0,0 0 0,1-1 0,-1 1-1,1-1 1,-1 0 0,1 0 0,0 0 0,0 0 0,0 0 0,0-1 0,0 1-1,0-1 1,1 0 0,-1 0 0,0 0 0,1 0 0,-1-1 0,1 1 0,-1-1 0,1 0-1,4-1 1,-3 1 1,0-1 0,0 0 0,0-1-1,0 1 1,0-1 0,0 0 0,-1 0 0,1-1-1,-1 1 1,1-1 0,7-6 0,2-4 5,23-26-1,-36 38-5,10-12 16,-1 0-1,-1 0 0,0-1 1,-1 0-1,0-1 0,-2 1 1,1-1-1,-2-1 1,0 1-1,-1-1 0,0 0 1,2-22-1,-5 15 62,0 0-1,-2 0 1,0 1-1,-2-1 1,0 0-1,-2 1 1,0-1 0,-11-26-1,-12-20 463,-50-83-1,38 77 20,30 54-343,1 2 415,-22-32 1,30 49-563,0 1 1,0-1 0,0 1-1,-1-1 1,1 1-1,0 0 1,0 0 0,-1 0-1,1-1 1,-1 1-1,1 1 1,-1-1-1,1 0 1,-1 0 0,0 0-1,-2 0 1,4 1-30,-1 0 0,0 0-1,0 0 1,1 1 0,-1-1 0,0 0 0,0 0 0,1 1 0,-1-1 0,0 0 0,0 1 0,1-1-1,-1 1 1,0-1 0,1 1 0,-1-1 0,1 1 0,-1-1 0,1 1 0,-1-1 0,1 1 0,-1 0-1,1-1 1,-1 1 0,1 1 0,-3 3 85,1 1 0,0 0 0,1 0 0,-1 1 1,1-1-1,1 0 0,-1 0 0,1 7 0,1 11 6,1 1 1,1-1-1,1 0 1,1-1-1,1 1 0,1-1 1,2 0-1,0-1 1,1 0-1,1 0 1,1-1-1,1-1 1,1 0-1,0 0 0,2-2 1,0 0-1,22 19 1,-8-10-54,1-1 1,1-2-1,1-1 0,61 31 1,-89-51-142,1 0 0,0-1 0,-1 0 0,1 0-1,0-1 1,0 0 0,0 0 0,0 0 0,1 0 0,-1-1 0,0 0 0,0-1 0,10-1 0,-15 2-29,0 0 0,0-1 0,0 1 0,0 0 0,0-1 0,0 1 0,0-1 0,0 1 0,0-1 0,0 0 0,-1 1 0,1-1 0,0 0 0,0 0 0,-1 1 0,1-1 0,0 0 0,-1 0 0,1 0 0,-1 0 0,1-1 0,0 0-156,-1 1 0,0-1 0,0 1 0,0-1 0,0 1 0,0-1 0,0 1 0,0-1-1,-1 1 1,1-1 0,0 1 0,-1-1 0,0 1 0,1-1 0,-1 1 0,-1-2 0,-14-20-1502</inkml:trace>
</inkml:ink>
</file>

<file path=ppt/ink/ink1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9:12.3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0 259 16428,'8'9'1968,"8"-3"1409,24-10-1777,10-11-160,3-14-560,2-6 17,-13 0-257,-11 2-120,-7 8-608,-7 3-448,-4 3-1057,-2 1-679,-6-2-777,6 2 1409</inkml:trace>
</inkml:ink>
</file>

<file path=ppt/ink/ink1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9:12.9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0 812 16948,'9'14'2342,"0"-1"1,1 0 0,21 22-1,-26-30-2033,1 0-1,0 0 1,0-1 0,0 0-1,1 0 1,-1 0 0,1-1-1,0 0 1,0-1-1,11 4 1,-16-6-303,-1 0 0,0 1 1,1-1-1,-1 0 0,0 0 0,1 0 0,-1 0 1,0 0-1,1 0 0,-1 0 0,0-1 0,0 1 1,1 0-1,-1-1 0,0 1 0,0-1 1,1 1-1,-1-1 0,0 0 0,0 1 0,0-1 1,0 0-1,0 0 0,0 0 0,0 0 0,0 0 1,0 0-1,0 0 0,-1 0 0,1 0 0,0 0 1,-1 0-1,1-1 0,-1 1 0,1 0 0,-1 0 1,1-1-1,-1 1 0,0-2 0,2-6-31,-1 0 0,0-1-1,-1 1 1,-1-15-1,0 14-31,-6-112-506,7 121 563,0 0 0,0 0-1,0 0 1,0-1 0,0 1 0,0 0-1,1 0 1,-1 0 0,0 0-1,1-1 1,-1 1 0,1 0-1,-1 0 1,1 0 0,-1 0 0,1 0-1,0 0 1,-1 0 0,1 0-1,0 1 1,0-1 0,1-1 0,-1 1 7,1 1 1,-1-1 0,1 1 0,-1-1-1,1 1 1,0 0 0,-1-1 0,1 1 0,-1 0-1,1 0 1,0 0 0,-1 0 0,1 0-1,1 1 1,6 1 41,-1 1 1,0-1-1,0 1 0,13 8 0,-14-7-27,-1 0 0,1 1 0,9 9-1,-11-9-16,0-1-1,1 1 0,0-1 0,7 4 0,-12-8-2,-1 1-1,1-1 0,0 0 1,0 0-1,0 0 1,-1 0-1,1 0 0,0 0 1,0 0-1,0 0 1,-1 0-1,1 0 0,0 0 1,0 0-1,-1 0 0,1-1 1,0 1-1,0 0 1,-1-1-1,1 1 0,0-1 1,-1 1-1,1 0 1,0-1-1,-1 1 0,1-1 1,-1 0-1,1 1 0,-1-1 1,1 0-1,-1 1 1,1-1-1,0-1 0,13-27 39,-12 24-37,15-45-48,-1-2 0,-4 0 1,9-64-1,-20 107-12,1-1-1,0 0 1,0 1 0,1-1-1,6-11 1,-8 18 35,1 0 0,-1 1-1,1-1 1,0 0 0,0 1 0,0 0 0,1-1 0,-1 1-1,1 0 1,-1 0 0,1 0 0,-1 0 0,1 1 0,0-1-1,0 1 1,0 0 0,0 0 0,0 0 0,0 0 0,4-1-1,8 1-31,1-1-1,19 2 1,21-2 38,-51 2 17,1-1-1,-1 0 1,1-1-1,-1 0 1,1 1 0,-1-2-1,9-3 1,-12 4 5,1 0-1,-1 0 1,0 0 0,0 0 0,1 0 0,-1-1 0,-1 1-1,1-1 1,0 1 0,-1-1 0,1 1 0,-1-1-1,0 0 1,1 0 0,-2 0 0,1 0 0,0 0 0,0 0-1,-1 0 1,0 0 0,0-6 0,0-4 65,-1 0 0,-1-1 0,-5-20 0,6 30-56,-16-49 98,13 44-112,0-1 0,1 1 0,0-1 0,1 1 1,0-1-1,0 0 0,1 0 0,0-15 1,1 24-4,0 1 1,1-1-1,-1 0 1,0 1-1,0-1 1,0 0 0,1 0-1,-1 1 1,0-1-1,0 1 1,1-1-1,-1 0 1,1 1 0,-1-1-1,1 1 1,-1-1-1,1 0 1,-1 1-1,1 0 1,-1-1 0,1 1-1,0-1 1,-1 1-1,2-1 1,0 1-2,0-1 0,-1 1 0,1 0 0,0-1 0,0 1-1,-1 0 1,1 0 0,0 1 0,0-1 0,2 1 0,5 1-7,0 1 1,1 0-1,8 5 1,-13-6 9,2 2-3,24 10 4,1-1 0,0-1 1,65 14-1,-54-21 99,0-2 0,0-2-1,43-4 1,-80 3-46,10 0 195,-16 5-93,-8 3 26,-31 23 53,-60 37 0,62-45-162,-118 68 607,109-66-410</inkml:trace>
</inkml:ink>
</file>

<file path=ppt/ink/ink1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9:17.0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413 1417 8290,'0'1'172,"-1"-1"1,1 0-1,0 0 0,0 0 1,-1 1-1,1-1 0,0 0 1,-1 0-1,1 1 0,0-1 1,0 0-1,0 1 1,-1-1-1,1 0 0,0 1 1,0-1-1,0 0 0,0 1 1,0-1-1,-1 1 0,1-1 1,0 0-1,0 1 1,0-1-1,0 1 0,0-1 1,0 0-1,0 1 0,1-1 1,-1 0-1,0 1 1,10 12 2186,23 10-1013,-29-20-842,24 12 398,1-2 1,0-1 0,42 12 0,-49-17-588,122 38 1046,240 43 1,-335-81-1197,0-2 0,1-2 0,-1-3 0,65-6 0,-75 0 48,1-1 1,-1-2 0,0-1 0,-1-3-1,64-29 1,-23 2 154,114-77 0,-179 106-339,0 1 0,-1-2 0,0 0 1,-1-1-1,0 0 0,-1 0 0,0-1 0,-1-1 0,12-24 0,-5 5 106,-2-1 0,-1 0 0,-2-1 0,-1-1 0,-2 0 0,-1 0 0,3-48 0,-9 58-81,-2 0-1,0-1 1,-2 1 0,-1 0 0,-1 0 0,-2 0 0,0 0 0,-2 1 0,-1 0-1,-22-45 1,9 32 12,-1 1 0,-3 1 1,-51-57-1,32 46-58,-98-78-1,108 101-6,-1 0-1,-1 3 0,-1 1 1,-1 2-1,-1 2 1,-47-15-1,27 15-7,0 3-1,-1 2 1,-107-7 0,124 17-4,0 2 1,0 2-1,1 1 1,-1 3 0,1 2-1,0 1 1,0 2-1,1 3 1,-48 21 0,63-22 2,2 1 1,-1 1 0,2 1 0,0 2 0,-22 20-1,-98 109-45,94-93 35,-22 20 13,-89 101 7,142-153-3,2 0 0,-22 40 0,31-47 0,1 0 0,0 0-1,1 1 1,1-1 0,-5 31 0,4-3 7,3 1 1,1 0 0,3 0-1,1-1 1,2 1 0,11 45-1,-10-64 49,1-1-1,2 1 1,16 39 0,-18-52-21,1-1 1,-1 1 0,2-1-1,0 0 1,0-1 0,1 1 0,0-2-1,19 17 1,-14-17-6,-1 1 0,1-2 0,1 0 0,0-1 0,0 0 0,0-1 0,21 5 0,-13-6 6,0-1 0,0-1-1,1-1 1,34-1 0,3-6-215,0-3-1,-1-2 1,62-20-1,148-44-4153,-134 34 2624</inkml:trace>
</inkml:ink>
</file>

<file path=ppt/ink/ink1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9:18.2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443 1028 11618,'67'61'5712,"-44"-43"-4536,27 16 1,-29-23-939,-1 0 1,1-1 0,1-1 0,0-1-1,40 10 1,-13-10 127,1-1 0,-1-3 0,1-2-1,0-2 1,0-2 0,81-14 0,-108 11-222,-1-1 1,1-1 0,-1 0 0,0-2-1,-1 0 1,0-2 0,-1 0 0,29-21-1,-23 11 1,-1 0-1,-1-2 0,-1-1 1,-1 0-1,25-37 0,-34 43-57,-1-1 1,-1 0-1,-1 0 0,-1-1 1,13-41-1,-18 47-59,-1 0 0,0 0 0,-1 0 1,-1 0-1,-1 0 0,0-1 0,0 1 0,-1 0 0,-1 0 1,-5-20-1,0 12-13,-1 1 0,-1 0 0,-1 0 1,-1 0-1,-16-23 0,-75-88 15,69 92-24,-2 2-1,-2 2 1,-65-51-1,80 71-3,-1 1 0,-1 1 0,0 2 0,-1 0-1,0 1 1,0 1 0,-2 2 0,-40-8 0,36 11 0,0 1 0,0 2 0,0 2 1,-1 0-1,1 2 0,0 2 0,0 1 0,0 1 1,1 1-1,0 2 0,0 1 0,1 1 0,0 2 1,1 1-1,1 1 0,0 1 0,1 1 0,1 2 1,-25 23-1,8 0 88,2 1-1,-39 56 1,-54 107 502,115-174-479,2 1-1,1 0 0,2 1 0,-14 55 1,23-74-115,1 0 1,1 1 0,0-1 0,1 1 0,1-1 0,0 1 0,1 0-1,1-1 1,1 0 0,0 1 0,0-1 0,2 0 0,6 15 0,-5-19-199,0 0 0,1-1 1,1 1-1,0-1 0,0-1 1,0 1-1,2-1 0,-1-1 1,1 0-1,0 0 0,0-1 0,1 0 1,18 8-1,2-1-1310,1-1-1,1-2 0,60 13 1,-7-10-153</inkml:trace>
</inkml:ink>
</file>

<file path=ppt/ink/ink1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9:18.5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16452,'3'5'317,"55"143"6320,-46-113-5612,-2 0 0,7 50 1,-10-23-415,-3 0 0,-3 1 0,-3-1 0,-2 0 0,-3 0 0,-29 117 0,34-173-595,-2 10-13,0 1-1,-1-1 1,-1 0 0,-1-1-1,-13 24 1,20-38-29,0-1-1,0 0 1,0 1 0,0-1 0,0 0 0,-1 0 0,1 1 0,0-1 0,0 0 0,0 0 0,0 0 0,-1 1 0,1-1 0,0 0 0,0 0 0,0 0 0,-1 1-1,1-1 1,0 0 0,0 0 0,-1 0 0,1 0 0,0 0 0,0 0 0,-1 1 0,1-1 0,0 0 0,-1 0 0,1 0 0,0 0 0,0 0 0,-1 0 0,1 0-1,0 0 1,-1 0 0,1-1 0,-4-9-1312,3-21-1154,7-6 1013</inkml:trace>
</inkml:ink>
</file>

<file path=ppt/ink/ink1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9:19.5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642 317 12827,'-23'3'856,"-1"1"0,1 1 0,0 1 1,1 1-1,-25 11 0,4 2 496,-63 40 0,72-39-962,1 1-1,1 2 0,1 1 0,1 2 1,-29 34-1,46-47-244,2 1 0,-1 1 0,2 0 0,0 1 0,1 0 0,1 0 0,0 1 0,2 0 0,0 1 0,1-1 0,0 1 0,-2 35 0,5-26-42,2 0-1,1 0 0,2 0 0,0 0 0,2 0 1,1 0-1,16 43 0,-14-49-50,2 0 0,1-1 0,0 0-1,1-1 1,1 0 0,1-1 0,1 0 0,1-1 0,27 24 0,-2-9 119,56 34 1,50 21 125,-135-82-277,45 27 76,2-3 0,2-3 0,111 34-1,-133-50-11,1-3 0,0 0 0,1-3-1,-1-2 1,1-1 0,0-2 0,53-7-1,-72 4 19,0-2-1,0 0 1,0-1 0,-1-1-1,0-1 1,0-1-1,-1-1 1,0-1 0,-1 0-1,33-26 1,-20 8 83,0-1 0,43-54-1,42-77 377,-97 130-431,-1 0 1,-1-2 0,-2 0-1,-1-1 1,-2 0 0,-1-1-1,7-38 1,-15 49-97,0 0 1,-2-1-1,0 0 0,-2 1 1,-1-1-1,-1 1 1,0-1-1,-2 1 0,-1 0 1,-2 0-1,-13-37 0,1 20-10,-1 1 0,-50-73-1,-67-63-7,108 140-15,-2 2 0,-1 1 0,-66-52 0,71 66-26,-1 3 1,0 0-1,-1 1 0,-1 2 1,0 1-1,-1 2 0,0 0 0,0 3 1,-1 0-1,0 2 0,0 1 1,-1 2-1,1 1 0,-1 2 1,1 1-1,0 1 0,0 2 0,-57 16 1,45-6-578,0 1 1,1 3 0,1 2 0,1 1-1,-74 53 1,33-7-364</inkml:trace>
</inkml:ink>
</file>

<file path=ppt/ink/ink1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9:21.8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92 15099,'5'-18'2233,"1"-2"1391,3 1-903,-2 1-520,-1 7-1049,1 6-560,6 21-2288,1 15 1335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6:13.5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0 402 10194,'12'-4'3197,"20"-12"1,28-24 1108,-3 2-2200,-22 18-1216,-13 9-1352,-2-1 0,38-29 1,-52 36-68,-1 0 1,0 0 0,0 0 0,0-1 0,-1 0 0,0 0 0,0 0 0,0-1 0,-1 1 0,0-1 0,0 0 0,0 0 0,2-14 0,-3 10 271,0 0 0,-1 0 1,0-1-1,-1 1 1,0 0-1,-1-1 1,-3-15-1,4 26 314,0 0-1,0 0 0,0 0 1,-1 1-1,1-1 1,0 0-1,-1 0 1,1 0-1,-1 0 0,1 0 1,-1 1-1,0-1 1,1 0-1,-2-1 1,2 2 26,0 0 0,-1 0 1,1 0-1,0 0 0,-1 0 1,1-1-1,0 1 1,-1 0-1,1 0 0,-1 0 1,1 0-1,0 0 1,-1 0-1,1 0 0,0 0 1,-1 0-1,1 0 1,0 0-1,-1 1 0,1-1 1,0 0-1,-1 0 0,1 0 1,0 0-1,-1 1 1,-1 0 235,0 1 0,1-1 0,-1 1 0,1-1 0,-1 1 0,1 0 1,0 0-1,-1 0 0,1 0 0,0 0 0,-1 2 0,-2 10 496,1 0 0,0 0 0,0 1 0,2-1 0,-1 0 0,2 19 0,0-7-242,-1 8 72,1 0 0,7 48 1,-4-67-773,0 0 1,0-1-1,2 0 1,-1 0-1,2 0 1,0 0-1,1-1 1,9 15-1,-14-26-246,-1 1 0,1-1 0,0 1 0,0-1 0,0 0-1,0 0 1,1 0 0,-1 0 0,1 0 0,-1 0 0,1-1 0,-1 1 0,1-1 0,0 0 0,0 1-1,3 0 1,15 3-1179</inkml:trace>
</inkml:ink>
</file>

<file path=ppt/ink/ink1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9:26.9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37 9234,'4'-13'1320,"-1"2"1073,-3 2-745,2 5-112,-2 6-551,0 9-225,0 7-456,4 4-104,-2-1-72,1-5-64,1-7-280,-4-5-440,4-6-624,-1-7-2497,3-2 2288</inkml:trace>
</inkml:ink>
</file>

<file path=ppt/ink/ink1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9:27.3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1 14403,'-4'18'704,"2"6"-112,4 0-16,31-15-375</inkml:trace>
</inkml:ink>
</file>

<file path=ppt/ink/ink1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9:35.0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31 801 10698,'60'39'2933,"-42"-26"-1873,38 21 0,-23-19-441,2-2 0,-1-1 0,2-2 0,45 8 0,150 7 1026,143-20-509,-308-9-803,0-2 0,-1-4 0,106-29 1,-149 32-248,0-1 0,-1 0 0,0-2 0,0-1 1,-1 0-1,-1-1 0,0-1 0,26-24 0,-36 29-68,-1-1 1,0 0-1,0 0 0,-1-1 0,0 0 0,-1 0 0,0-1 0,0 0 0,-1 0 0,-1 0 0,0 0 0,0-1 0,-1 0 0,-1 1 0,0-1 0,-1 0 0,1-23 0,-3 22 24,-1-1 1,0 0-1,0 1 1,-1 0 0,-1-1-1,0 1 1,-1 0-1,-8-14 1,4 10-9,-1 1 0,-1 0-1,0 0 1,-2 1 0,-16-16 0,-6-1-18,-3 2 0,0 1 0,-82-45 1,60 40-21,-1 2 0,-1 4 0,-108-35 0,139 55 2,0 1-1,0 2 1,-1 1-1,-33 0 1,42 4 1,0 2 0,1 0 0,-1 1 1,0 1-1,1 1 0,-32 12 0,24-4 19,0 1 0,1 1 1,-32 23-1,-74 65 116,102-76-85,2 2 1,1 1-1,2 1 1,-45 64-1,60-75-44,0 1-1,2 0 0,1 1 0,0 0 0,2 0 0,0 1 0,2 0 0,1 1 0,-5 46 0,9-59-5,1-1 0,0 1 0,1 0 0,0 0-1,1 0 1,5 18 0,-5-22-21,1-1-1,-1 0 0,1 0 1,1 0-1,-1-1 1,1 1-1,0-1 1,0 0-1,1 0 0,-1 0 1,1 0-1,9 6 1,-2-4-161,-1 0 0,1-1 0,0 0 1,1-1-1,-1-1 0,1 0 0,24 4 1,98 7-2170,-119-14 2043,117 6-1091</inkml:trace>
</inkml:ink>
</file>

<file path=ppt/ink/ink1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9:35.5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1000 11554,'-1'0'63,"1"0"0,0 1-1,-1-1 1,1 1-1,0-1 1,-1 0-1,1 1 1,0-1 0,0 1-1,-1-1 1,1 0-1,0 1 1,0-1-1,0 1 1,0-1-1,0 1 1,-1-1 0,1 1-1,0-1 1,0 1-1,0-1 1,0 1-1,0-1 1,1 1 0,-1-1-1,0 1 1,0-1-1,0 1 1,0-1-1,0 0 1,1 1 0,-1-1-1,0 1 1,0-1-1,1 1 1,-1-1-1,0 0 1,1 1-1,-1-1 1,0 0 0,1 1-1,-1-1 1,0 0-1,1 0 1,-1 1-1,1-1 1,-1 0 0,1 0-1,-1 0 1,1 1-1,-1-1 1,1 0-1,5 3 255,1-1 0,-1 0 0,9 1 0,-11-2-98,34 7 378,1-1 1,1-3-1,-1-1 1,1-2-1,-1-1 1,42-7-1,-37 1-171,0-2-1,0-2 0,-1-2 0,-1-2 0,50-23 0,-65 23-197,0-1 0,-1 0-1,-1-2 1,-1-1 0,0-1-1,-2-1 1,0-1 0,-1-1 0,-1-1-1,-1 0 1,-1-2 0,-2 0-1,0-1 1,23-54 0,-35 70-212,0 0 1,-1-1 0,0 1 0,-1-1 0,0 0 0,-1 0-1,0 0 1,-1 0 0,0 0 0,-1 0 0,0 0 0,0 1-1,-1-1 1,-1 0 0,0 1 0,0-1 0,-1 1 0,-1 0-1,0 0 1,-7-11 0,-2 1-17,-1 1 0,-1 1 0,-1 0 0,-35-28 0,-86-53-163,122 88 137,-14-10-19,-68-41-126,82 53 120,-1 0 0,0 2 0,-1 0 0,-22-6 0,36 12 38,-1 0 1,1 0-1,-1 0 1,0 1-1,1 0 0,-1 0 1,0 0-1,1 0 1,-1 1-1,1-1 1,-1 1-1,1 1 0,-1-1 1,-8 4-1,9-2 4,0 0-1,-1 0 1,1 0 0,0 1-1,1-1 1,-1 1 0,1 0-1,-1 0 1,1 0-1,0 1 1,1-1 0,-1 1-1,-2 8 1,-2 4 17,2 0 0,0 0 0,1 0 0,1 1 0,1 0 0,0 0 0,2 0 0,1 27 0,4 5 55,20 91 1,27 38-53,-40-148-312,1 0-1,1-1 1,32 46 0,-36-61 10,1 0 1,1-1-1,0-1 0,15 13 0,-14-16 32,0-1 0,0-1-1,26 12 1,-39-19 255</inkml:trace>
</inkml:ink>
</file>

<file path=ppt/ink/ink1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9:37.4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920 40 6969,'-6'-4'324,"0"-1"-1,0 1 0,0 0 0,-1 0 0,0 1 1,0 0-1,0 0 0,0 1 0,0 0 0,-1 0 1,1 1-1,-12-2 0,6 3-196,-1 0-1,1 1 1,-1 1-1,1 0 1,-1 1 0,-14 5-1,-2 2 256,1 1 0,0 2-1,1 1 1,1 1 0,0 1-1,1 1 1,1 2 0,-29 27-1,4 3-172,2 2 0,-67 92-1,87-101-37,1 1 0,2 0-1,2 2 1,2 1 0,3 1-1,-15 51 1,-5 61 465,33-127-473,2-1-1,1 1 0,3 38 1,42 241 721,-19-175-272,-17-87-363,33 156 627,-34-181-789,2-1-1,1 0 1,0 0-1,2-1 1,0 0-1,22 29 1,-18-32 18,0 0 0,2-2-1,0 0 1,1-1 0,29 21 0,-21-19 92,2-2 1,0-1 0,49 19 0,169 73-15,-118-47-166,-103-51-18,0 0 1,0-2-1,35 5 1,-30-8 0,1-2 0,-1-1 0,1-1 0,32-5 0,-5-4 5,66-19 0,-30 4 53,135-16-1,-184 35-66,-1-2 0,0-2 0,56-18 0,-78 19 9,-1-1-1,0-1 1,-1 0-1,1-2 1,-2 0-1,0-1 1,-1-1 0,22-22-1,-15 9 35,-1-1 0,34-52 0,31-69 16,-75 125-46,2-7 43,-2 0 1,-1 0-1,-1-2 0,-2 1 0,-1-2 1,5-39-1,-6 8 369,-3-1-1,-3-83 1,-4 103-390,-1 0-1,-3 1 1,-1-1 0,-3 1 0,-1 1 0,-2 0 0,-36-78-1,20 60-16,-10-18 217,-61-97-1,85 154-132,-1 1-1,-1 1 0,-1 0 1,-1 2-1,-1 0 0,0 1 1,-1 1-1,-37-24 0,39 32-26,-1 0 0,1 0 0,-1 2 0,-1 1 0,1 0-1,-1 1 1,0 2 0,0 0 0,-39 0 0,-10 5-60,-115 20 1,17-2-149,123-17-755,-1-1 1,1-3-1,0-2 0,-1-2 1,-74-17-1,106 18-153,-26-12 0,1-5-292</inkml:trace>
</inkml:ink>
</file>

<file path=ppt/ink/ink1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9:38.8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1040 99 3305,'-330'-1'8672,"319"1"-8486,0 0 1,0 1-1,0 0 0,-11 4 0,15-3-102,1 0 0,0 0 0,0 1 0,0 0 0,0 0 0,1 0 0,-10 9 0,-12 12 139,2 2 0,1 0-1,1 2 1,-22 35-1,-36 42 242,6-22-234,35-41-92,2 2 1,-62 92-1,83-107 85,2 1 1,0 1-1,3 0 0,0 1 0,2 0 0,-8 45 1,14-54-95,1 0 1,2 0-1,0 0 1,1 0-1,1 1 1,2-1-1,0 0 1,1 0-1,1-1 1,10 26-1,14 21 616,2-1 0,47 73 0,-60-113-668,0-1 0,2 0-1,1-2 1,2 0 0,0-2-1,1 0 1,28 19 0,-29-25 4,1-2 0,1 0 1,0-2-1,1-1 1,0-1-1,0-1 0,2-1 1,42 8-1,-3-7 64,2-2-1,-1-4 1,0-2 0,1-4-1,-1-2 1,94-18-1,-148 19-90,194-41 549,-152 29-519,88-36 1,-107 33-46,-1-2 1,34-25-1,-54 35-13,165-129 377,-170 130-339,0-1 0,0 0 1,-1-1-1,-1 0 0,0-1 0,0 0 1,-1 0-1,12-26 0,-2-5 127,-3-1 0,-1 0 0,-3-1-1,-1-1 1,-2 0 0,-3 0-1,1-58 1,-8 82-169,0 0 1,-1 1-1,-6-24 0,-23-61 55,14 49-51,9 28-9,0 0 1,-2 1-1,-2 1 0,0 0 1,-2 0-1,-31-43 0,-9 6-7,-2 3 0,-3 2-1,-3 3 1,-102-72-1,142 112-8,0 1-1,-1 1 0,-42-17 0,53 26-21,0 1 1,0 0-1,-1 1 0,1 0 1,-1 1-1,0 1 1,0 0-1,0 1 1,-17 2-1,-1 4-519,1 1-1,0 1 0,-42 18 1,56-20 302,-105 38-780</inkml:trace>
</inkml:ink>
</file>

<file path=ppt/ink/ink1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9:43.1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 1522 12419,'-5'-9'276,"-1"-3"418,1 1-1,0-1 0,0 0 0,-3-14 1,8 23-482,-1 0 1,1 0 0,-1 0-1,1 0 1,0-1-1,0 1 1,0 0 0,1 0-1,-1 0 1,1 0-1,0-1 1,0 1 0,0 0-1,0 0 1,0 0-1,0 1 1,1-1 0,0 0-1,-1 0 1,1 1-1,4-5 1,8-5 449,0 0 1,1 1-1,23-14 1,1-1 51,55-39 370,-2-5 1,120-119 0,27-65 18,5-5-269,21 15-595,-222 211-912,62-38 1,-1 15-4450,-75 39 4277,-4-8 209</inkml:trace>
</inkml:ink>
</file>

<file path=ppt/ink/ink1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9:43.4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17220,'11'8'1112,"-3"6"688,10 12-263,2 13-73,2 6-240,2 10-392,-2 2-111,-4 6-257,-5-3-136,0 1-168,-13-3-88,7-1-144,-7-4-208,-7-7-833,3-6-343,-9-12-1184,2-8-241,8-20 1641</inkml:trace>
</inkml:ink>
</file>

<file path=ppt/ink/ink1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9:43.8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1 674 12963,'12'-14'2245,"2"1"0,20-16-1,33-19 1050,12-10-2157,-74 53-1230,0 0 0,0 0 1,-1 0-1,0 0 0,0-1 1,0 0-1,-1 0 0,0 0 0,0 0 1,-1-1-1,1 1 0,-1-1 1,-1 0-1,2-8 0,1-12-477,-2 0 0,-2-36 0,0 38 466,0-15-36,-3 1 0,0 0 0,-16-66 0,18 100 205,-1 1 0,1 1 0,-1-1-1,0 0 1,0 0 0,0 0 0,0 1 0,0-1 0,-5-4-1,6 7-22,0 1-1,1-1 0,-1 1 1,0-1-1,0 1 0,1-1 0,-1 1 1,0-1-1,0 1 0,0 0 0,1-1 1,-1 1-1,0 0 0,0 0 0,0 0 1,0 0-1,0-1 0,0 1 0,-1 1 1,1-1 22,0 1 1,-1-1 0,1 1 0,0-1 0,0 1 0,0 0 0,0-1 0,0 1 0,0 0 0,0 0 0,0 0-1,0 0 1,0 0 0,0 0 0,0 0 0,1 0 0,-2 2 0,0 2 101,0 0 0,0 1 0,1-1 0,-1 0 0,1 1 0,0-1 0,1 1 0,-1 0 0,1-1 0,0 1 0,0-1 0,1 1 0,1 8 0,4 12 492,12 38 1,-16-60-595,1 7 50,54 150 1106,-44-129-1142,1-1 0,37 58 0,-44-78-378,1-1 0,12 13 0,-17-20-127,-1-1-1,1 1 0,0-1 0,0 1 1,0-1-1,1 0 0,-1 0 1,1-1-1,-1 1 0,1-1 1,6 2-1,6-2-1246</inkml:trace>
</inkml:ink>
</file>

<file path=ppt/ink/ink1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9:44.0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0 265 20244,'8'-2'1465,"4"-2"759,14-7-1096,0-5-295,3-6-449,0-4-200,1-2-624,-6-5-489,1-5-1615,-1-6 4104,4 4-1800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6:13.8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1 153 18428,'10'-1'1176,"3"-7"609,5-1-641,0-5-504,-5-4-384,12 0-960,-4-9-704,5 1 2536,17-5-1448</inkml:trace>
</inkml:ink>
</file>

<file path=ppt/ink/ink1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9:44.4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15467,'0'9'1122,"1"1"-1,0 0 1,0-1 0,3 10-1,4 3 305,14 35-1,-1-9-47,14 40 235,-13-36-1037,18 66 1,-36-98-559,-1 0 0,1 28 0,-3-30-159,0-1-1,2 0 1,7 30-1,-10-46 108,0-1 1,0 1-1,0 0 0,1 0 1,-1-1-1,0 1 1,1 0-1,-1-1 0,0 1 1,1 0-1,-1-1 1,1 1-1,-1-1 0,1 1 1,-1 0-1,1-1 1,-1 1-1,1-1 0,0 1 1,0-1 4,-1 0 0,1 0 1,-1 0-1,0 0 1,1-1-1,-1 1 0,1 0 1,-1 0-1,0 0 0,1 0 1,-1-1-1,0 1 0,1 0 1,-1 0-1,0-1 0,0 1 1,1 0-1,-1-1 1,0 1-1,0 0 0,1-1 1,-1 1-1,0 0 0,0-1 1,12-32-895,-10 28 905,53-156-1173,-52 153 1193,1 1-1,0 0 1,0 0-1,1 0 1,0 0-1,0 1 1,0 0-1,8-7 1,-10 10 38,-1 1 1,1 0 0,0 0 0,-1 1-1,1-1 1,0 0 0,0 1-1,0 0 1,0-1 0,1 1-1,-1 1 1,0-1 0,0 0 0,1 1-1,-1-1 1,0 1 0,1 0-1,-1 0 1,1 1 0,-1-1 0,0 1-1,5 1 1,-5-1 31,0 1 0,0-1 0,0 1 0,0 0 0,-1 0-1,1 0 1,-1 1 0,0-1 0,1 0 0,-1 1 0,0 0 0,0-1 0,-1 1 0,1 0 0,-1 0 0,1 0 0,-1 0-1,0 0 1,0 0 0,1 6 0,0 0 81,0 0-1,-1 0 0,0 0 1,-1 0-1,0 0 0,-1 13 1,-1-11-78,-1 1-1,0-1 1,0-1 0,-1 1 0,0 0 0,-1-1 0,-1 0 0,-8 14 0,5-12-140,0 0-1,0-1 1,-1 0 0,-1-1 0,0 0-1,-13 9 1,22-17-75,-1-1-1,1 1 1,-1-1 0,1 1-1,-1-1 1,-4 1-1,7-2 62,-1 1-1,0-1 1,1 0-1,-1 0 1,0 0-1,1 0 1,-1 0-1,1 0 1,-1-1-1,0 1 1,1 0-1,-1 0 0,0 0 1,1 0-1,-1-1 1,1 1-1,-1 0 1,1-1-1,-1 1 1,1 0-1,-1-1 1,1 1-1,-1-1 1,1 1-1,-1-1 1,1 1-1,0-1 0,-1 1 1,1-1-1,0 1 1,-1-1-1,1 0 1,0 1-1,0-1 1,-1 1-1,1-1 1,0 0-1,-2-24-2300,5-5 819</inkml:trace>
</inkml:ink>
</file>

<file path=ppt/ink/ink1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49:45.4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90 539 15155,'-15'18'1405,"2"1"0,1 1-1,-14 28 1,22-39-1173,0 1 0,0-1 0,1 1 0,0 0 0,1 1 0,0-1 0,1 0 0,0 1 0,1 17 0,1-24-204,-1 0 0,1 0 0,0 0-1,0 0 1,0-1 0,3 6 0,-3-7-24,0-1 0,-1 1 0,1-1 1,0 0-1,0 1 0,0-1 0,0 0 1,0 0-1,0 0 0,1 1 0,-1-1 1,0 0-1,1-1 0,-1 1 0,1 0 1,-1 0-1,3 1 0,-3-3-3,-1 1 0,0 0 0,1-1 0,-1 1 0,1 0 0,-1 0 0,0-1 0,1 1 0,-1-1 0,0 1 0,1 0 1,-1-1-1,0 1 0,0-1 0,1 1 0,-1 0 0,0-1 0,0 1 0,0-1 0,0 1 0,0-1 0,1 1 0,-1-1 0,0 0 0,3-14 10,-3 15-11,2-14-1,1 1-1,1 1 0,0-1 1,1 0-1,8-14 0,2 0-7,21-29 0,-32 51 47,0 0-1,0 0 0,0 0 1,1 1-1,0 0 0,0 0 1,0 0-1,6-3 0,-9 5 45,1 1-1,-1 0 1,1-1-1,0 1 1,0 0-1,-1 1 1,1-1-1,0 0 1,0 1-1,0 0 1,0 0-1,0-1 1,0 2-1,0-1 1,0 0-1,0 1 1,-1-1-1,1 1 1,4 1-1,-5-1 2,0 1-1,0-1 1,0 0-1,-1 1 0,1-1 1,-1 1-1,1-1 1,-1 1-1,1 0 1,-1 0-1,0 0 1,1 2-1,13 29 578,-10-19-480,0-3-72,-3-5-83,1 0 0,-1 0-1,1 0 1,0-1-1,6 8 1,-8-12-23,-1 0-1,1-1 1,0 1-1,0 0 1,-1-1-1,1 1 1,0-1 0,0 1-1,0-1 1,-1 1-1,1-1 1,0 1-1,0-1 1,0 0 0,0 0-1,0 0 1,0 1-1,0-1 1,0 0-1,0 0 1,0 0-1,0 0 1,0 0 0,0-1-1,0 1 1,0 0-1,-1 0 1,1-1-1,0 1 1,0 0 0,0-1-1,0 1 1,0-1-1,0 1 1,-1-1-1,1 0 1,0 1-1,-1-1 1,1 0 0,0 1-1,-1-1 1,2-1-1,5-7 8,0 0 0,-1-1 0,0 0 0,0 0 0,-1-1 0,7-20 0,8-14 10,-15 36-22,-2 3-13,0-1-1,0 1 1,1 0 0,0 0 0,0 0-1,1 0 1,-1 1 0,1-1 0,0 1-1,10-7 1,-14 11 3,0 1 0,0-1 0,0 1 0,1-1 0,-1 1-1,0-1 1,0 1 0,0 0 0,1-1 0,-1 1 0,0 0 0,0 0-1,1 0 1,-1 0 0,0 0 0,0 0 0,1 0 0,-1 1 0,0-1-1,0 0 1,0 1 0,0-1 0,1 1 0,-1-1 0,0 1 0,0-1 0,0 1-1,0 0 1,2 1 0,1 3-76,1 0 0,0 0 1,-1 1-1,6 9 0,9 11-248,-17-23 302,1-1-1,-1 0 0,1 0 1,0 0-1,-1-1 0,1 1 0,0 0 1,0-1-1,0 0 0,0 0 1,0 0-1,0 0 0,1 0 1,-1-1-1,0 1 0,0-1 1,1 0-1,-1 0 0,0 0 1,0-1-1,1 1 0,-1-1 1,0 1-1,0-1 0,0 0 0,6-3 1,4-3-147,-1 0 0,1-1 0,-1 0-1,19-17 1,-13 10-60,20-16-596,36-39 0,-55 50 706,-1-1 1,-1 0-1,21-37 1,-36 56 135,-1-1 0,0 1-1,1-1 1,-1 1 0,0-1 0,0 1 0,-1-1-1,1 0 1,0 0 0,-1 1 0,0-1 0,1-5-1,-1 7 3,0 1-1,0-1 1,-1 1-1,1 0 0,0-1 1,0 1-1,0 0 1,0-1-1,0 1 1,0-1-1,-1 1 0,1 0 1,0 0-1,0-1 1,-1 1-1,1 0 1,0-1-1,0 1 0,-1 0 1,1 0-1,0-1 1,-1 1-1,1 0 1,0 0-1,-1 0 0,1-1 1,0 1-1,-1 0 1,1 0-1,0 0 1,-1 0-1,1 0 0,-1 0 1,1 0-1,0 0 1,-1 0-1,1 0 0,-1 0 1,1 0-1,0 0 1,-1 0-1,1 0 1,0 0-1,-1 1 0,1-1 1,0 0-1,-1 0 1,1 0-1,0 1 1,-1-1-1,-19 14 325,7-1-56,-1 1 0,2 0 0,-22 30-1,30-38-239,0 0 0,1 1 0,-1-1 0,1 1 0,1-1 0,-1 1 0,1 0 0,0 0 0,1 0 0,0 0 0,0 0 0,0 0 0,1 12 0,1-17-28,-1 0-1,0 0 0,1 0 1,-1 0-1,1 0 0,-1-1 1,1 1-1,0 0 0,0 0 1,0-1-1,0 1 0,0 0 1,0-1-1,0 1 1,0-1-1,1 1 0,-1-1 1,1 0-1,-1 0 0,1 1 1,-1-1-1,1 0 0,0 0 1,2 1-1,-1-2-2,-1 1-1,1-1 1,0 1 0,-1-1-1,1 0 1,0 0 0,-1 0-1,1 0 1,0-1-1,-1 1 1,1-1 0,0 0-1,-1 0 1,1 1 0,-1-2-1,1 1 1,3-2 0,5-5 3,0 1 1,-1-2-1,0 1 1,0-1 0,-1-1-1,0 0 1,0 0 0,-1 0-1,-1-1 1,0-1-1,6-11 1,-7 9 23,1 0 0,-2-1 0,0 0 0,-1 0 0,0 0 0,-2 0 0,1 0-1,-2-1 1,0-19 0,-1 23 9,-1 1 0,-1 0 0,0 0 0,0-1 0,-1 1 1,0 1-1,-1-1 0,-1 0 0,1 1 0,-9-12 0,12 20-30,0 0 0,-1 0 0,1 0 1,-1 0-1,0 0 0,1 1 0,-1-1 0,0 1 1,0-1-1,0 1 0,0 0 0,-3-2 0,4 3-2,0 0 0,0 0 0,0-1-1,0 1 1,0 0 0,0 0-1,0 0 1,0 0 0,0 0-1,0 1 1,0-1 0,0 0-1,0 0 1,0 1 0,1-1-1,-1 0 1,0 1 0,0-1-1,0 1 1,0-1 0,1 1-1,-1-1 1,0 1 0,0 0-1,1-1 1,-1 1 0,0 0-1,1 0 1,-1-1 0,0 3-1,-2 3 19,-1 0 0,1 1 0,1 0 0,-1-1 0,1 1 0,1 0-1,-1 0 1,1 0 0,0 13 0,0 3 45,5 41 0,-1-46 64,0-1 0,1 1 0,1-1 0,0 0 0,2 0 0,0-1 0,0 0 0,2 0 0,0-1 0,19 25 1,-25-35-79,1-1 0,0 1 0,0-1 0,1-1 0,-1 1 1,1 0-1,-1-1 0,1 0 0,0 0 0,0-1 0,8 4 1,-9-5-31,0 0 0,0-1 0,0 1 0,0-1 0,1 1 0,-1-1 0,0 0 0,0-1 0,0 1 0,0-1 0,0 0 0,0 0 0,0 0 0,0 0 0,0-1 0,6-3 0,-1 0-6,0-1 0,0-1 1,0 1-1,0-2 0,-1 1 1,-1-1-1,10-12 0,42-66-2085,-37 51-452,-1 6 941</inkml:trace>
</inkml:ink>
</file>

<file path=ppt/ink/ink1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3:07.1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836 2255 7394,'-21'17'1114,"18"-15"-827,0 0 0,0 0-1,1 0 1,-1 0 0,1 1 0,-1-1-1,1 1 1,0 0 0,-2 3 0,3-6-223,1 1 1,0-1-1,0 1 0,0 0 1,0-1-1,0 1 0,0 0 1,0-1-1,0 1 1,1 0-1,-1-1 0,0 1 1,0-1-1,0 1 0,1 0 1,-1-1-1,0 1 1,1-1-1,-1 1 0,0-1 1,1 1-1,-1-1 0,1 1 1,-1-1-1,1 1 1,-1-1-1,1 0 0,-1 1 1,1-1-1,0 1 0,22 11 971,1-3-421,1-1 1,0-1 0,0 0 0,1-3-1,29 3 1,135-1 1594,-80-6-1326,308 29 827,1 20-734,-270-33-470,0-6 0,264-16-1,-46-33 37,-269 22-95,167-49-1,120-72 598,-314 108-860,-1-4 0,-1-3 0,79-56-1,-76 41 150,72-67 0,-129 104-204,-1-1-1,0-1 1,-1 0-1,14-25 1,35-79 374,-40 77-391,-10 18-86,-1-1 0,-1 0 0,-1 0 0,-2-1 0,-1 0 0,-1 0 0,-1-1 0,-1 1 0,-2-1 0,-1 0 0,-4-34 0,1 45-22,-2-1 0,0 1 1,0 0-1,-2 0 1,0 1-1,-13-22 0,-66-95 27,80 125-27,-17-22 5,-1 1 0,-1 2 0,-38-34 0,-99-64 18,119 98-34,-1 2 1,-94-40-1,-103-20-24,117 45 24,14 3-103,-173-36 0,124 47-86,-62-13-24,2-17 89,147 33 123,-191-55-142,151 58-24,-2 4 0,0 6 0,-221 6 0,-343 75-616,598-58 662,-135 38 0,187-41 125,1 2 0,0 0 0,0 2 0,1 0 0,1 2-1,0 1 1,1 1 0,-25 24 0,24-17 3,2 2 0,-38 53 0,-30 67-12,73-116 8,-25 42-10,3 3 0,-48 128-1,55-110 31,-27 136 0,53-186-6,0 1-1,3-1 0,2 1 1,2 0-1,8 74 0,-1-76 35,1 0-1,2-1 0,2 0 0,2-1 0,1-1 0,36 66 0,-37-81 7,1 0 0,2-2 0,0 0-1,1-1 1,1-1 0,1 0 0,1-2-1,1 0 1,0-2 0,1 0-1,38 19 1,-16-15 8,0-2 0,1-2 0,1-2 0,1-2 0,53 6 0,9-5 81,131-2 1,355-43 160,-270-20-1505,-189 20-6,-13 9 364</inkml:trace>
</inkml:ink>
</file>

<file path=ppt/ink/ink1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3:10.3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177 490 9234,'-2'2'403,"0"0"0,-1 0 0,1 0-1,0 0 1,0 1 0,1-1 0,-1 0 0,0 1 0,1 0 0,-3 4 0,4-7-368,0 1 1,0-1-1,0 0 1,0 0-1,0 0 1,0 0-1,0 0 1,0 0 0,0 0-1,0 0 1,0 0-1,0 0 1,0 1-1,0-1 1,0 0 0,0 0-1,0 0 1,0 0-1,0 0 1,0 0-1,0 0 1,0 0-1,0 0 1,0 0 0,0 1-1,0-1 1,0 0-1,0 0 1,0 0-1,0 0 1,1 0-1,-1 0 1,0 0 0,0 0-1,0 0 1,0 0-1,0 0 1,0 0-1,0 0 1,0 0-1,0 0 1,0 0 0,0 0-1,1 0 1,-1 0-1,0 0 1,0 0-1,0 0 1,0 0-1,7-1 1004,11-6 104,-16 6-771,0 0-216,0 1-1,-1-1 1,1 1 0,0-1-1,0 1 1,0 0 0,0 0-1,0-1 1,0 1 0,0 1-1,-1-1 1,1 0 0,0 0-1,0 1 1,3 0 0,1 2 178,-1 0 0,1 0 1,7 6-1,-8-6-224,-1 0 0,1-1 1,-1 1-1,1-1 0,0 0 1,6 2-1,-2-2-28,0-1 0,0 0 1,0-1-1,-1 0 0,1 0 1,0-1-1,0 0 0,0 0 1,0-1-1,10-4 0,10-4 208,45-25 0,-49 23-156,-1 0 46,-1-2 0,1 0 0,-2-2 0,0 0 0,23-24 0,-39 34-142,0-1 0,0 0-1,-1 0 1,0 0 0,0-1 0,0 1-1,-1-1 1,0 0 0,-1-1 0,0 1-1,0-1 1,-1 1 0,0-1 0,-1 0-1,2-14 1,-4 17-32,0 0 0,0 0-1,-1 0 1,1 0 0,-1 0 0,0 1-1,-1-1 1,0 1 0,1-1 0,-2 1-1,1 0 1,-1 0 0,1 1-1,-9-9 1,-4-2-2,0 2 1,-32-21-1,36 27 0,0 1-1,-1 1 1,1 0-1,-1 0 1,0 1 0,-22-3-1,-19-6 20,30 5-12,-1 2 0,1 1 0,-1 1 0,-50-2 0,66 7-12,0-1 1,0 2 0,0 0 0,1 0 0,-1 0 0,1 1 0,-1 0 0,1 1 0,0 0 0,-9 5 0,0 2 66,0 2 1,0-1-1,-16 19 1,24-22-44,0 0 1,1 1-1,1 0 0,0 1 0,0 0 1,1 0-1,0 0 0,1 1 1,0 0-1,1 0 0,1 0 0,0 0 1,0 1-1,0 13 0,3-26-22,-5 27 241,2 0 1,1 44-1,2-62-159,1-1 0,1 1-1,-1-1 1,1 1 0,0-1 0,1 0 0,0 1 0,1-1-1,-1-1 1,1 1 0,1-1 0,6 10 0,-4-9-4,-1-1-1,2 0 1,-1 0 0,0 0 0,1-1 0,1 0-1,-1-1 1,1 0 0,17 8 0,-12-8 43,0 0 0,1-1 0,0-1 0,0 0 0,28 1 0,-4-4 157,-1-2 0,1-2 0,-1-1 0,47-13 0,-75 16-308,1-1 0,-1 0-1,0 0 1,0-1 0,-1 0 0,1-1-1,-1 0 1,0-1 0,0 0 0,-1 0-1,0-1 1,11-10 0,-13 11-378,-4 3-50,0 0 0,1 1 0,0-1 0,0 1 0,-1-1 0,6-1 0,10-2-955</inkml:trace>
</inkml:ink>
</file>

<file path=ppt/ink/ink1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3:13.9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1498 91 9034,'-5'4'2623,"14"-18"-1060,-6 9-1219,0-1 1,0 1-1,-1-1 0,0 0 0,-1 0 0,1 0 1,-1-1-1,1-9 0,-2 15-290,0 1-1,0-1 0,0 0 1,0 0-1,0 1 1,-1-1-1,1 0 0,0 0 1,0 1-1,-1-1 1,1 0-1,0 1 0,-1-1 1,1 0-1,-1 1 1,1-1-1,-1 1 0,1-1 1,-1 1-1,1-1 1,-1 1-1,0-1 0,1 1 1,-1-1-1,1 1 1,-1 0-1,0-1 0,0 1 1,1 0-1,-1 0 1,0 0-1,1-1 0,-1 1 1,0 0-1,0 0 1,1 0-1,-1 0 0,0 0 1,-1 1-1,-4-1 164,1 1 0,-1 0 0,1 0 0,-6 2 0,11-3-214,-60 20 1302,32-10-681,-1-1 1,1-2-1,-48 7 1,39-13-299,0-2 0,-64-8 0,58 4-157,-2 1 153,-77 5 0,-44 13 123,-67 2 332,72-23-286,136 3-301,1 0 1,1-1 0,-1-1-1,-35-15 1,46 15 14,5 2 73,1 1 0,-1 0 0,-12-3 0,18 5-232,1 1 0,-1 0 0,0 0 1,1-1-1,-1 1 0,0 0 0,1 0 0,-1 1 1,0-1-1,1 0 0,-1 1 0,0-1 0,1 0 0,-1 1 1,0 0-1,1-1 0,-1 1 0,1 0 0,0 0 1,-1 0-1,1 0 0,-2 2 0,-4 4-115,1 1 0,0 0 0,0 1 0,1-1 1,0 1-1,1 0 0,0 1 0,-4 13 0,8-22-211,0 0 0,0 0 1,0 0-1,0 0 0,0 0 0,0 0 0,0 0 1,1-1-1,-1 1 0,0 0 0,1 0 0,-1 0 0,1 0 1,-1 0-1,1-1 0,-1 1 0,1 0 0,-1 0 1,1-1-1,0 1 0,-1 0 0,1-1 0,0 1 1,0-1-1,-1 1 0,1-1 0,0 1 0,0-1 0,1 1 1,-1-1 52,19 8-3341</inkml:trace>
</inkml:ink>
</file>

<file path=ppt/ink/ink1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3:44.5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253 51 11346,'4'-11'529,"-3"8"-177,0 0 0,0-1 0,0 1 0,-1-1 0,1 1 0,-1-1 0,0 1 0,0-6 0,0 9-272,0 0 0,0 0 0,-1-1 0,1 1 0,0 0 0,0 0-1,-1 0 1,1-1 0,0 1 0,0 0 0,-1 0 0,1 0 0,0 0 0,-1-1 0,1 1-1,0 0 1,-1 0 0,1 0 0,0 0 0,-1 0 0,1 0 0,0 0 0,-1 0 0,1 0 0,0 0-1,-1 0 1,1 0 0,0 0 0,-1 0 0,1 0 0,0 1 0,-1-1 0,1 0 0,0 0-1,-1 1 1,-12 4 1145,-8 12-109,0 1 0,2 0-1,0 2 1,-23 28 0,27-28-825,1 0 1,0 1 0,-19 41 0,25-45-183,2 1 1,0 0-1,0 0 1,2 0-1,-4 33 1,7-43-94,1 0-1,0 0 1,1 0 0,-1 0 0,2 0-1,-1 0 1,1 0 0,0 0-1,1-1 1,0 1 0,7 12 0,-8-16-16,0 0 0,1-1 1,-1 0-1,1 0 0,0 1 0,0-1 1,0-1-1,0 1 0,0 0 1,1-1-1,-1 0 0,1 0 0,-1 0 1,1 0-1,0 0 0,0-1 1,0 0-1,0 0 0,0 0 1,0 0-1,0 0 0,0-1 0,1 0 1,5 0-1,3-2-3,-1 0 0,1-1 0,-1 0 0,0-1 0,0 0 0,13-7 0,67-40-349,-63 31-388,-1 0 0,-1-2 0,-1-1 1,-1-1-1,-1-1 0,31-42 0,-47 55 163,-1 0-1,-1 0 0,9-22 1,-9 20 235,-18 35 2325,6-11-1349,0 1 0,0 0 0,-6 19 0,10-23-505,1 1-1,0 0 1,0 0-1,1 0 1,-1 0-1,2 0 1,-1 0-1,1 0 1,0-1-1,1 1 1,0 0-1,0 0 1,1-1-1,0 0 1,0 1-1,1-1 1,-1 0-1,2 0 1,-1-1-1,1 0 1,0 1-1,0-1 1,1-1-1,-1 1 1,1-1 0,1 0-1,-1 0 1,1-1-1,0 0 1,0 0-1,0-1 1,0 0-1,1 0 1,-1 0-1,16 2 1,-13-3-110,1-1 1,0 0-1,-1-1 1,1 0 0,0-1-1,-1 0 1,1 0-1,12-5 1,-19 6-7,-1-1-1,1-1 1,0 1-1,-1 0 1,0-1-1,1 0 0,-1 0 1,0 0-1,0 0 1,0 0-1,0-1 1,0 1-1,0-1 1,-1 0-1,1 1 1,-1-1-1,0-1 1,0 1-1,0 0 1,0 0-1,-1-1 1,1 1-1,-1-1 1,0 1-1,0-1 1,1-5-1,-2 5 11,0-1 0,-1 1 0,1 0 0,-1-1 0,0 1 1,0 0-1,0 0 0,-1-1 0,1 1 0,-1 0 0,0 1 0,0-1 0,0 0 0,-1 1 0,1-1 0,-1 1 1,0-1-1,0 1 0,-6-4 0,-6-6 20,0 2 0,-35-20 0,45 28-43,-67-34-21,-8-5-437,77 40 299,0 1 1,0-1-1,1 0 0,-1-1 0,0 1 1,1 0-1,0-1 0,-3-3 1,4 5 77,1 1 0,0-1 0,0 1 0,-1-1 0,1 1 0,0-1 0,0 1 0,0-1 0,0 1 0,0-1 0,0 1 0,0-1 0,0 0 1,0 1-1,0-1 0,0 1 0,0-1 0,0 1 0,0-1 0,1 0 0,-1 0-66,1 0-1,0 0 1,0 0 0,-1 0-1,1 0 1,0 0 0,0 1-1,0-1 1,0 0 0,0 1 0,0-1-1,0 0 1,2 0 0,5-3-818,1 1 1,0 0 0,0 0 0,10-1 0,26-2-355</inkml:trace>
</inkml:ink>
</file>

<file path=ppt/ink/ink1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3:44.8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0 188 15523,'91'108'7498,"-86"-103"-7170,-1 0-1,1 0 1,-1 0-1,-1 1 1,1 0 0,4 10-1,-7-14-264,0 0 0,-1 1-1,1-1 1,0 0 0,-1 1-1,0-1 1,1 0 0,-1 1 0,0-1-1,0 1 1,0-1 0,-1 0-1,1 1 1,0-1 0,-1 0-1,0 1 1,1-1 0,-1 0 0,0 0-1,0 1 1,0-1 0,-2 2-1,2-3-43,1 0-1,-1-1 1,1 1-1,-1 0 0,0 0 1,0-1-1,1 1 1,-1 0-1,0-1 0,0 1 1,0-1-1,0 1 1,1-1-1,-1 0 0,0 1 1,0-1-1,0 0 1,0 1-1,0-1 0,0 0 1,0 0-1,0 0 1,-1 0-1,0-1 5,0 1 0,0-1 0,1 1-1,-1-1 1,0 0 0,1 1 0,-1-1 0,1 0 0,-1 0 0,1 0 0,-1-1 0,0 0-1,-2-2 15,0 0-1,1-1 0,-1 1 1,1-1-1,0 1 0,1-1 0,-1 0 1,-1-5-1,2 0-21,0 1-1,0 0 1,1-1 0,0 1-1,1-1 1,0 1 0,1-1 0,0 1-1,0-1 1,1 1 0,0 0-1,1 0 1,0 0 0,0 0 0,8-14-1,-3 7-53,2 0 0,0 0 1,0 1-1,2 1 0,0 0 0,0 0 0,17-13 0,-21 20-257,1 1 0,0 0 0,0 0 1,1 1-1,17-8 0,-19 10-398,1 0 1,-1 1-1,0 0 0,1 1 1,-1 0-1,1 0 0,15 1 1,5 4-805</inkml:trace>
</inkml:ink>
</file>

<file path=ppt/ink/ink1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3:45.2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1 209 14147,'0'2'431,"0"1"0,0-1 1,0 1-1,0 0 0,1-1 0,-1 1 0,1 0 1,0-1-1,0 1 0,2 3 0,-3-5-239,1 0 0,0 0 1,0 0-1,0 0 0,0 0 0,1 0 0,-1 0 0,0-1 0,0 1 0,0 0 1,1-1-1,-1 1 0,0-1 0,1 1 0,-1-1 0,0 0 0,1 1 0,-1-1 1,1 0-1,-1 0 0,0 0 0,2 0 0,7-1 323,0 0 0,-1 0 0,1-1 0,-1-1-1,1 1 1,17-9 0,-4 0 92,32-19-1,-50 26-567,0 1 1,0-1-1,0 0 1,0 0-1,-1 0 1,0-1-1,1 0 1,-2 0-1,1 0 0,0 0 1,2-7-1,-4 8-32,-1 1 0,1-1 0,-1 0-1,0 1 1,-1-1 0,1 0 0,-1 0 0,1 1 0,-1-1-1,0 0 1,0 0 0,-1 0 0,1 1 0,-1-1-1,0 0 1,0 1 0,0-1 0,-1 0 0,1 1-1,-3-4 1,2 3-10,0 1 0,0-1 0,-1 1 0,1 0 0,-1 0 1,0 0-1,0 0 0,0 0 0,0 1 0,0-1 0,-1 1 0,1 0 0,-1 0 0,1 0 0,-1 1 0,0-1 0,0 1 0,0 0 0,0 0 0,0 0 0,0 0 0,0 1 1,0 0-1,0-1 0,0 2 0,0-1 0,0 0 0,0 1 0,0 0 0,0 0 0,0 0 0,0 0 0,0 1 0,1-1 0,-1 1 0,0 0 0,1 0 0,-1 0 1,1 1-1,0-1 0,0 1 0,0 0 0,-4 5 0,1 1 28,1 0 1,0 0 0,1 1 0,0-1-1,1 1 1,0 0 0,0 0-1,1 1 1,0-1 0,1 0 0,0 1-1,1-1 1,0 0 0,0 1-1,1-1 1,1 1 0,0-1-1,0 0 1,1 0 0,0 0 0,6 12-1,-6-16-57,1 0-1,0 0 1,0-1-1,1 0 1,-1 1-1,1-2 1,0 1-1,1 0 1,-1-1-1,1 0 1,0-1-1,0 1 1,0-1-1,0 0 1,1 0 0,-1-1-1,1 0 1,-1 0-1,1-1 1,8 2-1,12-1-610,1 0 0,0-2 0,48-6-1,-36 3 286,39-1-506</inkml:trace>
</inkml:ink>
</file>

<file path=ppt/ink/ink1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3:45.8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 0 10314,'-4'3'833,"1"0"-1,-1 1 0,1-1 0,0 0 1,0 1-1,-4 6 0,7-9-668,-1 0 0,1 0-1,0 0 1,-1 0 0,1-1 0,0 1-1,-1 0 1,1 0 0,0 0-1,0 0 1,0 0 0,0 0 0,0 0-1,0 0 1,0 0 0,0-1-1,0 1 1,1 0 0,-1 0 0,0 0-1,1 0 1,-1 0 0,0 0-1,1-1 1,-1 1 0,1 0 0,-1 0-1,1-1 1,-1 1 0,1 0-1,0-1 1,-1 1 0,1 0 0,0-1-1,0 1 1,0-1 0,-1 1-1,1-1 1,1 1 0,3 1 226,0 0 0,0 0 0,0-1 0,1 0 0,-1 0 0,0 0 0,1 0 0,-1-1 0,8 0 0,4-1 421,27-5-1,135-21 556,-150 25-1462,-1 1 0,0 1 0,1 1 0,35 7 0,-59-7-211,0-1 1,0 1 0,0 1 0,0-1-1,0 1 1,0-1 0,-1 2 0,1-1 0,-1 0-1,0 1 1,1 0 0,4 4 0,-8-6 28,0 0 1,-1 0-1,1-1 1,-1 1-1,1 0 0,-1 0 1,1 0-1,-1 0 1,0-1-1,1 1 1,-1 0-1,0 0 1,0 0-1,0 0 1,0 0-1,0 0 1,0 0-1,0 0 0,0 0 1,0 0-1,0 0 1,0 0-1,-1 0 1,1 0-1,0-1 1,-1 3-1,-9 18-2580</inkml:trace>
</inkml:ink>
</file>

<file path=ppt/ink/ink1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3:46.1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52 14995,'5'2'1745,"4"-2"999,17-4-399,9-3-241,14-4-760,10 0-407,0 1-593,-1 7-256,3-1-920,-6 2-433,5 2-623,5-2 712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6:14.1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16732,'0'43'3760,"9"52"1,-5-64-2958,3 0 1,0 0-1,2-1 1,19 43-1,-26-68-744,66 157 848,-57-143-1238,-11-19 300,0 0 1,0 0-1,1 1 1,-1-1-1,0 0 1,0 0-1,0 0 1,0 1-1,1-1 1,-1 0-1,0 0 1,0 0-1,0 1 1,1-1-1,-1 0 1,0 0-1,0 0 1,1 0-1,-1 0 1,0 0-1,0 0 0,1 0 1,-1 1-1,0-1 1,0 0-1,1 0 1,-1 0-1,0 0 1,1 0-1,-1 0 1,0 0-1,0-1 1,1 1-1,-1 0 1,0 0-1,0 0 1,1 0-1,-1 0 1,0 0-1,0 0 1,1-1-1,-1 1 1,0 0-1,0 0 1,0 0-1,1 0 1,-1-1-1,0 1 0,0 0 1,0 0-1,0-1 1,1 1-1,-1 0 1,0 0-1,0-1 1,0 1-1,0 0 1,0 0-1,0-1 1,0 1-1,0 0 1,0 0-1,0-1 1,0 1-1,0 0 1,0-1-1,0 1 1,0-1-1,1-8-1019,0 0-1,-1 0 1,-1 0 0,1 0 0,-1 0-1,-1 0 1,1 0 0,-6-13-1,5 12 440,-1 1 0,1 0 0,0-1 0,1 0 0,0 1 0,1-1 0,0 0 0,1-10 0,0 19 626,-1-1 1,0 0-1,1 0 1,-1 0-1,1 0 1,0 1-1,0-1 1,0 0-1,0 1 1,0-1-1,0 1 1,0-1-1,0 1 1,1-1-1,-1 1 1,0 0-1,1 0 1,-1-1-1,1 1 1,-1 0-1,3-1 1,-1 1 151,1 0 0,-1 0 1,1 1-1,-1-1 0,1 1 1,-1-1-1,1 1 0,-1 0 1,1 0-1,5 2 0,4 0 526,-1 1 0,1 1 0,-1 0 0,0 1 1,12 7-1,-18-9-356,0 1 1,0 0-1,-1 0 1,0 1-1,0-1 1,0 1-1,-1 0 1,1 0-1,-1 1 1,0-1-1,-1 1 1,1 0-1,-1 0 1,0 0 0,-1 0-1,0 1 1,0-1-1,0 1 1,0-1-1,0 12 1,-1-11-214,-1-1 0,0 0 0,0 1 0,-1-1 0,1 0 0,-1 1 0,-1-1 0,1 0 1,-1 0-1,0 0 0,-1 0 0,1 0 0,-1 0 0,0-1 0,0 1 0,-1-1 0,0 0 0,0 0 0,0 0 0,-1-1 1,-8 8-1,2-4-94,0-1 0,0 0 0,-23 8 0,29-12-266,-1-1 1,0 0-1,0-1 0,0 1 1,0-1-1,0-1 1,-1 1-1,1-1 1,0 0-1,-9-1 0,13 0-172,0 1 0,0-1 0,-1 0 0,1 0 0,0 1 0,0-2 0,0 1 0,0 0 0,0 0 0,0-1 0,1 1 0,-1-1 0,0 1 0,1-1 0,-3-3 0,2-2-913</inkml:trace>
</inkml:ink>
</file>

<file path=ppt/ink/ink1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3:46.9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0 10738,'-1'1'274,"0"0"1,1 0-1,-1 0 0,1 0 0,-1 0 1,1 0-1,-1 0 0,1 0 0,-1 0 0,1 0 1,0 0-1,0 0 0,0 0 0,0 0 0,0 0 1,0 0-1,0 0 0,0 0 0,0 0 0,0 1 1,0-1-1,1 0 0,-1 0 0,0 0 0,1 0 1,-1 0-1,1 1 0,1 2 209,0-1 0,1 0 0,-1 1 0,0-1 0,1 0 0,4 4 0,3 1 147,0 0 0,1-1 0,0 0 0,0-1 0,0 0 0,17 6 0,77 20 730,-98-30-1292,52 13 185,-18-5-178,56 21 0,-90-28-72,-1-1-1,1 1 1,-1 1-1,0 0 1,-1-1 0,7 6-1,-10-7-1,0 0-1,0 0 1,-1 0-1,1 0 0,0 1 1,-1-1-1,0 0 1,1 1-1,-1-1 1,0 1-1,0-1 1,-1 1-1,1-1 0,0 1 1,-1 0-1,0-1 1,1 1-1,-1 3 1,-1 1 3,0-1 0,0 1 0,-1 0 1,0-1-1,0 1 0,0-1 0,-1 0 1,0 0-1,0 0 0,-1 0 0,-4 5 1,-8 11 31,-27 26 0,35-39-27,-32 33 9,-90 103-88,126-138-734,5-7 762,-1 0 0,0 1 0,0-1 0,0 0 0,0 0 1,0 0-1,0 0 0,0 0 0,0 0 0,0 0 0,1 0 1,-1 0-1,0 0 0,0 1 0,0-1 0,0 0 0,0 0 1,0 0-1,1 0 0,-1 0 0,0 0 0,0 0 0,0 0 1,0 0-1,0 0 0,1 0 0,-1 0 0,0 0 0,0 0 1,0 0-1,0 0 0,0 0 0,0 0 0,1 0 0,-1-1 1,0 1-1,0 0 0,0 0 0,0 0 0,0 0 0,24-16-2397,18-20 826</inkml:trace>
</inkml:ink>
</file>

<file path=ppt/ink/ink1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3:47.6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80 101 11058,'-4'-5'901,"-13"-10"3794,16 14-4525,1 1 1,-1 0-1,1 0 0,-1-1 0,1 1 0,-1 0 0,1 0 0,-1-1 0,0 1 0,1 0 0,-1 0 0,1 0 0,-1 0 0,0 0 0,1 0 0,-1 0 0,1 0 0,-1 0 0,0 0 0,1 0 0,-1 0 0,1 1 0,-1-1 0,1 0 0,-1 0 0,1 1 0,-1-1 0,0 0 0,1 1 0,0-1 0,-1 0 0,1 1 0,-1 0 0,-3 4 166,1 0-1,1 1 0,-1 0 1,1-1-1,0 1 0,0 0 0,1 0 1,-1 0-1,0 10 0,1-6-136,-14 105 890,14-98-994,1 0 0,1 1 1,0-1-1,6 27 1,-6-41-89,0 1 0,0-1 0,0 0 0,0 1 1,1-1-1,-1 0 0,1 0 0,0 0 1,-1 0-1,2-1 0,-1 1 0,4 3 1,-5-5-9,0 0 0,1 0 1,0 0-1,-1 0 1,1-1-1,-1 1 1,1 0-1,0-1 0,-1 0 1,1 1-1,0-1 1,-1 0-1,1 0 1,0 0-1,0 0 1,-1 0-1,1 0 0,0 0 1,0-1-1,-1 1 1,1-1-1,0 1 1,-1-1-1,1 1 0,-1-1 1,3-1-1,3-2-3,0-1 0,-1 0 0,1 0 0,-1 0 0,0-1 0,0 0 0,0 0 0,-1 0 0,5-8 0,39-70-166,-36 59 36,-11 24 121,3-10-118,1 2 1,0-1-1,12-14 0,-18 23 120,1 0-1,0 0 1,0 1 0,-1-1-1,1 0 1,0 0 0,0 1-1,0-1 1,0 1 0,0-1-1,0 1 1,0-1 0,0 1-1,0 0 1,0-1 0,0 1 0,0 0-1,0 0 1,0 0 0,0-1-1,0 1 1,0 0 0,0 1-1,0-1 1,1 0 0,-1 0-1,0 0 1,0 1 0,0-1-1,0 0 1,0 1 0,0-1-1,0 1 1,0-1 0,-1 1-1,2 0 1,3 4 8,-1-1 1,1 1-1,-1 0 1,0 0-1,4 6 1,4 6 19,-5-10 27,-1 0 0,1 0 0,1-1 0,-1-1-1,1 1 1,0-1 0,0 0 0,1-1 0,14 6 0,-17-7 2,1-1 0,0-1 0,0 1 0,1-1 0,-1-1 0,0 1 0,0-1 0,0 0 0,1-1 0,-1 0 0,0 0 0,0 0 0,10-4 0,-8 2 23,0-1 0,0 0 0,0-1 0,0 1 0,-1-2 1,1 1-1,-1-1 0,14-14 0,-19 17-50,0-1 0,1 0 0,-1 0-1,-1 0 1,1-1 0,0 1 0,-1-1 0,0 1-1,0-1 1,-1 0 0,1 0 0,-1 0 0,0 0 0,0 0-1,-1 0 1,1 0 0,-1 0 0,-1 0 0,0-8-1,-2-2-260,-1 0 1,0 0-1,-1 1 0,-13-25 0,-14-18-4215,29 53 1960,3 6 985</inkml:trace>
</inkml:ink>
</file>

<file path=ppt/ink/ink1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3:48.3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1 622 17140,'2'0'301,"1"0"0,0-1 0,0 1 0,0-1 0,0 1 0,0-1 0,-1 0 0,1 0 0,0-1-1,-1 1 1,1 0 0,-1-1 0,1 0 0,-1 1 0,0-1 0,0 0 0,1 0 0,-1-1 0,-1 1 0,1 0 0,2-4 0,2-5 402,0 0 0,0-1 0,6-20-1,-5 14-503,-1 2 97,8-30-1,-13 41-276,0 1 0,-1 0-1,1-1 1,-1 1 0,0 0-1,0-1 1,0 1-1,-1 0 1,1-1 0,-1 1-1,0 0 1,-3-7 0,3 10-20,1 0 1,-1-1 0,1 1 0,-1 0-1,1 0 1,-1 0 0,0 0 0,0 0-1,0 0 1,0 0 0,0 1 0,0-1-1,0 0 1,0 0 0,0 1 0,0-1-1,0 1 1,0-1 0,0 1 0,0-1-1,-1 1 1,1 0 0,0-1 0,0 1-1,0 0 1,-1 0 0,-1 0 0,1 0-4,1 0 1,-1 1 0,0-1 0,0 1 0,1 0 0,-1-1 0,0 1 0,1 0 0,-1 0 0,1 0 0,-1 0-1,1 0 1,-1 1 0,1-1 0,0 0 0,-1 1 0,0 1 0,-1 2 3,0-1 1,0 1-1,0 0 0,1 1 1,0-1-1,0 0 1,0 1-1,1-1 0,0 1 1,0-1-1,0 9 1,1-6 4,0 1 0,1-1 0,0 1 0,0-1 0,1 1 0,0-1 0,4 10 0,-2-8-4,0-1 1,0 0-1,1 0 0,1 0 1,-1 0-1,1-1 0,1 0 1,0 0-1,0 0 0,0-1 1,1 0-1,0-1 1,10 7-1,-13-11-3,1 1 1,-1-1-1,1 1 0,0-2 1,0 1-1,0-1 0,0 0 1,0 0-1,0 0 0,0-1 1,0 0-1,0 0 1,0-1-1,0 1 0,0-1 1,0-1-1,0 1 0,0-1 1,0 0-1,-1 0 0,1-1 1,-1 0-1,9-5 1,-3 0 4,0 0 0,0 0 0,-1-1 0,0-1 0,-1 1 0,0-2 0,-1 1 0,0-1 0,12-22 0,-8 10 8,-2-1 1,0-1 0,-2 1-1,0-2 1,4-31 0,-5 10 5,0-94 1,-8 116-42,1 25 23,0 0 0,0-1 0,0 1-1,0 0 1,0 0 0,0 0 0,0 0 0,0-1 0,0 1 0,0 0 0,-1 0-1,1 0 1,0 0 0,0-1 0,0 1 0,0 0 0,0 0 0,0 0 0,0 0-1,-1 0 1,1 0 0,0 0 0,0-1 0,0 1 0,0 0 0,-1 0 0,1 0 0,0 0-1,0 0 1,0 0 0,0 0 0,-1 0 0,1 0 0,0 0 0,0 0 0,0 0-1,0 0 1,-1 0 0,1 0 0,0 0 0,0 0 0,0 0 0,0 0 0,-1 0-1,1 0 1,0 0 0,0 0 0,0 1 0,0-1 0,-1 0 0,1 0 0,0 0-1,0 0 1,0 0 0,0 0 0,0 1 0,0-1 0,-1 0 0,1 0 0,0 0 0,-9 12-42,-2 12 54,0 0 0,1 1 0,1 0 0,2 0 0,1 1 0,0 0 0,2 0 0,1 0-1,1 0 1,3 45 0,0-61 11,0 1 0,1-1-1,0 1 1,1-1 0,0 0 0,0 0-1,1 0 1,1 0 0,-1-1 0,2 0-1,-1 0 1,11 12 0,-13-17-22,1 1 1,0-2 0,1 1-1,-1 0 1,0-1-1,1 0 1,0 0-1,0 0 1,0-1 0,0 0-1,0 0 1,1 0-1,-1 0 1,1-1-1,-1 0 1,1 0 0,-1 0-1,1-1 1,0 0-1,-1 0 1,1 0-1,-1-1 1,1 0 0,-1 0-1,7-2 1,0-1-8,-1 0 0,0 0 0,0-1 0,-1-1 0,1 0 0,-1 0 0,0-1 0,16-15 0,-14 10 6,0 0 1,-1-1-1,-1 0 0,0-1 1,15-28-1,-15 21 1,0-1 0,-2 0-1,0 0 1,-2-1 0,0 1-1,-2-2 1,0 1 0,-2 0 0,0-32-1,-2 51 0,-6-94-79,5 85 69,-2-1-1,1 0 1,-2 1 0,0 0-1,-5-14 1,8 25 10,0 1 0,1 0 0,-1-1 0,0 1 0,0 0 0,0 0 0,0-1 0,0 1 0,0 0 0,0 0 0,-1 0 0,1 0 0,0 0 0,0 1 0,-3-2 0,4 2 1,-1-1 1,0 1-1,0 0 0,0 0 1,0 0-1,0 0 1,0 0-1,0 0 0,0 0 1,0 0-1,0 0 0,1 1 1,-1-1-1,0 0 0,0 0 1,0 1-1,0-1 1,0 1-1,1-1 0,-1 1 1,0-1-1,0 1 0,1-1 1,-1 1-1,0 0 0,1-1 1,-1 1-1,0 1 1,-5 7 54,1 1 1,0-1 0,1 1-1,0 0 1,-3 15 0,4-17-4,-10 34 288,2 0 0,2 1 1,-4 48-1,11-72-224,1 0 1,1 0 0,1-1 0,0 1 0,2 0 0,0-1-1,1 1 1,1-1 0,14 35 0,-14-43-325,1 0 0,0 0-1,0 0 1,1-1 0,1 0 0,-1-1 0,2 1-1,-1-2 1,10 8 0,-10-9-58,0-1 0,0 0 0,0 0-1,1-1 1,-1 0 0,1-1 0,0 0 0,0 0 0,1-1-1,-1 0 1,16 1 0,-10-4-278,0 0 0,22-4 1,-36 5 531</inkml:trace>
</inkml:ink>
</file>

<file path=ppt/ink/ink1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3:49.1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0 360 16940,'73'-62'6019,"-4"-4"-3508,-46 42-2317,-1-1-1,-1-1 1,30-51-1,-41 62-173,-10 14-20,0 1 0,0 0 0,0 0-1,0 0 1,1 0 0,-1-1 0,0 1-1,0 0 1,0 0 0,0 0 0,0 0 0,1 0-1,-1 0 1,0-1 0,0 1 0,0 0-1,1 0 1,-1 0 0,0 0 0,0 0-1,0 0 1,1 0 0,-1 0 0,0 0 0,0 0-1,0 0 1,1 0 0,-1 0 0,0 0-1,0 0 1,0 0 0,1 0 0,-1 0 0,0 0-1,0 0 1,3 9-25,-1 26 7,-3 47 0,0-15 89,3 26 351,20 118 0,33 91 835,-40-223-1118,-15-79-138,0 0-1,0-1 1,0 1-1,0 0 1,0 0 0,0 0-1,0 0 1,0 0-1,0 0 1,0 0-1,-1 0 1,1 0 0,0 0-1,0 0 1,0 0-1,0 0 1,0 0-1,0 0 1,0 0 0,0 0-1,0 0 1,0 0-1,0 0 1,0 0-1,0 0 1,-1 0 0,1 0-1,0 0 1,0 0-1,0 0 1,0 0-1,0 0 1,0 0 0,0 0-1,0 0 1,0 0-1,0 1 1,0-1-1,0 0 1,0 0 0,0 0-1,0 0 1,0 0-1,-1 0 1,1 0-1,0 0 1,0 0 0,0 0-1,0 0 1,0 0-1,0 0 1,0 0-1,0 1 1,0-1 0,0 0-1,0 0 1,0 0-1,0 0 1,0 0-1,0 0 1,0 0 0,0 0-1,0 0 1,0 0-1,0 0 1,0 0-1,0 0 1,1 1 0,-1-1-1,-5-5 5,0-3-4,1 0-1,0 0 0,0 0 1,-2-9-1,-1-1-12,-10-30-85,2-1 0,-12-66 0,-2-103-82,28 210 177,-7-139-15,8 129 14,0-1 0,2 1 0,0 0 0,2-1 0,9-31 0,-9 41 24,0 0 0,0 0 0,1 1 1,0 0-1,0 0 0,1 0 0,0 1 0,0 0 0,1 0 0,0 0 0,0 1 1,1 0-1,0 1 0,0-1 0,0 2 0,0-1 0,1 1 0,0 0 0,0 1 1,0 0-1,0 0 0,1 1 0,-1 0 0,0 1 0,1 0 0,0 0 1,-1 1-1,1 1 0,-1-1 0,1 1 0,13 4 0,-19-4 6,0 0 0,1 1-1,-1-1 1,0 1 0,-1 0-1,1 0 1,0 0 0,0 1-1,-1-1 1,0 1 0,1 0-1,-1 0 1,0 0 0,0 0 0,-1 1-1,1-1 1,2 6 0,-2-3-8,-1 0-1,0 1 1,0-1 0,0 0 0,-1 1 0,0-1 0,0 1 0,-1-1-1,0 1 1,0-1 0,-2 8 0,0 5-3,-2-1 0,0 0 0,-1 0 0,-1 0 1,0 0-1,-2-1 0,-10 19 0,3-10-2,-1-1 1,-1-1-1,-37 40 1,50-60-32,-5 6-28,-19 15 0,25-22-23,-1-1 0,1 1-1,-1-1 1,1 0 0,-1-1 0,0 1-1,0-1 1,0 1 0,0-1-1,-5 1 1,8-2 9,0 0-1,0 0 0,0 0 1,0 0-1,0 0 0,0 0 1,0 0-1,0 0 1,0 0-1,0 0 0,0 0 1,0-1-1,0 1 1,0 0-1,0-1 0,0 1 1,0-1-1,0 1 1,0-1-1,-1 0 0,2 0-54,-1 0 0,1 0-1,-1 0 1,1 0 0,-1 1-1,1-1 1,0 0-1,-1 0 1,1 0 0,0 0-1,0 0 1,0 0 0,0 0-1,0 0 1,0 0-1,0 0 1,0-2 0,1-2-404,1 0-1,-1 0 1,1 0 0,0 0 0,1 0 0,5-9 0,-4 8 82,0 0 1,1 0-1,0 0 0,7-6 1,38-26-864</inkml:trace>
</inkml:ink>
</file>

<file path=ppt/ink/ink1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3:49.4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216 15 12011,'0'-1'272,"0"1"0,-1-1 0,1 0 1,0 1-1,0-1 0,0 0 0,-1 1 1,1-1-1,0 0 0,-1 1 1,1-1-1,0 1 0,-1-1 0,1 1 1,-1-1-1,1 1 0,-1-1 0,1 1 1,-1 0-1,1-1 0,-1 1 1,0-1-1,1 1 0,-1 0 0,1 0 1,-1-1-1,0 1 0,1 0 0,-1 0 1,0 0-1,0 0 0,-24 0 2650,20 1-2688,-1 0 0,1 1-1,0 0 1,0 0 0,0 0 0,0 1-1,0 0 1,0 0 0,0 0 0,1 0 0,-1 1-1,1 0 1,-4 4 0,-3 5 102,0 1 0,-18 28 0,18-24-88,-17 37 1,26-49-215,-1 1-1,1-1 1,0 1 0,1 0 0,-1 0 0,1-1-1,1 1 1,-1 0 0,2 11 0,-1-16-33,0 0 0,0 0 0,0 0 0,1 0 0,-1 0 0,0 0 0,1 0 0,0 0 1,-1-1-1,1 1 0,0 0 0,0 0 0,0-1 0,0 1 0,0 0 0,1-1 0,-1 1 0,0-1 0,1 0 1,-1 1-1,1-1 0,0 0 0,-1 0 0,1 0 0,0 0 0,-1 0 0,1-1 0,0 1 0,0 0 0,0-1 0,0 1 1,0-1-1,0 0 0,0 0 0,0 1 0,0-1 0,-1-1 0,1 1 0,0 0 0,0 0 0,0-1 0,3 0 1,2-1-7,0 0 1,-1-1-1,1 1 1,-1-1-1,0-1 1,0 1-1,0-1 1,0 0-1,-1 0 1,10-10-1,-7 5 12,-1-1 0,0-1-1,0 1 1,-1-1 0,0 0 0,-1-1 0,0 1-1,-1-1 1,-1 0 0,0 0 0,2-16-1,-5 28-1,0 0-1,0 0 1,0 0-1,0 0 0,0 0 1,-1 0-1,1 0 1,0 0-1,0 0 0,0 0 1,0 0-1,-1 0 0,1 0 1,0 1-1,0-1 1,0 0-1,0 0 0,0 0 1,-1 0-1,1 0 0,0 0 1,0 0-1,0 0 1,0 0-1,0 1 0,0-1 1,0 0-1,-1 0 0,1 0 1,0 0-1,0 0 1,0 1-1,0-1 0,0 0 1,0 0-1,0 0 0,0 0 1,0 1-1,-1 3 2,0 1 0,0-1-1,1 1 1,0 0 0,0-1 0,0 1-1,0 0 1,1-1 0,0 1 0,0-1 0,0 1-1,0-1 1,1 1 0,0-1 0,0 0-1,0 0 1,0 0 0,5 6 0,-3-5-218,0-1 0,0 1 0,1-1 1,0 1-1,0-1 0,0-1 1,1 1-1,-1-1 0,1 0 0,0 0 1,0 0-1,0-1 0,8 2 1,-4-2-650,0 0 1,0-1 0,0 0 0,0 0-1,0-2 1,1 1 0,19-4-1,12-5-776</inkml:trace>
</inkml:ink>
</file>

<file path=ppt/ink/ink1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3:49.9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113 409 14339,'-10'8'896,"1"1"1,0 0-1,0 1 1,1 0-1,0 0 1,-8 15-1,9-13-593,1-1 0,1 1 0,0 1 0,0-1 0,1 1 0,1 0 0,0 0 0,1 0 0,-2 25 0,4-33-268,0 0 0,1 0 1,-1 0-1,1 0 1,0-1-1,0 1 0,1 0 1,-1-1-1,1 1 0,0-1 1,0 1-1,1-1 1,-1 0-1,1 0 0,0 0 1,0 0-1,0 0 0,1-1 1,-1 0-1,1 1 1,0-1-1,0-1 0,0 1 1,0 0-1,9 3 0,-7-4-55,-1 0-1,1-1 1,0 1-1,0-1 1,0 0-1,0-1 1,0 1-1,0-1 0,0 0 1,0-1-1,0 1 1,1-1-1,-2-1 1,1 1-1,0-1 1,0 0-1,0 0 0,-1-1 1,1 1-1,6-6 1,-1 1-10,-1-1 0,1-1 0,-2 0 0,1 0 0,-2-1 0,1 0 0,13-22 0,-13 16 31,0 0 1,-2 0-1,0-1 0,-1 0 1,5-21-1,-4 1 32,-2 0 0,-1 0 0,-2-1 0,-2 1-1,-4-40 1,-25-168 1035,26 233-446,3 12-608,0 0 0,0 0 0,0 0-1,0 0 1,0 0 0,0 0-1,0 0 1,0 0 0,0 1 0,0-1-1,0 0 1,0 0 0,0 0 0,0 0-1,0 0 1,0 0 0,0 0-1,0 0 1,0 0 0,0 0 0,0 0-1,0 0 1,0 0 0,0 0 0,0 0-1,0 0 1,0 0 0,0 0 0,-1 0-1,1 0 1,0 0 0,0 0-1,0 0 1,0 0 0,0 0 0,0 0-1,0 0 1,0 0 0,0 0 0,0 0-1,0 0 1,0 0 0,0 0-1,0 0 1,0 0 0,0 0 0,0 0-1,0 0 1,0 0 0,0 0 0,0 0-1,0 0 1,-2 19 1044,2-12-1033,-2 263 3113,5-218-2753,2 0-1,3-1 0,17 62 1,-23-104-378,14 41 8,-14-46-82,0 0 0,0 0 0,0 0 0,1 0 0,-1 0 0,1 0-1,0 0 1,6 5 0,-8-9-28,0 1 1,0 0-1,-1-1 0,1 1 0,0 0 1,0-1-1,0 1 0,0-1 0,0 0 1,0 1-1,1-1 0,-1 0 0,0 0 1,0 0-1,0 1 0,0-1 0,0 0 1,0 0-1,0-1 0,0 1 0,0 0 1,0 0-1,1 0 0,-1-1 0,0 1 1,0-1-1,0 1 0,0-1 0,-1 1 1,1-1-1,2-1 0,2-2-786,-1 0 0,1 0 0,-1-1 0,6-9 0,0 1-796,16-16-409</inkml:trace>
</inkml:ink>
</file>

<file path=ppt/ink/ink1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3:50.6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161 452 13475,'-9'3'1323,"1"1"0,-1 0 1,1 0-1,0 1 0,-13 10 0,12-8-567,0 1-1,0 1 1,1-1-1,-9 14 1,11-15-527,1 1-1,0 0 1,0 0-1,1 1 1,0-1-1,1 1 1,0 0-1,0 0 1,1 0-1,0 0 1,0 0-1,1 1 1,0 14-1,1-20-179,1 0 0,-1 0-1,1 0 1,0 0 0,0-1-1,0 1 1,1 0 0,-1-1-1,1 1 1,0-1 0,0 1-1,0-1 1,0 0 0,1 0-1,3 5 1,-1-5-4,-1 1 0,1-1-1,0 0 1,0 0 0,0 0-1,0 0 1,0-1 0,1 0-1,9 2 1,-2-1-5,1-1 0,0 0 0,0-1 0,0-1 0,0 0 0,0-1 0,0-1 0,14-3 0,-8 1-20,-1-2-1,1 0 1,-1-1-1,0-1 1,0-1-1,-1 0 1,0-2 0,-1 0-1,0-1 1,-1-1-1,29-28 1,-42 38-8,0-1 1,0 1 0,0-1-1,-1 0 1,1 0 0,-1-1-1,3-6 1,-5 10-9,0 0 0,1 0 0,-1 0 1,0 0-1,0 0 0,0 1 0,0-1 0,0 0 1,0 0-1,0 0 0,0 0 0,0 0 0,-1 0 1,1 0-1,0 0 0,-1 1 0,0-3 0,1 2-1,-1 1 1,0-1-1,0 0 0,0 0 0,0 1 0,0-1 0,0 0 0,0 1 0,0-1 0,0 1 0,0-1 0,0 1 0,0 0 1,0-1-1,0 1 0,0 0 0,-3 0 0,-2 0-2,0 0 1,0 0-1,0 0 1,0 1-1,0 0 1,0 1-1,1-1 0,-1 1 1,0 0-1,1 1 1,-1-1-1,-5 5 1,2-2-10,0 1 1,0 0 0,1 0 0,0 1-1,0 0 1,-7 9 0,13-13 1,0 0 0,0 0 0,0 0 0,0 0 1,1 0-1,-1 0 0,1 0 0,0 1 0,0-1 0,0 0 1,0 1-1,1-1 0,-1 8 0,1-9-4,0 0 0,0 0-1,1 0 1,-1 0 0,1 0 0,-1 0-1,1 0 1,0 0 0,-1 0 0,1-1 0,0 1-1,0 0 1,1 0 0,-1-1 0,0 1-1,1 0 1,-1-1 0,0 0 0,1 1 0,0-1-1,-1 0 1,1 0 0,0 1 0,3 0-1,3 1-38,0 0 1,1-1-1,-1 0 0,1-1 0,0 1 0,-1-2 0,1 1 0,0-1 0,11-2 0,8-1-72,43-10-1,-40 4 122,0-1 0,-1-1-1,56-29 1,76-59 1325,-159 97-1276,6-3 62,-9 4-33,-12 13-9,-8 10-23,0 1 0,-30 50-1,39-55-32,1 1 1,1 0-1,0 1 0,-10 40 0,17-55-11,1 0-1,0 1 1,0-1 0,1 1 0,-1-1-1,1 1 1,1-1 0,-1 1 0,3 9-1,-3-14-2,1 0-1,-1 0 0,1 0 0,0-1 0,-1 1 1,1 0-1,0 0 0,0-1 0,-1 1 0,1 0 1,0-1-1,0 1 0,0-1 0,0 1 0,0-1 0,0 1 1,0-1-1,0 0 0,0 0 0,0 1 0,0-1 1,0 0-1,0 0 0,0 0 0,0 0 0,0 0 1,0 0-1,0 0 0,0-1 0,0 1 0,0 0 1,0-1-1,0 1 0,0 0 0,0-1 0,1 0 1,6-3-6,0 0 1,-1-1 0,0 0-1,0 0 1,-1 0-1,10-10 1,34-44-19,-31 33 27,-2-2-1,-1 0 1,0 0-1,-3-1 1,0-1-1,-2 0 1,-1-1 0,-1 0-1,-2-1 1,-1 0-1,-2 0 1,-1 0-1,-1-35 1,-7-94-230,1 118 14,-14-72 1,18 114 209,-1 0 0,1-1 1,0 1-1,-1 0 0,1 0 0,0-1 1,-1 1-1,1 0 0,-1 0 0,0 0 1,-1-2-1,2 3 4,-1 0-1,1 0 1,0 0-1,0 0 1,0 0 0,-1 0-1,1 0 1,0 0 0,0 0-1,-1 0 1,1 0-1,0 1 1,0-1 0,-1 0-1,1 0 1,0 0-1,0 0 1,0 0 0,0 1-1,-1-1 1,1 0 0,0 0-1,0 0 1,0 1-1,0-1 1,0 0 0,-1 0-1,1 0 1,0 1 0,0-1-1,0 0 1,0 0-1,0 1 1,0-1 0,0 0-1,0 1 1,-9 40 12,-6 60 111,-2 156 0,17-233-207,0-1 0,2 1 0,1-1 0,0 0-1,2 0 1,1 0 0,11 29 0,-13-42-318,1 0 0,0 0 0,1-1 0,0 0 0,0 0 0,1 0 0,0-1 0,0 0 0,1 0 0,0-1 0,1 0 0,-1 0 0,2-1 0,-1 0 0,0-1 0,1 0 0,0-1-1,13 5 1,59 10-1440,-81-19 1833</inkml:trace>
</inkml:ink>
</file>

<file path=ppt/ink/ink1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3:51.1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35 5 10154,'-3'0'750,"0"1"1,-1-1-1,1 1 0,0 0 0,-5 3 0,7-4-516,0 1 0,0-1 0,1 1 0,-1-1-1,0 1 1,1-1 0,-1 1 0,1-1 0,-1 1-1,1 0 1,-1-1 0,1 1 0,-1 0 0,1 0 0,0-1-1,-1 1 1,1 0 0,0 0 0,0 0 0,-1 0 0,1-1-1,0 1 1,0 0 0,0 0 0,0 0 0,0 1-1,1-1-79,-1-1 0,0 1-1,0 0 1,1-1-1,-1 1 1,0 0 0,1-1-1,-1 1 1,1 0-1,-1-1 1,1 1-1,-1-1 1,1 1 0,-1-1-1,1 1 1,-1-1-1,1 0 1,0 1-1,-1-1 1,1 0 0,0 1-1,-1-1 1,1 0-1,0 0 1,0 1-1,-1-1 1,1 0 0,1 0-1,26 1 1697,-24-1-1552,42-4 1554,68-13 1,-66 8-1585,62-4 0,-93 13-337,-10-1-49,1 0 1,-1 1-1,0 0 1,1 0-1,-1 1 1,0 0-1,1 0 1,-1 0-1,0 1 1,11 5-1,-17-7-17,0 1 0,0-1-1,0 1 1,0-1 0,0 1-1,-1-1 1,1 1 0,0-1 0,0 1-1,-1 0 1,1-1 0,-1 1-1,1 0 1,0 0 0,-1-1-1,0 1 1,1 0 0,-1 0 0,1 0-1,-1 0 1,0 0 0,0 0-1,1 0 1,-1 0 0,0-1 0,0 1-1,0 0 1,0 0 0,0 0-1,0 0 1,-1 2 0,0 0-419,0-1-1,0 1 1,-1 0 0,1-1 0,-1 1 0,0-1-1,1 0 1,-1 1 0,-3 1 0,-15 16-1676</inkml:trace>
</inkml:ink>
</file>

<file path=ppt/ink/ink1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3:51.3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 87 14651,'-14'33'1809,"6"-2"1559,7-5-231,17-6-689,10-7-311,14-12-737,8-1-360,3-7-535,0 0-233,-1-6-344,-2-4-217,-1-1-703,-3-6-352,-3-1-952,-8-3-673,-13-5 3753,-4-5-1528</inkml:trace>
</inkml:ink>
</file>

<file path=ppt/ink/ink1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3:51.6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13699,'20'8'1860,"0"0"-1,0-2 1,24 6 0,4 0-132,-3 2 278,49 22 0,-79-29-1668,0 1 0,0 0 0,0 1 0,-1 1 0,0 0 0,17 18 0,-25-22-290,-1 0 0,-1 0 0,1 1 0,-1 0 0,0-1 0,-1 1 1,1 1-1,-2-1 0,1 0 0,-1 1 0,0-1 0,0 1 1,-1 0-1,0 0 0,0 0 0,-1-1 0,-1 13 0,0-8-134,0-1 0,-2 1 0,1 0 0,-2 0 0,1-1 0,-1 0 0,-1 1 0,0-2 0,-1 1 0,-11 16 0,14-23-263,-1 1 0,0 0 0,0-1 1,0 0-1,-1 0 0,-5 4 0,8-6 41,-1-1 0,1 1 0,-1-1 0,1 0 0,-1 0 0,1 0 0,-1 0 0,0-1-1,1 1 1,-1-1 0,0 1 0,0-1 0,0 0 0,1 0 0,-5-1 0,-23-9-1697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6:14.5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52 1 13131,'-3'10'1404,"0"0"1,0 0-1,-1 0 0,-8 16 1,-7 17 580,18-39-1822,-1 1 1,1 0-1,0 0 0,0-1 1,0 1-1,1 0 0,0 0 1,0 0-1,0 0 0,0 0 0,1 0 1,0 0-1,0 0 0,4 9 1,-4-10-94,2-1 1,-1 1 0,0 0 0,1 0 0,0-1-1,0 0 1,0 1 0,0-1 0,1 0-1,-1-1 1,1 1 0,-1-1 0,1 1 0,0-1-1,0 0 1,8 2 0,-7-2-21,1-1 0,0 0 0,-1 0 0,1 0 0,0-1 0,0 0 0,0 0 0,-1-1 1,1 0-1,0 1 0,0-2 0,-1 1 0,10-4 0,-6 1-5,-1 1 0,1-1 1,0-1-1,-1 0 0,0 0 0,0-1 1,9-8-1,-14 12-32,-1 0 1,0 0 0,0-1 0,0 1-1,0-1 1,0 1 0,-1-1 0,1 0-1,-1 1 1,0-1 0,1 0 0,-1 0-1,-1 0 1,1 0 0,0 0 0,-1 0-1,1 0 1,-1 0 0,0-1 0,0 1-1,0 0 1,-1 0 0,1 0 0,-1 0-1,1 0 1,-2-4 0,-1 3-19,1-1 1,0 1-1,-1 0 0,0 0 1,0 0-1,0 0 1,0 0-1,-1 1 0,1-1 1,-1 1-1,0 0 1,0 0-1,0 0 0,-1 1 1,-7-4-1,3 2-162,-1 1 0,1 0 1,-1 1-1,0 0 0,-15-1 0,2 2-1322,-27 2 1,44 0 1225,0-1 1,0 1-1,1 0 0,-1 1 0,-7 2 1,10-3 262</inkml:trace>
</inkml:ink>
</file>

<file path=ppt/ink/ink1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3:51.9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16796,'29'14'2352,"9"8"2505,3 6-1840,3 5-1225,-2 3-528,-13 12-887,-3 3-209,-11 6-328,-10 0-217,-5-4-1167,6 0-592,8-5 1079</inkml:trace>
</inkml:ink>
</file>

<file path=ppt/ink/ink1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3:52.3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377 57 10962,'-6'-8'857,"0"1"0,0 0 0,-7-5 0,10 9-496,0 1 0,0 0-1,-1 0 1,1 0 0,0 0-1,-1 1 1,1-1-1,-1 1 1,1 0 0,-6-1-1,-2 1 125,-1 0 0,0 1 0,1 0 0,-1 1 0,1 0 0,-1 1 0,1 1 1,0-1-1,-20 9 0,0 2 283,-58 33 0,84-43-718,0 0 1,0 0-1,1 0 1,-1 0-1,1 1 0,-1 0 1,1 0-1,0 0 1,-3 6-1,6-10-47,1 1 1,0-1-1,0 1 1,0-1-1,0 1 0,0-1 1,0 1-1,0-1 0,0 0 1,0 1-1,0-1 1,0 1-1,0-1 0,0 1 1,0-1-1,0 1 0,0-1 1,1 0-1,-1 1 0,0-1 1,0 1-1,0-1 1,1 0-1,-1 1 0,0-1 1,1 0-1,-1 1 0,0-1 1,1 0-1,-1 1 1,0-1-1,1 0 0,-1 0 1,0 1-1,1-1 0,0 0 1,17 7 47,-16-7-46,84 18 137,-56-13-46,56 16 1,-73-16-31,1 0 0,-1 1 0,0 1-1,-1 0 1,17 12 0,-24-16-21,0 1 0,-1 1 0,1-1 0,-1 1 0,0 0 0,0 0 0,0 0 0,-1 0 0,0 1 0,0-1 0,0 1 0,-1 0 0,1 0 0,1 11 0,-2-7 2,-2 0 0,1 0 0,-2 0 1,1-1-1,-1 1 0,-1 0 0,0 0 1,0-1-1,-1 1 0,0-1 0,-1 1 1,1-1-1,-8 10 0,3-3-14,-2-1-1,0-1 0,0 0 1,-2 0-1,0-1 1,-21 19-1,26-27-87,1 0 0,-1 0-1,0-1 1,0 0 0,-1 0 0,1-1-1,-1 0 1,1-1 0,-17 4 0,21-5-50,1-1 0,-1 0 1,0 0-1,1 0 0,-1 0 0,0 0 0,0-1 1,1 1-1,-1-1 0,0 0 0,1 0 1,-1 0-1,1 0 0,-4-2 0,4 2-81,0-1-1,0 0 1,0 0-1,0 0 1,0-1-1,0 1 1,0 0-1,1-1 1,0 1-1,-1-1 1,1 1-1,0-1 1,0 1-1,0-1 1,0 0-1,0-4 0,0-4-309,0-1 0,0-13-1,1 25 491</inkml:trace>
</inkml:ink>
</file>

<file path=ppt/ink/ink1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3:52.9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18172,'9'4'944,"1"0"1,-1 1-1,0 0 1,-1 0 0,1 1-1,-1 0 1,0 0-1,7 9 1,2 2-60,0 2 0,15 23 0,-19-22-575,0 0 0,-2 1 0,13 34 0,17 69 43,-35-103-353,-1 1 0,4 39 0,-8-55-188,-1 0 0,0 0 0,0 0 0,0 0 1,-1 1-1,0-1 0,0 0 0,-1-1 0,1 1 0,-1 0 0,-1 0 0,1-1 0,-1 1 0,-6 9 0,8-14 14,0 1-1,1-1 1,-1 0 0,0-1-1,0 1 1,0 0-1,0 0 1,0 0 0,0 0-1,0-1 1,0 1 0,0 0-1,0-1 1,0 1 0,0-1-1,0 0 1,-1 1-1,1-1 1,0 0 0,0 1-1,0-1 1,-1 0 0,1 0-1,0 0 1,0 0-1,-1 0 1,1-1 0,0 1-1,0 0 1,-1-1 0,1 1-1,0 0 1,0-1 0,0 1-1,0-1 1,0 0-1,0 1 1,-2-2 0,-2-3-754,-1 0 1,1-1 0,1 1 0,-1-1-1,-5-8 1,2 3 138,-24-27-1979,-4-5 1283,32 38 1854,0-1 1,1 0 0,-1 0-1,1 0 1,-4-12-1,7 17-161,0 0-1,-1 0 1,1 0-1,0 0 1,0 0-1,0 0 1,0 0-1,0 0 1,0 0-1,0 0 1,0 0-1,0 0 1,1 0-1,-1 0 1,0 0-1,0 0 1,1 0-1,-1 0 1,1 0-1,-1 1 1,1-1-1,-1 0 1,1 0-1,0 0 1,-1 1-1,1-1 1,0 0-1,0 1 1,1-2-1,2 0 425,1-1-1,-1 1 1,1 1-1,-1-1 0,6-1 1,-4 1-191,20-5 467,1 2 0,0 0 0,0 2 0,0 0 1,0 2-1,0 1 0,31 4 0,-47-2-831,0 0 0,-1 0 0,1 1 0,17 7 0,-22-7-69,-1 0 0,1 0 0,-1 0-1,0 0 1,0 1 0,-1 0 0,1 0 0,-1 0-1,0 0 1,4 6 0,-8-10-7,1 1 1,-1-1-1,0 1 0,1-1 1,-1 1-1,1-1 0,-1 1 1,1-1-1,-1 1 1,1-1-1,-1 0 0,1 1 1,-1-1-1,1 0 0,-1 1 1,1-1-1,-1 0 0,2 0 1,-2 0-1,0 0-1,1 0 1,-1 0 0,0 0 0,1 0-1,-1 0 1,0-1 0,0 1-1,1 0 1,-1 0 0,0 0 0,0-1-1,1 1 1,-1 0 0,0 0 0,0-1-1,0 1 1,1 0 0,-1 0 0,0-1-1,0 1 1,0 0 0,0-1 0,0 0-1,4-26 14,-3 23-15,0-23 14,-1 19-12,0-1 0,0 0 0,1 0 0,0 1 0,1-1 0,0 1 0,0-1 0,6-13 0,-6 20-96,0 0 0,0 0 0,-1 0 0,1 0 1,1 0-1,-1 0 0,0 0 0,0 1 0,1-1 0,-1 1 1,0 0-1,1 0 0,0 0 0,-1 0 0,1 0 1,0 0-1,4 0 0,8-1-1729,-1 1-1,19 0 1,-6 0-845,5 0 126,2 1 804</inkml:trace>
</inkml:ink>
</file>

<file path=ppt/ink/ink1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3:53.3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213 1 14555,'-4'0'527,"1"1"-1,0-1 1,-1 1-1,1 0 0,0 0 1,-1 1-1,1-1 1,0 1-1,0-1 1,0 1-1,0 0 1,0 0-1,-3 3 1,-4 5 695,-18 20 1,10-7-640,1 1 0,1 0 1,1 2-1,2 0 1,-14 35-1,23-51-490,0 1 0,1 0 0,0-1 0,1 1-1,-2 22 1,4-31-85,0 1-1,0-1 1,0 1-1,0-1 0,0 1 1,0-1-1,1 1 1,0-1-1,-1 1 1,1-1-1,0 1 0,0-1 1,0 0-1,1 1 1,-1-1-1,0 0 1,1 0-1,-1 0 0,1 0 1,0 0-1,0-1 1,0 1-1,0 0 1,0-1-1,0 1 1,0-1-1,0 0 0,1 0 1,-1 0-1,0 0 1,4 1-1,-2-1-8,-1-1 0,1 0 0,0 1 0,-1-1-1,1 0 1,-1-1 0,1 1 0,0-1 0,-1 1 0,1-1 0,-1 0 0,0-1-1,1 1 1,-1 0 0,0-1 0,0 0 0,1 0 0,-1 0 0,4-4 0,6-5 18,-1-1 0,-1 0 0,12-16 1,-7 9-6,13-17-1,-15 18 43,0 0 0,26-22 0,-39 38-18,0 1 0,1 0 0,0-1 0,-1 1 0,1 0 0,0 0 0,-1 0 0,1 0 0,0 0 0,0 0 0,0 1 0,0-1 0,0 1 0,0-1 0,0 1 0,0 0 0,0 0 0,0 0 0,0 0 0,0 0 0,0 0 0,0 0 0,0 1 0,0-1 0,0 1 0,0-1 0,-1 1 0,1 0 0,0 0 0,0 0 0,0 0 0,-1 0 0,1 0 0,0 0 0,-1 1 0,1-1 0,-1 0 0,0 1 1,1-1-1,-1 1 0,0 0 0,0-1 0,0 1 0,0 0 0,0 0 0,-1 0 0,2 2 0,1 5 50,-1 0 1,0 0-1,0 0 1,-1 1 0,0 8-1,0-7-55,0-1 0,0 0 1,5 17-1,-6-26-31,1 0 1,-1 0-1,0 0 1,1 0 0,-1 0-1,1 0 1,-1-1-1,1 1 1,-1 0 0,1 0-1,0 0 1,-1-1-1,1 1 1,0 0-1,0-1 1,-1 1 0,1-1-1,0 1 1,0-1-1,0 1 1,0-1 0,0 1-1,0-1 1,0 0-1,0 0 1,-1 1 0,1-1-1,0 0 1,0 0-1,0 0 1,0 0-1,0 0 1,0 0 0,0 0-1,0-1 1,0 1-1,0 0 1,0 0 0,0-1-1,0 1 1,0-1-1,0 1 1,0-1-1,1 0 1,5-3 2,-1-1 1,1 1-1,-1-1 0,9-8 0,38-41 43,18-17 111,-61 63-73,0 0 0,0 1-1,0 0 1,1 0 0,22-8 0,-29 13-42,1 0 1,0 1-1,0 0 0,0 0 1,0 0-1,0 0 0,0 1 1,0 0-1,0 0 0,5 1 1,-7-1-30,0 1-1,0 0 1,-1 0 0,1 0 0,0 0 0,-1 0 0,1 0 0,0 1 0,-1-1 0,0 1 0,1 0-1,-1 0 1,0 0 0,0 0 0,0 0 0,0 0 0,0 0 0,2 5 0,0 2-24,-1-1 0,0 0 0,-1 1 0,0 0 0,0-1 0,0 1 0,-1 11-1,3 12-230,-3-25 146,15 66-1682,-14-64 939,2 0 0,-1-1 0,1 0 0,0 1 0,1-1 0,7 10 0,12 11-1344</inkml:trace>
</inkml:ink>
</file>

<file path=ppt/ink/ink1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3:53.8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195 77 10874,'4'-4'260,"3"0"837,-1-2 0,0 1 0,10-13 0,-15 17-879,-1 0 1,1 0-1,0 0 0,-1 0 1,1 0-1,-1 0 0,1 0 1,-1 0-1,0-1 0,1 1 0,-1 0 1,0 0-1,0 0 0,0-3 1,0 3-79,0 1 0,-1-1-1,1 0 1,0 0 0,-1 0 0,1 1 0,-1-1 0,1 0 0,-1 1 0,1-1 0,-1 0 0,0 1 0,1-1 0,-1 1 0,0-1 0,1 1 0,-1-1 0,0 1 0,1-1 0,-1 1 0,0 0 0,0-1-1,-1 1 1,-4-2 163,0 1 0,0-1-1,-1 1 1,1 1-1,-1-1 1,1 1 0,0 0-1,-1 1 1,-8 1-1,5 0 8,-1 0 0,1 1-1,-1 1 1,-17 7 0,21-7-189,1 0 0,-1 0 0,1 0 1,0 1-1,1-1 0,-1 1 0,1 1 1,0-1-1,0 1 0,1 0 1,-6 8-1,9-11-112,-1 0 1,1-1 0,0 1 0,0 0-1,0 0 1,0 0 0,0 0 0,1 1-1,-1-1 1,1 0 0,0 0 0,0 0-1,0 0 1,0 1 0,1-1 0,-1 0-1,1 0 1,0 0 0,0 0 0,0 0-1,0 0 1,0 0 0,1 0 0,-1-1-1,1 1 1,0 0 0,0-1 0,3 4-1,5 3-10,0-1 0,0 0 0,1-1 0,0 0-1,0-1 1,0 0 0,19 6 0,25 14 57,-39-16 53,0-1 0,0 2-1,-1 0 1,-1 1 0,1 0 0,-2 1 0,0 1-1,-1 0 1,0 1 0,-1 0 0,-1 1 0,0 0-1,8 20 1,-9-15 79,-1 0-1,-1 1 1,0 0-1,-2 0 1,-1 0-1,2 33 1,-5-44-143,-1 1 1,-1-1-1,0 0 1,0 1-1,-1-1 1,-1 0-1,0 0 1,0 0-1,-1-1 1,0 1-1,-1-1 1,0 0-1,-1 0 1,-11 16-1,8-16-15,0 0-1,0-1 0,-1 0 1,0-1-1,-1 0 0,1 0 1,-21 9-1,26-14-58,0 0 1,-1-1-1,0 0 1,1 0-1,-1 0 1,0-1-1,0 0 0,0 0 1,0 0-1,0-1 1,0 0-1,0 0 1,0 0-1,0-1 0,0 0 1,0 0-1,0-1 1,-9-3-1,11 3-196,0 0-1,0-1 1,0 1-1,0-1 1,1 0-1,-1 0 1,1-1-1,0 1 1,0-1 0,0 1-1,0-1 1,1 0-1,0 0 1,0 0-1,0-1 1,-3-6-1,-7-30-1467</inkml:trace>
</inkml:ink>
</file>

<file path=ppt/ink/ink1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3:54.4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0 141 11234,'3'-5'10841,"4"17"-7176,6 19-1492,-3-4-757,22 41 1,-27-59-1317,0-1 0,0 0-1,1 0 1,0 0 0,0-1 0,1 0 0,-1 0 0,16 11 0,-18-16-77,1 1 0,0-1 0,0 1 0,0-1-1,1-1 1,-1 1 0,0-1 0,1 0-1,-1 0 1,1 0 0,-1-1 0,1 0 0,-1 0-1,1 0 1,-1-1 0,1 0 0,-1 0-1,1 0 1,-1-1 0,10-4 0,-4 1-3,0-1 0,0 0-1,-1 0 1,0-1 0,-1-1 0,1 0 0,-1 0 0,11-14 0,-15 15-12,1-1 1,-2 1-1,1-1 1,-1-1-1,0 1 1,-1 0-1,0-1 1,0 0-1,-1 1 1,0-1-1,0 0 1,0-18-1,-1 13-243,-2-1 0,1 1 0,-2 0 0,0-1 0,-1 1 0,0 0 0,-7-19 0,4 21-468,0-2-2783,30 38-3566</inkml:trace>
</inkml:ink>
</file>

<file path=ppt/ink/ink1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3:55.3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212 453 10866,'12'-1'12731,"-24"7"-9507,-3 2-3675,-7 8 1015,1 0 0,0 2 1,1 0-1,1 1 0,1 1 1,-23 32-1,36-45-529,0 0 0,1 0 0,0 0 0,0 1 1,-5 12-1,9-18-33,-1-1 0,1 1 0,-1 0 0,1-1 0,-1 1 0,1-1 0,0 1 0,0-1 0,0 1 0,0 0 0,0-1 1,0 1-1,0 0 0,1-1 0,-1 1 0,0-1 0,1 1 0,0-1 0,-1 1 0,1-1 0,0 1 0,0-1 0,-1 0 0,1 1 0,0-1 0,0 0 1,1 0-1,-1 0 0,0 0 0,0 0 0,0 0 0,1 0 0,-1 0 0,1 0 0,2 1 0,-1-1-3,0 0-1,1 0 0,-1-1 1,0 1-1,1-1 1,-1 0-1,1 0 0,-1 0 1,1 0-1,-1 0 0,0-1 1,1 0-1,-1 1 1,1-1-1,4-3 0,3-1-6,-1 0 0,1-1 0,12-9 0,-3 0 4,-1 0 1,-1-1 0,-1 0-1,0-2 1,-1 0 0,-1-1 0,15-24-1,-19 25 5,-1-1-1,-1 0 0,0 0 0,-2-1 1,0 1-1,-1-2 0,-1 1 0,3-36 1,-5 26 12,-3 0 1,-5-56 0,3 69-8,-1 1 1,0 0-1,-1-1 1,-1 2-1,-1-1 1,-13-25-1,17 37-1,0 1 0,0-1 0,0 1 0,-1 0 0,0-1 0,0 1 1,0 0-1,0 1 0,0-1 0,-4-2 0,6 4 2,-1 1 1,1-1 0,-1 0-1,1 1 1,-1-1 0,1 1-1,-1 0 1,1-1-1,-1 1 1,1 0 0,-1 0-1,0 0 1,1 0 0,-1 0-1,1 0 1,-1 1 0,1-1-1,-1 0 1,1 1-1,-1 0 1,1-1 0,-1 1-1,1 0 1,-1-1 0,1 1-1,0 0 1,-2 1 0,-1 3 31,-1 0 1,1 0 0,0 0 0,1 0 0,-1 1 0,1-1 0,0 1 0,0 0 0,1 0 0,0 0-1,-3 12 1,-2 7 62,1 0 0,2 0 0,0 0 0,1 1 0,2-1-1,0 1 1,5 33 0,-3-44-96,2 0 0,-1-1 0,2 1 0,0-1 1,1 0-1,0 0 0,1 0 0,1-1 0,0 1 0,0-2 0,2 1 0,-1-1 0,21 21 1,-23-28-87,0 0 0,0 0 0,0 0 0,1-1 0,-1 0 0,1-1 0,0 0 0,0 0 0,0 0 0,0-1 0,1 0 0,-1 0 0,1 0 0,-1-1 0,14 0 0,-11-2-162,0 0 0,0 0-1,0-1 1,-1 0 0,1 0 0,-1-1 0,1-1-1,-1 1 1,0-1 0,0-1 0,14-9-1,-9 3-132,0 0-1,0 0 0,-1-1 0,0-1 0,-1 0 1,-1-1-1,0 0 0,11-19 0,-10 3 251,-11 29 175,-1-1-1,0 1 0,1-1 0,-1 0 1,0 1-1,0-1 0,0 0 0,0 1 0,0-1 1,0 0-1,0 1 0,-1-1 0,1 0 1,-1 1-1,0-3 0,1 4-12,0 0-1,-1-1 1,1 1-1,0 0 1,0-1-1,0 1 1,-1 0-1,1 0 0,0-1 1,-1 1-1,1 0 1,0 0-1,0 0 1,-1 0-1,1-1 1,0 1-1,-1 0 1,1 0-1,0 0 1,-1 0-1,1 0 1,0 0-1,-1 0 1,1 0-1,0 0 1,-1 0-1,1 0 1,0 0-1,-1 0 1,1 0-1,0 0 1,-1 0-1,1 0 1,0 0-1,-1 0 1,1 1-1,0-1 1,-1 0-1,1 0 1,0 0-1,-1 1 1,1-1-1,0 0 1,0 0-1,0 1 1,-1-1-1,1 1 1,-10 12 981,9-10-892,0-1 0,0 0 0,1 0 0,-1 1 0,1-1 0,-1 0 0,1 1 0,0-1 0,0 1 0,0-1 0,0 0 0,1 1 0,-1-1 0,2 4 0,-1-1 16,1-1 1,0 0 0,0 0-1,0 0 1,0-1 0,1 1-1,4 4 1,2 2 70,1-1 0,0 0 1,0-1-1,17 10 0,-25-16-196,0-1 1,-1 0-1,1 0 0,0 0 1,0 0-1,0-1 1,0 1-1,0 0 0,0-1 1,0 1-1,0-1 0,1 0 1,-1 0-1,2 0 0,-2 0-7,-1-1-1,0 1 0,1-1 0,-1 1 0,0-1 0,0 0 0,0 1 1,0-1-1,0 0 0,0 0 0,0 0 0,0 0 0,0 0 0,0 0 1,0 0-1,0 0 0,0 0 0,-1 0 0,1 0 0,-1-1 0,1 1 0,0-3 1,7-18 41,-6 13-47,2-1 0,-1 1 0,9-15 0,-11 22-16,1 0-1,-1 0 1,0 0 0,1 1-1,-1-1 1,1 0 0,0 1-1,-1-1 1,1 1 0,0-1-1,0 1 1,0 0 0,0 0-1,0 0 1,0 0 0,0 0-1,0 1 1,1-1 0,-1 1-1,0-1 1,3 1 0,1 0-46,0 0 0,1 0 0,-1 1 0,0 0 0,0 0 0,0 1 1,8 2-1,40 21-161,-39-17 187,29 11-1,-34-16 30,0 0 1,0-1-1,0 0 1,0-1-1,0 0 1,14 0 0,-21-1 18,1-1 0,-1 1 0,0 0 0,0-1 0,0 0 0,0 0 0,0 0 0,-1 0 0,1 0 0,0 0 0,0-1 0,-1 1 0,1-1 0,-1 0 0,1 0 0,-1 0 0,0 0 0,1 0 0,-1 0 0,0-1 0,-1 1 0,1-1 0,0 1 0,2-6 0,-3 5 8,-1 0 0,1 1 0,-1-1 0,0 0 1,1 1-1,-1-1 0,0 0 0,0 1 0,-1-1 1,1 1-1,-1-1 0,1 0 0,-1 1 1,0-1-1,0 1 0,0-1 0,0 1 0,0-1 1,-1 1-1,1 0 0,-1 0 0,-2-3 0,-5-5-2,0 0 0,0 1 0,-13-10 0,-19-11-27,-50-29 1,20 14-229,63 40-234,0-1 0,0 0 0,0 0 0,1-1 0,0 1 0,0-2 0,0 1 0,-7-13 0,-6-24-1392</inkml:trace>
</inkml:ink>
</file>

<file path=ppt/ink/ink1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4:13.7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1 208 4577,'3'1'458,"1"0"0,-1 0 0,1 0-1,-1-1 1,1 0 0,0 1 0,-1-2 0,1 1 0,-1 0 0,1-1 0,0 1 0,-1-1-1,1 0 1,-1 0 0,5-2 0,3-3 138,-1 0 0,1 0 0,12-11 0,5-4 271,0 4-671,2 2-1,0 0 1,0 2 0,1 1 0,1 2 0,0 1-1,0 1 1,43-4 0,33 2-90,129 5 0,-190 5-57,1061-12 1451,-453 25-1316,-213 1 2220,128 11 1628,-500-19-3867,1-3 0,0-3 0,0-3 0,106-19 0,-102 7-91,-31 4-155,1 3-1,-1 2 0,54-1 1,-95 7-57,1 0 0,0 0 0,-1 1 1,1-1-1,0 1 0,-1 0 1,1 0-1,-1 0 0,1 0 0,-1 0 1,0 1-1,1 0 0,-1 0 0,4 2 1,9 17-638</inkml:trace>
</inkml:ink>
</file>

<file path=ppt/ink/ink1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4:14.5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1 108 9650,'55'16'2123,"-31"-9"-1208,26 5 0,265 13 1594,-218-21-2189,644 12 1279,166-67 1285,-461 21-1946,-312 22-739,363-20 571,-4 22-132,-420 7-590,295 1 590,-273-5 403,170-31 0,-255 32-950,4 0 90,-1-1 0,1 0 0,-1-2 0,20-7 0,-33 12-178,0 0-1,0 0 0,0 0 0,-1 0 0,1 0 0,0 0 0,0 0 0,0 0 1,0 0-1,0 0 0,0-1 0,0 1 0,0 0 0,0 0 0,0 0 0,0 0 1,0 0-1,0 0 0,0 0 0,0 0 0,0 0 0,0 0 0,0 0 0,0 0 0,0 0 1,0 0-1,0 0 0,0 0 0,0 0 0,0 0 0,0-1 0,0 1 0,0 0 1,0 0-1,0 0 0,0 0 0,0 0 0,0 0 0,0 0 0,0 0 0,0 0 0,0 0 1,0 0-1,0 0 0,0 0 0,0 0 0,0 0 0,0 0 0,0 0 0,0 0 1,0 0-1,0-1 0,1 1 0,-1 0 0,-11 0-200,-17 2-797,-17 5-996,-8 3 655</inkml:trace>
</inkml:ink>
</file>

<file path=ppt/ink/ink1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4:36.5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24 728 25466,'113'87'0,"-145"-901"0,-73 909 0,129 537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6:14.9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 1 16932,'8'9'939,"0"1"0,-1 0 1,0 0-1,0 1 1,-1 0-1,0 0 0,-1 0 1,4 14-1,-7-19-866,-1-1 0,0 1 0,0 0 0,-1 0 0,1 0 0,-1 0 0,0 0 0,-2 7 0,1-9-346,0 1 0,0-1 0,-1 1 1,1-1-1,-1 1 0,0-1 1,-1 0-1,1 0 0,-1 0 1,1 0-1,-6 4 0,8-8 269,-1 2-693,-1 0 0,0 0 1,0 0-1,0 0 0,-1 0 1,-3 2-1,5-4 544,0 1 0,1-1 0,-1 0 1,0 0-1,0 0 0,0 1 0,0-1 0,1 0 0,-1 0 0,0 0 0,0 0 0,0-1 0,1 1 0,-1 0 1,0 0-1,0 0 0,0-1 0,1 1 0,-1 0 0,0-1 0,0 1 0,1-1 0,-1 1 0,0-1 0,1 1 1,-1-1-1,0 1 0,0-2 0,-3-2-69,0-1 1,1 1-1,0-1 1,-1 0-1,1 0 0,-2-6 1,4 8 346,-1 0 0,1 0 1,0-1-1,0 1 0,1 0 0,-1-1 1,0 1-1,1-1 0,0 1 0,0 0 1,1-7-1,-1 8 50,1 0 0,0 0 1,0 1-1,0-1 0,0 0 1,0 1-1,0-1 0,1 1 1,-1-1-1,0 1 0,1-1 0,-1 1 1,1 0-1,-1 0 0,1 0 1,0 0-1,0 0 0,-1 0 1,5-1-1,2-1 709,1 0 0,17-3 1,6 1 482,1 1 1,0 1-1,60 4 1,-90-1-1382,0 0-1,-1 0 1,1 1-1,0 0 1,-1-1-1,1 1 1,0 0-1,-1 0 1,1 0-1,3 3 1,6 6-3657,-9-10 2113,5-3 410</inkml:trace>
</inkml:ink>
</file>

<file path=ppt/ink/ink1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5:55.3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1 202 13379,'3'-9'534,"1"-1"1,1 1 0,0 0-1,0 1 1,1-1-1,0 1 1,0 0-1,1 0 1,0 1 0,0 0-1,1 0 1,8-6-1,-14 12-440,-1 0 0,1 0 0,0 1 0,-1-1 0,1 0 0,0 1 0,-1-1 0,1 1 0,0-1 0,0 1 0,-1 0 0,1-1-1,0 1 1,0 0 0,0 0 0,-1 1 0,1-1 0,0 0 0,2 1 0,-2 0-1,0 0 1,0 0-1,0 1 1,0-1-1,0 1 0,0-1 1,0 1-1,-1-1 1,1 1-1,0 0 1,-1 0-1,0 0 0,2 2 1,2 7 180,0 0 0,0 0 0,-1 1 0,4 18 1,-6-22-188,10 49 534,5 65 0,4 19 36,-19-132-605,0-1-1,0 0 0,7 16 1,-8-22-50,-1-1 1,1 1 0,0-1 0,0 0-1,0 1 1,0-1 0,0 0 0,0 1 0,0-1-1,0 0 1,1 0 0,-1 0 0,0 0-1,1 0 1,-1 0 0,1 0 0,-1-1 0,1 1-1,-1 0 1,1-1 0,0 1 0,-1-1-1,1 0 1,0 1 0,-1-1 0,4 0-1,0-1 0,0 0 0,0-1 0,-1 1 0,1-1 0,-1 0 0,1 0 0,-1 0 0,1-1 0,-1 0-1,0 0 1,0 0 0,-1 0 0,1 0 0,4-6 0,3-3 1,-1-1 1,0 0 0,9-17-1,-4 0-2,-1-1 0,-1 0 1,-1-1-1,-2 0 0,-1-1 0,-2 0 0,6-61 0,-10 18 8,-3 66-7,-1 0 0,0 0 0,0 0 1,-1 0-1,-4-12 0,6 21 3,0 0 0,0 1 0,0-1 1,0 1-1,-1-1 0,1 1 0,0-1 1,0 1-1,0-1 0,-1 1 0,1-1 0,0 1 1,-1-1-1,1 1 0,0-1 0,-1 1 0,1 0 1,-1-1-1,1 1 0,-1 0 0,1-1 1,-1 1-1,1 0 0,-1 0 0,1-1 0,-1 1 1,1 0-1,-1 0 0,1 0 0,-1 0 0,1 0 1,-1 0-1,0-1 0,1 1 0,-1 1 1,1-1-1,-2 0 0,1 0 15,0 1 0,0-1 1,1 1-1,-1 0 0,0-1 0,0 1 0,0 0 1,0-1-1,1 1 0,-1 0 0,0 0 0,0 0 0,1 0 1,-1 0-1,1 0 0,-1 1 0,-1 3 61,1 0 0,0 0-1,0 0 1,0 0-1,0 0 1,1 0 0,0 0-1,0 1 1,0-1 0,1 0-1,0 0 1,0 0-1,2 8 1,4 6 176,0 0 1,11 20-1,-10-24-131,12 29 169,37 70 198,-49-101-496,0 0 0,1-1 0,0 0-1,1 0 1,0-1 0,14 11 0,-22-20-127,0 0 0,0 0 0,0-1-1,1 1 1,-1-1 0,1 0 0,-1 1 0,1-1 0,0 0 0,0-1 0,-1 1 0,1 0 0,0-1 0,0 1 0,0-1-1,-1 0 1,1 0 0,0 0 0,0 0 0,0-1 0,0 1 0,3-2 0,-2 0-634,0 0 0,0 0 0,0 0 0,0-1 0,-1 0 0,1 1 0,-1-1 0,0 0 1,0-1-1,0 1 0,0-1 0,0 1 0,3-7 0,12-25-2882</inkml:trace>
</inkml:ink>
</file>

<file path=ppt/ink/ink1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5:55.7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1 7922,'-2'5'232,"0"1"-552,0-1-1233,2-1 969</inkml:trace>
</inkml:ink>
</file>

<file path=ppt/ink/ink1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5:56.2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1 13259,'0'0'158,"0"0"-1,0 0 1,0 0 0,-1 1-1,1-1 1,0 0 0,0 0 0,0 0-1,0 1 1,0-1 0,0 0 0,0 0-1,0 0 1,0 1 0,0-1 0,0 0-1,0 0 1,0 1 0,2 2 2681,-2-3-2681,1 0-1,-1 0 1,12 8 714,-5-4 99,0 3-447,0 0 0,0 0 0,-1 0-1,0 1 1,8 14 0,22 47 1063,-29-54-1349,-6-15-224,36 86 865,-34-78-862,0 1 0,-1 0 0,0 0 0,0 0 0,-1 0 0,0 0 0,-1 18 1,0-26-70,0 0 1,0 0-1,0-1 1,0 1-1,0 0 1,0 0-1,-1-1 1,1 1-1,0 0 1,0 0-1,-1-1 1,1 1-1,0 0 1,-1-1-1,1 1 1,0 0-1,-1-1 1,1 1-1,-1 0 1,1-1-1,-1 1 1,1-1-1,-1 1 1,0-1-1,1 1 1,-1-1-1,0 0 1,1 1-1,-1-1 1,0 0-1,1 1 1,-1-1 0,0 0-1,0 0 1,1 0-1,-1 0 1,0 0-1,0 0 1,0 0-1,1 0 1,-1 0-1,0 0 1,0 0-1,1 0 1,-1 0-1,0-1 1,0 1-1,0-1 1,-3 0-352,1-1 1,-1 0 0,1 0-1,-1 0 1,1 0 0,0-1-1,0 1 1,-5-7 0,-6-10-732,1-2 0,0 0 0,2 0 0,0-1 0,2 0 0,0-1 0,-7-28 0,13 40 1039,1 1 0,0 0 0,0-1 0,0-13 1,2 24 148,0-1 1,0 0-1,0 1 1,0-1-1,0 0 1,0 1 0,0-1-1,0 0 1,0 0-1,0 1 1,0-1 0,0 0-1,0 1 1,1-1-1,-1 0 1,0 1-1,0-1 1,1 0 0,-1 1-1,1-1 1,-1 1-1,1-1 1,-1 1 0,0-1-1,1 1 1,0-1-1,-1 1 1,1-1 0,-1 1-1,1 0 1,0-1-1,-1 1 1,1 0-1,0-1 1,-1 1 0,1 0-1,0 0 1,-1 0-1,1 0 1,0 0 0,-1-1-1,1 1 1,0 0-1,0 1 1,3-1 345,-1 1 0,1 0 1,-1 1-1,0-1 0,0 1 1,0-1-1,6 4 0,2 3 573,1-1 0,1-1-1,-1 0 1,1-1 0,0 0 0,21 4-1,-11-4-89,1-2 0,-1-1 0,25-1 0,2 0 89,57-2-162,-106 1-920,0 0 0,0 0 1,0-1-1,0 1 1,0 0-1,0 0 0,0-1 1,0 1-1,0-1 1,0 1-1,0-1 0,0 1 1,0-1-1,0 0 1,-1 1-1,1-1 0,0 0 1,0 0-1,-1 0 1,1 0-1,0 1 1,-1-1-1,1 0 0,-1 0 1,1 0-1,-1 0 1,0 0-1,1 0 0,-1-2 1,1-3-971,0 0-1,0 0 1,-1 0 0,0-8 0,1-8-1739,4-10 758</inkml:trace>
</inkml:ink>
</file>

<file path=ppt/ink/ink1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5:56.5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0 14179,'-2'15'1784,"8"7"1537,1 2-208,11 7-601,3 4-431,2-1-769,1-1-368,-2 2-528,-3-2-160,-3 4-280,-1 0-240,-6-6-560,4-4-856,-2-12-1545,7-10-48,10-8 1393</inkml:trace>
</inkml:ink>
</file>

<file path=ppt/ink/ink1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5:56.7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 1 16660,'-5'7'1158,"1"0"1,0 0 0,0 1-1,1-1 1,-5 16 0,6-15-658,1 0 0,0 0 0,0 0 0,1 1 0,1 15 0,1-7-61,1 0 1,1 0-1,0 0 1,1-1-1,12 26 1,44 75 877,-41-85-1142,-2 2 0,24 62 0,-34-69-203,-3-11-261,0 0 0,1 0 1,13 25-1,-23-52-4683,-1-4 3066,-10-8-120</inkml:trace>
</inkml:ink>
</file>

<file path=ppt/ink/ink1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5:57.0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1 338 14275,'11'9'2569,"5"-7"3072,24-18-3297,4-10-71,8-9-625,3-2-240,-6-1-687,4-2-289,-16 1-264,-4 2-24,-13 8-368,-9 5-424,0 10-1169,-3 1-655</inkml:trace>
</inkml:ink>
</file>

<file path=ppt/ink/ink1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5:57.3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16 177 15115,'-11'27'2529,"7"-3"1840,13-15-1625,9-5-343,14-13-865,-1-8-240,5-7-583,-1-1-265,-4-3-400,-1 1-280,-8 3-817,0 0-807,-6 2-1697,3 5 0,8-6 1657</inkml:trace>
</inkml:ink>
</file>

<file path=ppt/ink/ink1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5:57.6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100 131 16516,'-1'12'1109,"1"0"0,1 0 0,1 0 0,-1 1 0,2-1 1,5 16-1,-7-26-1039,0 0 1,0 0 0,0 0-1,0 0 1,1 0 0,-1 0-1,1-1 1,-1 1-1,1 0 1,0-1 0,0 1-1,-1-1 1,1 0 0,0 0-1,0 0 1,0 0-1,1 0 1,-1 0 0,0 0-1,0 0 1,0-1 0,1 0-1,-1 1 1,0-1-1,1 0 1,-1 0 0,0 0-1,0 0 1,1 0-1,-1-1 1,0 1 0,3-1-1,1-1 25,1 0 0,-1 0-1,0 0 1,0-1-1,0 0 1,0 0 0,0 0-1,0-1 1,-1 0 0,6-5-1,-7 5 45,0-1 1,0 1-1,0-1 0,-1 0 0,1 0 0,-1-1 0,-1 1 1,5-11-1,-6 14-60,0 0-1,-1 0 1,1 0 0,-1-1 0,1 1 0,-1 0-1,0 0 1,0 0 0,0-1 0,0 1 0,0 0 0,-1 0-1,1 0 1,-1 0 0,1-1 0,-1 1 0,0 0-1,1 0 1,-1 0 0,0 0 0,-1 0 0,1 0 0,0 1-1,-1-1 1,1 0 0,0 1 0,-3-3 0,-4-2 106,-1 1 1,1 0-1,-1 1 1,0 0-1,0 0 0,-18-4 1,-58-10-106,82 17-77,-81-7-1470,83 8 1285,-1 0-1,1 0 0,0-1 0,0 1 0,0 0 1,-1-1-1,1 1 0,0-1 0,0 1 0,0-1 1,0 1-1,-1-2 0,1 1 42,1 1-1,0 0 1,-1-1 0,1 0 0,0 1-1,0-1 1,-1 1 0,1-1-1,0 1 1,0-1 0,0 1 0,0-1-1,0 0 1,0 1 0,0-1-1,0 1 1,0-1 0,0 0 0,0 1-1,0-1 1,0 1 0,0-1-1,0 0 1,0 1 0,1-1 0,-1 1-1,0-1 1,1 1 0,-1-1-1,0 1 1,1-1 0,18-23-1710</inkml:trace>
</inkml:ink>
</file>

<file path=ppt/ink/ink1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5:58.0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21973,'5'28'1616,"6"-1"897,6 6-385,7 4-640,3-2-311,3 5-465,-3 2-264,-5 8-256,-2 1-72,-5-2-104,0-5-136,1-9-696,-1-7-417,1-17-1583,3-9-929,-10-24 2065</inkml:trace>
</inkml:ink>
</file>

<file path=ppt/ink/ink1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5:58.6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208 635 15987,'-5'1'1257,"0"1"-1,0 0 1,0 0-1,1 0 1,-1 0-1,-5 5 1,3-2-352,1 0-1,-1 1 1,-6 7 0,-2 5 18,-21 34 1,32-47-630,-9 16-35,1 1 1,1 0 0,-12 30 0,18-38-295,1 0 0,1 0 1,0 0-1,0 0 0,1 0 0,1 29 1,1-39-35,0 0-1,1 0 1,-1 0 0,1 0 0,0 1 0,1-1 0,1 5 0,-2-8 32,-1 0 1,1 0 0,-1 0-1,1-1 1,-1 1-1,1 0 1,0 0 0,-1 0-1,1-1 1,0 1-1,0 0 1,0-1 0,-1 1-1,1-1 1,0 1-1,0-1 1,0 1 0,0-1-1,0 1 1,0-1-1,0 0 1,0 0 0,0 0-1,0 1 1,0-1-1,0 0 1,0 0 0,0 0-1,1-1 1,-1 1-1,1 0 1,2-2-55,-1 1 0,0-1-1,1 1 1,-1-1 0,0 0 0,0 0-1,0-1 1,-1 1 0,1-1 0,0 1 0,-1-1-1,0 0 1,1 0 0,-1 0 0,0 0 0,-1 0-1,4-6 1,2-9-134,0 1 0,5-23-1,-10 34 193,6-30-10,-1 0 0,-1-1 0,0-45 0,-6 50 76,-1 0 1,-8-53 0,-22-60 402,29 133-312,-2 1-1,1-1 1,-2 1 0,0 0-1,-6-11 1,11 21-105,0 1 0,0-1 0,-1 1 0,1-1 0,0 1 0,-1-1 0,1 1 0,-1-1 1,1 1-1,0 0 0,-1-1 0,1 1 0,-1 0 0,1-1 0,-1 1 0,1 0 0,-1 0 0,0-1 0,1 1 1,-1 0-1,1 0 0,-2 0 0,2 0-4,0 0 1,-1 0 0,1 0-1,-1 1 1,1-1 0,-1 0-1,1 1 1,0-1 0,-1 0-1,1 1 1,0-1 0,-1 0 0,1 1-1,0-1 1,0 1 0,-1-1-1,1 1 1,0-1 0,0 0-1,0 1 1,-1-1 0,1 1-1,0-1 1,0 2 0,-1 5 89,0 0 1,0 1-1,0-1 1,1 0-1,1 11 1,7 41 360,-4-37-294,0 11 57,2 1 0,2-1 1,1-1-1,2 1 1,18 39-1,-23-61-193,0-1 0,0 0 0,1 0 1,0 0-1,1-1 0,0 0 0,19 15 0,-21-19-31,1 0 1,0-1-1,0 0 0,1 0 1,-1-1-1,1 0 0,0 0 1,0-1-1,0 0 1,0 0-1,0-1 0,16 1 1,-13-2-3,0-1 0,0-1 1,0 0-1,0 0 0,0-1 1,0 0-1,-1-1 0,1 0 1,-1-1-1,0 0 0,0 0 1,-1-1-1,0-1 0,0 1 1,0-2-1,-1 1 0,13-15 1,-18 18-2,1 0 1,-1 0-1,-1 0 1,1-1-1,-1 1 1,1-1 0,-1 1-1,-1-1 1,1 0-1,1-7 1,-3 9-3,1 0 1,-1 1-1,0-1 0,0 0 1,0 0-1,-1 1 0,1-1 1,-1 0-1,1 0 0,-1 1 1,0-1-1,0 1 1,0-1-1,0 0 0,-1 1 1,1 0-1,-1-1 0,0 1 1,1 0-1,-4-3 1,0 1-3,0 0 0,0 0 1,0 0-1,-1 1 0,1 0 1,-1 0-1,0 0 0,0 1 1,0 0-1,0 0 0,-10-2 1,13 4-11,-1-1 0,1 1 0,-1-1 0,0 1-1,1 0 1,-1 0 0,1 1 0,-1-1 0,0 1 0,1-1 0,-1 1 0,1 1 0,0-1 0,-1 0 0,1 1 0,0-1 0,0 1-1,0 0 1,0 0 0,0 0 0,-5 5 0,7-6 3,0 0 0,0 0 0,0 1 0,0-1-1,0 0 1,1 1 0,-1-1 0,0 1 0,1-1 0,-1 1-1,0-1 1,1 1 0,0-1 0,-1 1 0,1-1 0,0 1-1,0-1 1,0 1 0,0 0 0,0-1 0,0 1 0,1-1-1,-1 1 1,0 0 0,1-1 0,-1 1 0,1-1 0,0 0 0,-1 1-1,1-1 1,0 1 0,0-1 0,0 0 0,0 0 0,0 1-1,0-1 1,0 0 0,0 0 0,1 0 0,1 1 0,2 2-18,0-1 0,1 0 0,-1 0 0,1 0 0,-1 0 0,1-1 0,0 0 0,0-1 0,7 2 0,0-1 9,0-1-1,0 0 1,1-1 0,-1-1 0,14-2 0,-19 2 22,0-1 0,1 0 1,-1-1-1,0 0 0,0 0 0,0-1 0,-1 1 1,1-2-1,6-5 0,-1 1 68,-1-2-1,0 0 1,-1 0 0,0-1-1,-1-1 1,10-15-1,-6 5 112,-2 0-1,19-48 0,-21 50-118,-7 17-23,-3 15-20,-11 43-13,4-21-14,-2 34-1,8-57-3,1-1-1,0 1 1,0-1-1,1 0 1,0 1-1,1-1 1,0 0-1,5 14 1,-6-20-4,0 0 1,1 0 0,-1 0-1,1-1 1,0 1-1,0 0 1,0 0-1,0-1 1,1 0-1,-1 1 1,1-1 0,-1 0-1,7 3 1,-8-4 6,1 0 0,-1-1-1,1 1 1,-1-1 0,1 1 0,0-1 0,-1 0 0,1 0 0,-1 0 0,1 0 0,0 0 0,-1 0 0,1 0-1,0 0 1,-1-1 0,1 1 0,-1-1 0,1 1 0,0-1 0,-1 0 0,0 1 0,1-1 0,-1 0-1,1 0 1,-1 0 0,0 0 0,0 0 0,1 0 0,-1-1 0,1-1 0,5-6-3,0 0-1,-1-1 1,0 0 0,-1 0 0,0 0-1,0-1 1,3-12 0,0-4 10,-2 1 0,4-29 0,-5 8 9,-2 0 0,-1-1 0,-8-66-1,3 83-5,-2 1-1,-1-1 1,-1 1-1,-2 0 1,-1 1-1,-16-32 1,9 30 7,16 29-7,0 0-1,0 1 0,0 0 0,0-1 1,-1 1-1,1 0 0,0-1 1,-1 1-1,1 0 0,0 0 0,-1 0 1,0 0-1,-1 0 0,2 1-1,1-1 0,-1 1 0,1 0 0,-1 0 0,1 0 0,0 0 0,-1 0 0,1 0 0,-1 0 0,1 0 1,-1 0-1,1 1 0,-1-1 0,1 0 0,0 0 0,-1 0 0,1 0 0,-1 1 0,1-1 0,0 0 0,-1 0 0,1 1 0,0-1 0,-1 0 0,1 1 0,0-1 0,-1 0 0,1 1 0,0-1 0,0 0 0,-1 1 0,1-1 0,0 1 0,0-1 0,0 1 0,-1-1 0,1 1 0,-3 22 15,2 10-2,3 1 1,0-1-1,14 65 0,40 93 36,-2-62-1501,-43-107 824,2 0 0,0-1 0,25 29 0,18 8-946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6:15.2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1 15011,'0'1'2025,"-3"4"1271,8 8-919,3 4-441,1 4-759,5 2-361,-5 5-408,-1-2-104,3 1-304,-4-3-240,-2-7-736,0-6-353,8-8-1359,0-6-265,18-12 1625</inkml:trace>
</inkml:ink>
</file>

<file path=ppt/ink/ink1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6:16.0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103 1299 10322,'-31'-3'855,"14"2"209,1-1 0,-22-5 1,38 7-1034,0 0 0,0 0 346,0 0-346,0 0 0,0 0 1,0-1-1,0 1 0,0 0 1,0 0-1,0 0 0,0 0 1,0 0-1,0 0 0,0 0 1,0 0-1,0 0 0,0 0 1,0 0-1,0 0 0,0 0 1,0 0-1,0 0 0,0 0 1,0 0-1,0 0 0,0 0 1,0 0-1,0 0 1,0-1-1,0 1 0,8 0 617,55 2 1935,-34 0-1648,0-1 1,35-4-1,-32-2-314,0-2 0,0-1 0,-1-1 0,47-21 0,121-70 1240,-156 77-1527,810-474 4188,-389 221-3348,-460 274-1175,148-88 68,-111 64-258,61-53-1,-94 72 136,0-1 0,0 0 0,-1 0 1,13-18-1,-13 12 3,-1-1 0,0 1 0,5-19 0</inkml:trace>
</inkml:ink>
</file>

<file path=ppt/ink/ink1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6:17.7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549 1 9530,'-6'0'5761,"6"0"-5591,-1 4 339,0 0-1,1 0 1,-1 1 0,1-1 0,0 0 0,0 0 0,0 1 0,2 5 0,-1 3 202,1 37 511,-3-1-1,-1 1 1,-14 71-1,-44 144 254,38-174-758,-113 412 1982,93-360-2244,-33 99 340,58-196-796,-3-1 0,-1 0 0,-30 44 0,46-80-406,0-1 0,-1 0 0,-1 0 0,1 0 0,-11 8 0,16-15 225,1 0 0,-1 0 0,-1 0 1,1-1-1,0 1 0,0 0 0,0-1 0,0 1 1,0-1-1,-1 1 0,1-1 0,0 0 0,0 0 0,-2 1 1,1-2 19,0 1 1,1 0 0,-1-1 0,1 0-1,-1 1 1,1-1 0,-1 0-1,1 0 1,-1 0 0,-1-1-1,3 2 160</inkml:trace>
</inkml:ink>
</file>

<file path=ppt/ink/ink1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6:18.4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16195,'14'23'2309,"2"0"-1,0-1 1,30 31-1,64 50-879,-69-66-949,24 29-1560,-64-66 1008,-1 0 0,0 0 0,0 0 0,0-1 0,0 1 0,0 0 0,0 0 0,0 0 0,1 0 0,-1 0 0,0 0 0,0 0 1,0 0-1,0-1 0,0 1 0,0 0 0,0 0 0,0 0 0,0 0 0,0 0 0,0 0 0,0-1 0,0 1 0,0 0 0,0 0 0,0 0 1,0 0-1,0 0 0,0-1 0,0 1 0,0 0 0,0 0 0,0 0 0,0 0 0,0 0 0,0 0 0,0-1 0,0 1 0,0 0 1,0 0-1,0 0 0,0 0 0,0 0 0,-1 0 0,-2-4-578,0 0 1,-1 0 0,0 0-1,0 1 1,0 0-1,0-1 1,0 2-1,-6-4 1,-2-2-780,-18-11-1087,-7-4 1224</inkml:trace>
</inkml:ink>
</file>

<file path=ppt/ink/ink1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6:18.8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1 134 10882,'1'-2'257,"0"1"1,0-1-1,0 1 0,0 0 0,0-1 0,1 1 0,-1 0 0,0 0 1,1 0-1,-1 0 0,1 0 0,-1 0 0,1 0 0,-1 0 1,1 0-1,0 1 0,3-2 0,3 1 551,0 0 1,14-1-1,-11 1-59,83-6 3550,50-4-72,-116 12-3473,53 6 0,-33-1-672,-47-6-167,1 0-1,-1 1 1,1-1 0,-1 0 0,1 0-1,-1 0 1,0 0 0,1-1 0,-1 1-1,1 0 1,-1 0 0,1-1-1,-1 1 1,0-1 0,1 0 0,-1 1-1,2-2 1,-2 1-143,0-1 1,0 1-1,0-1 0,-1 0 1,1 1-1,0-1 0,-1 0 0,1 1 1,-1-1-1,1 0 0,-1 0 1,0 1-1,0-1 0,0-3 0,2-27-1912,2-7 538</inkml:trace>
</inkml:ink>
</file>

<file path=ppt/ink/ink1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6:19.4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0 334 17988,'2'22'1760,"7"2"1313,8 3-377,6 4-1015,10 2-361,4 4-664,-4 2-264,0 1-240,-4-2-32,-5-3-248,-2-5-288,-3-12-1192,-7-7-473,5-20-215,3-13 776</inkml:trace>
  <inkml:trace contextRef="#ctx0" brushRef="#br0" timeOffset="1">337 222 16155,'148'131'9437,"17"18"-5824,-154-137-3487,20 26 0,-29-34-115,1 0 0,-1 0 0,1 1 0,-1-1 0,-1 0 0,1 1 0,-1-1 0,1 1 0,-1-1 0,0 1 0,0 5 0,-1-10-10,0 1-1,-1-1 1,1 0-1,0 0 1,0 1-1,0-1 1,0 0-1,0 0 1,0 1-1,0-1 1,-1 0-1,1 0 1,0 1 0,0-1-1,0 0 1,-1 0-1,1 0 1,0 0-1,0 1 1,0-1-1,-1 0 1,1 0-1,0 0 1,0 0 0,-1 0-1,1 0 1,0 0-1,-1 0 1,1 1-1,0-1 1,0 0-1,-1 0 1,1 0-1,0 0 1,0 0-1,-1-1 1,1 1 0,-1 0-1,-8-2-22,4 0-17,1-1 0,-1 1 1,1-1-1,0-1 0,0 1 1,0 0-1,-6-8 0,0 0-75,-20-18-172,2-2 0,1-1 1,1-2-1,-40-69 0,61 94 275,1 0 1,0 0-1,0-1 0,1 0 0,0 0 1,1 0-1,0 0 0,0 0 0,1-11 0,1 13 12,1-1-1,0 0 0,0 1 0,1-1 0,0 1 0,0 0 0,1 0 0,0 0 0,1 0 0,8-14 1,-6 12 82,1 0 0,0 1 0,0 0 0,1 1 0,0 0 1,0 0-1,1 0 0,0 1 0,1 1 0,-1 0 0,1 0 1,0 0-1,1 2 0,-1-1 0,1 1 0,0 1 0,0 0 1,1 0-1,-1 1 0,0 1 0,1 0 0,-1 0 0,1 1 1,18 2-1,-25-1 11,1 0 0,-1 0 0,1 1 0,-1-1 0,0 1 1,0 0-1,0 1 0,0-1 0,0 1 0,0 0 0,-1 0 0,8 7 1,-9-7-27,0 0 1,0 1-1,0-1 1,-1 1 0,1 0-1,-1 0 1,0 0-1,0 0 1,-1 0-1,1 0 1,-1 1 0,0-1-1,0 1 1,0-1-1,-1 0 1,1 6 0,-1 0-34,-1 0 0,-1 1 1,1-1-1,-2-1 1,1 1-1,-1 0 0,-1 0 1,0-1-1,0 0 0,-1 0 1,-10 15-1,4-8 6,-1 0 0,-1-1 0,0-1-1,-1 0 1,-18 13 0,15-13-262,-25 13 1,35-23 126,1 0 1,-1-1 0,0 0 0,0 0 0,0-1-1,-1 0 1,-7 1 0,14-3 55,0 0 1,-1 0-1,1 0 0,0 0 0,0 0 0,0 0 1,-1 0-1,1-1 0,0 1 0,0 0 0,-2-2 1</inkml:trace>
</inkml:ink>
</file>

<file path=ppt/ink/ink1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6:22.7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100 96 12067,'9'-88'5294,"-7"80"-4768,2 15-289,0 14 54,-2 12 1327,-5 53 0,0-1 405,4-36-1114,0 116 493,-3-127-1336,-2 0 0,-11 50 0,-1-30-30,-26 62 1,30-88-34,12-32-23,0 0 0,0 0 0,0 0 0,0 0 0,0 0 0,-1 1 0,1-1 0,0 0 0,0 0 0,0 0 0,0 0 0,0 0-1,0 0 1,0 0 0,0 0 0,0 0 0,0 0 0,0 1 0,0-1 0,0 0 0,-1 0 0,1 0 0,0 0 0,0 0 0,0 0 0,0 0 0,0 0 0,0 0 0,0 0 0,0 0 0,-1 0 0,1 0 0,0 0 0,0 0 0,0 0 0,0 0 0,0 0 0,0 0 0,0 0 0,-1 0 0,1 0-1,0 0 1,0 0 0,0 0 0,0 0 0,0 0 0,0-1 0,0 1 0,0 0 0,0 0 0,0 0 0,-1 0 0,1 0 0,0 0 0,0 0 0,0 0 0,0 0 0,0 0 0,0-1 0,0 1 0,0 0 0,0 0 0,0 0 0,0 0 0,0 0 0,0 0 0,0 0 0,-6-14-1781,-4-20-2090,6 14 2442</inkml:trace>
</inkml:ink>
</file>

<file path=ppt/ink/ink1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6:22.9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46 1 14083,'-19'39'3984,"15"-33"-3577,1 0-1,-1 0 0,2 0 0,-1 0 1,1 1-1,0-1 0,0 1 1,0 0-1,0 12 0,2-9-44,0 1-1,1-1 1,0 0 0,1 0-1,0 0 1,0 0 0,1 0-1,0-1 1,8 16 0,-11-24-314,1 0 0,0 0 0,-1 0 0,1 0 0,0 0 0,0 0 0,0 0 0,0-1 0,0 1 0,0 0 0,0 0 0,0-1 0,0 1 0,0-1 0,0 1 0,0-1 0,0 1-1,1-1 1,-1 1 0,0-1 0,0 0 0,0 0 0,1 0 0,-1 0 0,0 0 0,0 0 0,1 0 0,-1 0 0,0 0 0,0-1 0,1 1 0,0-1 0,4-1 63,-1-1 0,0 1 0,1-1 0,-1 0-1,7-6 1,121-109-358,-93 80-1347,-12 13 677</inkml:trace>
</inkml:ink>
</file>

<file path=ppt/ink/ink1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6:23.7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76 11 11362,'-1'-1'285,"-11"-8"7713,11 9-7900,1 0 1,-1 0-1,1 0 0,-1 0 0,1 0 1,-1 0-1,1 0 0,-1 0 0,1 1 1,-1-1-1,1 0 0,-1 0 1,1 1-1,-1-1 0,1 0 0,0 0 1,-1 1-1,1-1 0,0 0 0,-1 1 1,1-1-1,0 1 0,-1-1 1,1 0-1,0 1 0,-1-1 0,1 1 1,0-1-1,0 1 0,-1 0 0,-6 17 331,0-1-1,0 2 1,-5 27-1,9-31-251,0 1 1,1-1-1,1 1 0,0 23 1,2-32-114,-1 1 0,1 0 0,1-1 0,-1 1 0,1-1 1,1 0-1,-1 0 0,1 0 0,0 0 0,1 0 0,4 7 1,-6-12-58,0 0-1,0 0 1,0 0 0,0 0 0,0 0 0,0 0 0,1-1 0,-1 1 0,0-1 0,1 0 0,0 1 0,-1-1 0,1 0 0,-1-1 0,1 1 0,0 0 0,0-1 0,-1 0 0,1 1 0,0-1 0,0 0 0,0 0-1,0-1 1,-1 1 0,1-1 0,0 1 0,3-2 0,2-1-4,0 0 0,0 0-1,0-1 1,0 0 0,0 0-1,-1-1 1,11-9 0,-11 8 1,1-1 0,-2 0 0,1 0 0,-1-1 0,0 0 0,9-16 0,-13 19 0,1 0-1,-1 0 1,0 0 0,0 0-1,-1-1 1,0 1 0,1-1-1,-2 1 1,1-1 0,-1 1 0,0-1-1,0 1 1,-1-10 0,0 13-2,0-1 1,0 0-1,0 1 1,0-1-1,0 0 1,-1 1-1,1-1 1,-1 1-1,1 0 1,-1-1-1,0 1 1,0 0 0,0 0-1,0 0 1,0 0-1,-1 1 1,1-1-1,0 0 1,-1 1-1,0 0 1,1 0-1,-1 0 1,0 0-1,1 0 1,-5-1-1,-7 0 12,0 0-1,1 1 1,-1 0-1,-15 2 0,8 0 32,2-1-10,13 1-49,0-1-1,0 1 0,0-2 1,0 1-1,0 0 1,0-1-1,0 0 0,0-1 1,-10-3-1,15 5-41,1-1-1,0 1 1,-1 0 0,1 0-1,0-1 1,-1 1-1,1 0 1,0 0-1,0-1 1,-1 1 0,1 0-1,0-1 1,0 1-1,0-1 1,0 1-1,-1 0 1,1-1 0,0 1-1,0-1 1,0 1-1,0 0 1,0-1-1,0 1 1,0-1 0,0 1-1,0 0 1,0-1-1,0 1 1,0-1-1,0 1 1,1 0-1,-1-1 1,0 1 0,0 0-1,0-1 1,0 1-1,1 0 1,-1-1-1,0 1 1,0 0 0,1-1-1,-1 1 1,1-1-1,15-12-2643,6 0 1431</inkml:trace>
</inkml:ink>
</file>

<file path=ppt/ink/ink1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6:24.2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1 259 14251,'39'20'3818,"-1"2"-1,42 32 1,-84-58-3593,1 0-1,0-1 1,0 1-1,0-1 1,1 0-1,-1 0 1,-1-6 0,-17-46 131,18 47-321,0-1 0,0 1 0,1-1 0,1 0 0,0 0 0,0 0 0,1 1 0,2-22 0,-1 27-102,0 0 0,0 0 1,1 0-1,-1 1 0,1-1 1,0 0-1,1 1 0,-1-1 0,1 1 1,0 0-1,0 0 0,0 0 1,0 0-1,1 1 0,-1-1 1,1 1-1,0 0 0,0 0 0,0 0 1,1 0-1,5-2 0,37-19-4168,-29 12 4838,-4 1-366</inkml:trace>
</inkml:ink>
</file>

<file path=ppt/ink/ink1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6:25.8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161 860 13027,'-2'0'322,"0"0"1,0 0 0,-1 0-1,1 0 1,0 0-1,0 1 1,0-1 0,0 0-1,0 1 1,0 0 0,0-1-1,0 1 1,1 0-1,-1 0 1,0 0 0,0 0-1,1 1 1,-1-1-1,0 0 1,1 1 0,-3 2-1,-2 3 114,0 1-1,1-1 1,-7 13-1,5-7-226,0 0 0,0 0 0,2 1 0,0 0 0,0 0 0,1 0 0,1 1 0,0 0 0,0 23 0,2-34-182,2 0 0,-1 0 0,0-1 0,1 1 0,0 0 1,0 0-1,0-1 0,0 1 0,0 0 0,1-1 0,0 1 0,-1-1 1,1 0-1,4 5 0,-4-6-17,0 0-1,0 0 1,1 0 0,-1 0 0,0-1 0,1 1-1,0-1 1,-1 0 0,1 1 0,0-1 0,-1 0-1,1-1 1,0 1 0,0 0 0,0-1-1,0 0 1,-1 1 0,1-1 0,5-1 0,-4 1-7,0-1 1,0 0 0,0 0 0,0 0 0,0-1 0,-1 1 0,1-1-1,0 0 1,-1 0 0,1-1 0,-1 1 0,0-1 0,1 1 0,-1-1-1,-1 0 1,1 0 0,0 0 0,-1-1 0,1 1 0,2-6 0,1-2 8,0-1 1,-1-1 0,0 1 0,0-1-1,2-13 1,-3 5-2,-1 0 1,0-1 0,-2 1-1,-1 0 1,0 0-1,-1-1 1,-6-28-1,0 20 3,0-1 0,-2 1 0,-2 0-1,-18-37 1,23 55 18,0 1 0,-1 0-1,-1 0 1,1 1 0,-16-15-1,20 21 79,-1 1 0,1-1 0,-1 1 0,0 0 0,0 0 0,-1 1 0,1-1 0,0 1 0,-1 0 0,0 0-1,1 0 1,-1 1 0,0 0 0,0 0 0,0 0 0,0 0 0,-7 1 0,11 0-72,0 0 1,0 0-1,1 0 1,-1 0-1,0 0 1,1 1-1,-1-1 0,0 0 1,0 0-1,1 1 1,-1-1-1,0 1 1,1-1-1,-1 1 1,1-1-1,-1 1 1,1-1-1,-1 1 1,1-1-1,-1 1 0,1-1 1,-1 1-1,1 0 1,-1 0-1,1 1 30,-1 0 1,0 1-1,1-1 0,0 0 0,-1 0 0,1 0 0,0 0 0,0 4 0,1 2 97,1 1-1,-1-1 1,5 13-1,12 22 181,2-1 0,2-1 0,37 53 1,-49-78-307,1-1 0,1 0 0,0-1 0,1 0 0,1-1 1,24 18-1,-30-25-38,0-1 0,-1-1 1,2 1-1,-1-1 0,0-1 0,1 0 1,0 0-1,0 0 0,0-1 1,0 0-1,0-1 0,0 0 0,0-1 1,0 0-1,14-1 0,-19 0-1,0 1 0,0-1 0,0 0 0,1-1-1,-1 1 1,0-1 0,0 1 0,-1-1 0,1 0 0,0-1-1,-1 1 1,1-1 0,-1 0 0,0 1 0,0-1 0,0-1-1,0 1 1,0 0 0,-1-1 0,1 1 0,-1-1-1,0 0 1,0 0 0,1-5 0,0 2 1,-2 0-1,1-1 1,-1 0 0,0 1 0,0-1-1,-1 0 1,0 0 0,-1 1 0,0-1-1,0 0 1,0 1 0,-5-14 0,1 5-1,-2 0 1,-11-22 0,14 30 2,-1 1 1,1 1-1,-1-1 0,-1 1 1,1-1-1,-1 1 1,-9-7-1,14 12-3,-1 0 1,1 0-1,-1 0 1,1 0-1,-1 0 0,0 0 1,1 0-1,-1 1 1,0-1-1,0 1 0,0-1 1,0 1-1,1 0 1,-1-1-1,0 1 0,0 0 1,0 0-1,0 1 1,0-1-1,-1 1 0,1-1 1,0 1-1,0 0 0,1 0 0,-1 0 0,0 0 0,1 1 0,-1-1 0,1 0 0,-1 1 1,1-1-1,0 1 0,0-1 0,-1 1 0,1-1 0,0 1 0,0 0 0,1 0 1,-2 3-1,0 1 0,0 1 1,0-1 0,0 1 0,1 0 0,0-1-1,1 1 1,-1 0 0,1 0 0,1 0 0,-1 0-1,1-1 1,0 1 0,1 0 0,0 0 0,0-1 0,0 1-1,1-1 1,5 10 0,-5-11-2,0 0 1,0-1-1,1 1 1,0-1-1,-1 0 1,1 0-1,1 0 1,-1-1-1,1 1 0,-1-1 1,1 0-1,0 0 1,0-1-1,0 0 1,0 1-1,1-2 1,-1 1-1,0-1 0,1 0 1,0 0-1,-1 0 1,12 0-1,-11-2 1,0 0 0,0 0 0,1 0 0,-1-1 0,0 0 0,0 0 1,0 0-1,-1-1 0,1 0 0,-1 0 0,1 0 0,-1-1 0,0 0 0,0 0 0,0 0 0,-1-1 0,0 1 0,0-1 0,5-7 0,-2 2 0,-1-1 1,0 1 0,0-2-1,-1 1 1,0 0-1,-1-1 1,-1 0-1,5-23 1,-7 23-4,0 1 0,0-1 1,-1 0-1,0 0 0,-3-15 1,3 27 1,0-1 1,0 1 0,0-1-1,0 0 1,0 1 0,0-1-1,0 1 1,0-1 0,0 1-1,-1-1 1,1 1 0,0-1-1,0 1 1,-1-1 0,1 1 0,0-1-1,0 1 1,-1-1 0,1 1-1,0-1 1,-1 0 0,-8 13-4,8-10 4,-1 1 0,1 0 1,0 0-1,0 0 0,0 0 1,0 0-1,1 0 1,-1 0-1,1 0 0,0 0 1,0 1-1,0-1 0,0 0 1,0 0-1,1 0 0,-1 0 1,1 1-1,0-1 1,0 0-1,0 0 0,2 3 1,-2-4-1,0 0 0,0 1 1,1-1-1,-1 0 0,1 0 1,-1 0-1,1 0 1,0 0-1,0 0 0,0-1 1,0 1-1,0-1 0,0 1 1,0-1-1,1 0 1,-1 0-1,0 0 0,1 0 1,-1 0-1,1 0 0,-1-1 1,1 1-1,-1-1 1,1 1-1,4-1 0,-4-1 1,0 0-1,-1 1 0,1-1 0,-1 0 1,1-1-1,-1 1 0,1 0 0,-1-1 1,0 1-1,1-1 0,-1 0 0,0 0 1,0 1-1,2-4 0,-1 1 0,1 0 0,-1 0 0,0 0 0,-1 0 0,1-1 0,-1 1 0,2-6 0,1-3 4,-2-2-2,-4 11-5,-1 1-9,2 3 12,0-1 0,0 1 0,1 0 0,-1-1 0,0 1 0,0-1 0,1 1-1,-1-1 1,0 1 0,1 0 0,-1-1 0,1 1 0,-1 0 0,0-1 0,1 1 0,-1 0 0,1 0 0,-1-1 0,1 1 0,-1 0 0,1 0 0,0-1 0,0 1 0,1 0-1,-1-1 1,0 1-1,1-1 1,-1 0 0,0 1-1,1-1 1,-1 0-1,0 1 1,0-1-1,0 0 1,0 0 0,0 0-1,0 0 1,0 0-1,1-2 1,-2 3 0,0 0 0,0-1 0,0 1 0,0 0 0,0 0 0,0-1 0,1 1 0,-1 0 0,0 0 0,0-1 0,0 1 0,0 0 0,0 0 0,1 0 0,-1-1-1,0 1 1,0 0 0,0 0 0,1 0 0,-1 0 0,0 0 0,0 0 0,1-1 0,-1 1 0,0 0 0,0 0 0,1 0 0,-1 0 0,0 0 0,0 0 0,1 0 0,-1 0 0,0 0 0,1 0 0,-1 0 0,0 0 0,0 0 0,1 0 0,-1 0 0,0 0 0,0 1 0,1-1 0,-1 0 0,0 0 0,0 0 0,0 0 0,1 0 0,-1 1 0,0-1-1,0 0 1,0 0 0,1 0 0,-1 1 0,0-1 0,0 0 0,0 0 0,0 1 0,8 11 1,-6-9-1,-1-1 1,0 0-1,1 0 1,-1 0 0,1 0-1,0 0 1,0 0-1,0 0 1,0 0 0,0-1-1,0 1 1,3 1-1,30 15 10,-28-14-10,0-1 0,1-1-1,-1 0 1,1 0 0,0 0 0,0-1-1,8 1 1,-14-2 0,0 0 0,0 0 0,0 0 0,0 0 0,0 0 0,0-1-1,0 1 1,-1-1 0,1 1 0,0-1 0,0 0 0,0 1 0,0-1 0,-1 0 0,1 0 0,-1-1-1,1 1 1,0 0 0,-1 0 0,0-1 0,1 1 0,-1-1 0,0 1 0,0-1 0,0 1-1,0-1 1,0 0 0,0 0 0,0 1 0,-1-1 0,1 0 0,0 0 0,-1-2 0,3-10-24,-1 1 1,-1 0-1,0 0 1,-1-1-1,-2-15 1,2 23 13,-1 1-1,0 0 1,0 0 0,-1 0-1,1 1 1,-1-1 0,0 0-1,0 0 1,-1 1 0,1-1-1,-1 1 1,0 0 0,-1 0-1,1 0 1,0 0 0,-7-4 0,9 7 7,-1-1 1,1 1 0,-1 0-1,0 1 1,1-1-1,-1 0 1,0 0 0,1 1-1,-1-1 1,0 1 0,0-1-1,1 1 1,-1 0 0,0 0-1,0-1 1,0 1 0,-3 1-1,4-1 3,-1 1-1,1 0 0,-1-1 1,1 1-1,0 0 0,-1 0 1,1-1-1,0 1 0,-1 0 1,1 0-1,0 1 0,0-1 1,0 0-1,0 0 0,0 0 1,0 1-1,1-1 0,-1 1 1,0-1-1,0 3 1,-1 0 0,1 0 0,0 0 0,0 0 1,0 0-1,0 0 0,1 0 0,-1 0 1,1 1-1,0-1 0,0 0 0,1 0 1,0 0-1,-1 0 0,1 0 0,0 0 1,1 0-1,-1 0 0,1 0 0,0-1 1,0 1-1,0-1 0,0 1 0,0-1 1,1 0-1,0 1 0,5 4 0,-4-5 1,0 0 0,0 0 0,0 0-1,0-1 1,1 1 0,-1-1 0,1 0 0,0-1-1,-1 1 1,1-1 0,0 0 0,0 0-1,0 0 1,0 0 0,0-1 0,0 0 0,0 0-1,0-1 1,0 1 0,0-1 0,9-3 0,-5 1 4,0-1 0,-1 0 0,1 0 1,-1-1-1,0-1 0,0 1 0,-1-1 1,1 0-1,-1-1 0,-1 0 1,1 0-1,7-12 0,-8 11 38,0-1 0,-1 0 0,-1 0 0,1 0 0,-1-1 0,-1 0 0,0 0 0,0 0 0,-1 0 0,0 0 0,0-14 0,-1 13 13,0 7-42,-1 0-1,0 0 1,0 0-1,0 0 1,0 0 0,0 0-1,-1 0 1,0 0-1,-2-7 1,3 11-14,0-1 0,0 1-1,0 0 1,0 0 0,-1 0 0,1 0 0,0 0 0,0 0 0,0 0 0,0 0 0,0 0-1,0 0 1,-1 0 0,1 0 0,0 0 0,0 0 0,0 0 0,0 0 0,0 0 0,0 0 0,-1 0-1,1 0 1,0 0 0,0 1 0,0-1 0,0 0 0,0 0 0,0 0 0,0 0 0,-1 0 0,1 0-1,0 0 1,0 0 0,0 0 0,0 0 0,0 1 0,0-1 0,0 0 0,0 0 0,0 0 0,0 0-1,0 0 1,0 0 0,0 1 0,0-1 0,0 0 0,0 0 0,0 0 0,0 0 0,0 0 0,0 0-1,0 1 1,-4 8-13,0 11-27,0 0 0,-2 26 1,5-41 24,1 0 0,0 0 0,0 1 0,0-1 0,1 0 0,0 0 0,0 0 1,0 0-1,0 0 0,1 0 0,0 0 0,0 0 0,0 0 0,5 6 0,-6-10 5,0 1 0,0-1 0,0 0-1,0 0 1,0 0 0,0 0 0,1 0-1,-1-1 1,0 1 0,1 0 0,-1 0 0,0-1-1,1 1 1,-1-1 0,1 1 0,-1-1-1,1 0 1,-1 1 0,3-1 0,-1 0-5,-1-1 0,0 1 1,0-1-1,0 1 0,1-1 1,-1 0-1,0 0 0,0 0 0,0 0 1,0 0-1,3-3 0,1-1-12,0 0 0,-1 0 1,0-1-1,0 0 0,0 0 0,6-11 0,-5 6 28,-1 0-1,0-1 1,-1 0 0,0 0-1,-1 0 1,0-1 0,-1 1-1,0-1 1,-1 0 0,0 1 0,-1-1-1,-1 0 1,0 1 0,-5-25-1,-4-1 30,-1 0 0,-3 1-1,-24-51 1,31 72-26,5 11-2,0-1 0,-1 0 0,0 1 0,0 0 0,-8-10 0,11 15-2,0 0 0,0 0 0,0-1 0,0 1 0,0 0 1,0 0-1,0 0 0,0 0 0,0 0 0,0 0 0,0 0 0,0-1 0,0 1 0,-1 0 0,1 0 0,0 0 0,0 0 0,0 0 0,0 0 0,0 0 0,0 0 0,0 0 1,0 0-1,0 0 0,-1 0 0,1 0 0,0-1 0,0 1 0,0 0 0,0 0 0,0 0 0,0 0 0,-1 0 0,1 0 0,0 0 0,0 0 0,0 0 0,0 0 0,0 0 0,0 0 1,0 1-1,-1-1 0,1 0 0,0 0 0,0 0 0,0 0 0,0 0 0,0 0 0,0 0 0,0 0 0,0 0 0,-1 0 0,1 0 0,0 0 0,0 1 0,0-1 0,0 0 0,0 0 1,0 0-1,0 0 0,0 0 0,0 0 0,0 0 0,0 0 0,0 1 0,0-1 0,0 0 0,0 0 0,0 0 0,-1 7 7,1 0-1,1-1 0,-1 1 1,1 0-1,0-1 0,1 1 1,2 7-1,2 8 65,2-1 0,0 0 0,1-1 0,1 0 0,1 0 0,1-1 1,24 30-1,-26-37-15,0-1 0,0-1 0,2 1 1,-1-2-1,1 1 0,0-2 1,1 0-1,0 0 0,1-1 0,-1-1 1,1 0-1,23 6 0,-21-8-18,-1-2 0,1 1-1,-1-2 1,1 0 0,0-1-1,-1-1 1,1 0 0,26-6-1,-32 5-211,-1-1-1,1 0 0,-1-1 1,1 0-1,-1 0 0,-1-1 1,1-1-1,-1 1 0,1-1 1,-2 0-1,1-1 1,-1 0-1,0 0 0,11-14 1,19-41-916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3:28.6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762 58 9130,'-3'-4'304,"0"1"0,0 0 0,1 0 0,-2 0 0,1 0 1,0 1-1,-1-1 0,1 1 0,-1 0 0,-4-2 0,-39-16 1216,41 19-1305,-1-1 0,1 1 0,0 0 1,-1 1-1,1-1 0,-1 1 0,1 1 0,0-1 0,-1 1 0,1 0 1,0 0-1,-1 1 0,1 0 0,-6 3 0,-10 5-21,1 0 1,-29 20-1,23-13-61,2-2-19,-1 2 0,2 1-1,0 1 1,1 1-1,-20 24 1,14-11 87,1 1 1,-43 70-1,16-18-194,31-50 69,-24 46 0,42-69-26,1 1 0,0 0 0,0 0 1,1 1-1,1-1 0,1 1 0,0 0 1,0 18-1,3-12-44,0 0 1,1 0 0,2 0 0,0 0-1,8 23 1,96 269-12,-95-278 19,1 0 0,1-1 1,2 0-1,43 61 1,-43-73 122,1-2 0,2 0 0,0-1 0,1 0 0,44 28 0,50 20 343,-100-60-439,0 0 1,1-2-1,0 1 0,1-2 0,28 5 0,5-6 168,62-4-1,-70 0-37,-20 0-32,0-1 0,0 0-1,-1-2 1,1-1-1,-1 0 1,0-2 0,-1 0-1,1-1 1,-2-2-1,1 0 1,-1 0 0,-1-2-1,25-20 1,-10 5 18,-2-1-1,-1-2 1,-1-1 0,27-38 0,110-169 86,-155 219-131,-1 0 0,0 0 0,-2-1 0,0-1 0,8-37 0,-14 46 23,0 0 0,-2 1 0,1-1 0,-1 0 0,-3-20 0,-16-58 195,12 59-314,-11-57 17,-13-50-7,28 126-26,-1 1 0,-1 0 0,0 0 0,0 1 0,-1 0-1,0 0 1,-1 0 0,0 1 0,-9-10 0,-4 0 3,0 1-1,-42-29 0,-184-110 22,190 127-15,-1 2 0,-96-32 0,121 51-17,0 2 0,-1 1 0,0 1 0,0 2 0,0 1 0,0 2-1,0 1 1,0 2 0,0 1 0,1 1 0,0 2 0,0 2 0,0 0 0,-33 16 0,52-20-454,0 1 0,0 0-1,1 1 1,0 0 0,-15 13 0,26-20 401,1 0 1,-1 1-1,1-1 0,-1 1 0,1 0 1,0-1-1,-1 1 0,1-1 1,0 1-1,-1 0 0,1-1 0,0 1 1,0 0-1,0-1 0,0 2 0,-1-2 45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6:15.5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11666,'8'18'7405,"-2"1"-3979,-4-11-2667,0-1-1,1 1 1,6 12 0,3-2-64,1 0 0,1-1 0,23 22 0,4 5-388,-27-28-361,-9-11-343,0-1 0,-1 1 0,0 1 0,0-1-1,0 0 1,0 1 0,4 10 0,-20-23-7042,3-4 5749</inkml:trace>
</inkml:ink>
</file>

<file path=ppt/ink/ink1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4:31.4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14 336 9002,'-2'-21'805,"0"0"1,2-33-1,0 22 520,0 32-1293,1 0 1,-1 0-1,0 0 1,0-1-1,0 1 1,0 0 0,0 0-1,0 0 1,0 0-1,0-1 1,0 1-1,0 0 1,0 0-1,0 0 1,0 0 0,0 0-1,0-1 1,-1 1-1,1 0 1,0 0-1,0 0 1,0 0-1,0-1 1,0 1-1,0 0 1,0 0 0,0 0-1,0 0 1,-1 0-1,1 0 1,0 0-1,0-1 1,0 1-1,0 0 1,0 0-1,-1 0 1,1 0 0,0 0-1,0 0 1,0 0-1,0 0 1,-1 0-1,1 0 1,0 0-1,0 0 1,0 0 0,0 0-1,-1 0 1,1 0 6,0 0 0,-1 0 0,1 1 1,0-1-1,-1 0 0,1 0 0,0 1 0,0-1 1,-1 0-1,1 1 0,0-1 0,0 0 1,0 1-1,-1-1 0,1 0 0,0 1 0,0-1 1,0 0-1,0 1 0,0-1 0,0 1 1,-1 15 317,1 0 0,0 0 1,5 23-1,0 5 229,0 10 16,-2-22-230,-1 45-1,-3-65-293,-2 38 111,2 0 0,2 0 0,8 58 0,21 24-149,0 3-5,-27-112-17,0 1 0,-2-1 0,-2 46 0,-18 62 43,10-77-49,-4 80 0,12 152-21,22-1 3,-13-137-1,-7-96 2,7 54 1,30 149-269,-22-168-350,-8-53 396,5 60 1,-13 68 119,0-33 98,2-98-145,2-1 0,9 39 0,5 33 15,-17-94 163,-1 1 0,0-1 0,-1 0 0,0 1 0,-4 14 0,-15 41 42,12-43-51,-8 33 0,15-46-11,-8 45 31,9-47-35,-1-1 1,1 0 0,0 1 0,1-1 0,0 1 0,-1-1 0,4 9 0,-3-12 1,0 0 1,1 0-1,-1 0 1,1 0-1,-1 0 1,1-1 0,0 1-1,0 0 1,-1-1-1,1 1 1,0-1-1,1 0 1,-1 0-1,0 1 1,0-2-1,0 1 1,1 0-1,3 1 1,16 8 197,-20-9-196,0 0 1,0 0-1,0 0 1,0 0-1,0-1 0,0 1 1,0-1-1,0 0 1,0 1-1,1-1 1,-1 0-1,0 0 1,0 0-1,0-1 0,0 1 1,3-1-1,36-12 113,-29 9-68,30-10 133,0 2 0,83-12-1,-101 21-156,1 1 0,-1 2-1,1 0 1,0 2 0,-1 0-1,40 10 1,103 26 272,-140-34 7,1-1 0,0-2 0,0 0 0,31-4 0,96-24 1037,-6 1-846,-8 15-418,275 14 0,-220 17-88,-151-13 17,-1 3 1,57 20-1,-81-22-2,33 19 0,-38-18 34,1 0 1,0-2-1,20 7 1,-30-12-26,-1-1-1,1 0 1,0 0 0,0 0 0,0-1 0,0 0 0,0 0 0,0 0-1,0-1 1,0 0 0,0 0 0,-1-1 0,9-2 0,-1-2-7,-1 1 0,0-2 0,-1 1 0,1-2 0,-1 0 1,-1 0-1,12-11 0,-22 19-6,0 0 1,0-1-1,1 1 0,-1 0 1,0 0-1,0 0 0,1-1 1,-1 1-1,0 0 0,0 0 1,0-1-1,0 1 1,1 0-1,-1 0 0,0-1 1,0 1-1,0 0 0,0-1 1,0 1-1,0 0 0,0 0 1,0-1-1,0 1 0,0 0 1,0-1-1,0 1 0,0 0 1,0-1-1,0 1 1,0 0-1,0 0 0,0-1 1,-1 1-1,1 0 0,0-1 1,0 1-1,0 0 0,-1-1 1,-10-6 25,-1 0-11,11 5-16,-1 0 1,1 0-1,0 0 1,0 0-1,0 0 1,0-1-1,1 1 1,-1 0-1,1 0 0,-1-1 1,1 1-1,0 0 1,-1-1-1,1 1 1,1 0-1,-1-5 1,2-5-5,1 0 1,3-13-1,0 3-3,14-60-179,-9 41 145,-1 0 0,3-46 0,-12 52-97,-1 0 0,-2-1-1,-8-43 1,7 49 31,1-1-1,2-48 1,14-60 51,-5 62 98,27-173 250,5-49 742,-33-16 7,-12 240-787,-3 1 1,-20-88 0,19 125-251,-10-42 129,-15-159-1,29 26 60,-2-50-67,-1 127 241,11-166 0,3 240-348,-3 39-7,0-41 1,-5 55-6,1 0 1,-1 0 0,0 0-1,-1 0 1,0 1-1,0-1 1,-1 0-1,-7-13 1,-21-32 21,28 49-26,-1-1 0,1 0 0,-1 1 0,-1-1 0,1 1 0,-1 0 0,1 0 0,-7-3 0,-1 4 66,5 1-509,30-8-5419,20-9 3939</inkml:trace>
</inkml:ink>
</file>

<file path=ppt/ink/ink1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4:33.6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79 9914,'2'-3'454,"0"0"0,0 0-1,-1 0 1,0-1 0,1 1-1,-1-1 1,-1 1 0,1-1-1,0-5 1,-1 8-155,3 4-127,-1-1 0,0 1 0,0 0 0,0 0 0,0 0 0,0 0 0,1 4 0,-2-6-153,0 2 90,1-1 0,0 1 0,0 0 0,0 0 0,1-1 0,-1 1 0,0-1 0,1 0 0,0 0 0,0 0 0,-1 0 0,1 0 1,0 0-1,0-1 0,1 0 0,-1 1 0,0-1 0,5 1 0,-6-2-108,0 0 0,1 1 0,-1-1 0,0 0 0,0 0 0,0 0 0,1 0 0,-1-1 0,0 1 0,0-1 0,0 1 0,0-1 0,0 0 0,0 1 0,0-1 0,0 0 0,0-1 0,0 1 0,0 0 0,0 0 0,-1-1 0,1 1 0,0-1 0,-1 0 0,1 1 0,-1-1 0,0 0 0,0 0 0,2-2 0,4-16 267,-6 17-118,1-1 0,-1 0 0,1 0 0,-1 0 0,1 1 1,0-1-1,1 1 0,3-6 0,-5 9-123,-1-1 0,1 1 0,0 0 0,0-1 0,-1 1 0,1 0 0,0-1 0,0 1 0,-1 0 0,1 0 0,0 0 0,0 0 0,-1 0 0,1 0 0,0 0 0,0 0 1,0 0-1,-1 0 0,1 0 0,0 0 0,0 1 0,-1-1 0,1 0 0,0 0 0,0 1 0,-1-1 0,1 1 0,0-1 0,-1 0 0,1 1 0,0-1 0,-1 1 0,1 0 0,-1-1 1,1 1-1,0 1 0,2 1 32,0 1 1,0 1-1,0-1 1,3 8 0,13 37 146,-17-39-170,2 0-1,-1 0 0,1 0 1,1-1-1,-1 0 1,9 12-1,-12-20-29,0 0 1,-1 0-1,1 0 0,0 0 0,0 1 0,0-1 1,0-1-1,0 1 0,0 0 0,0 0 0,1 0 1,-1 0-1,0-1 0,0 1 0,1-1 0,-1 1 0,0-1 1,1 1-1,-1-1 0,0 0 0,1 0 0,-1 1 1,0-1-1,1 0 0,-1 0 0,1 0 0,-1-1 0,0 1 1,1 0-1,1-1 0,-1-1 7,1 1 0,0-1 0,-1-1-1,1 1 1,-1 0 0,1 0 0,-1-1 0,0 1 0,0-1-1,0 0 1,0 0 0,1-3 0,18-37 37,-15 30-44,0 0-1,1 0 1,0 0-1,14-16 0,-20 28-4,0-1-1,0 1 1,0 0-1,0 0 0,0 0 1,1 0-1,-1 0 1,0 0-1,1 0 1,-1 1-1,0-1 0,1 0 1,2 0-1,-3 1 0,0 0-1,0 0 0,-1 0 1,1 0-1,0 1 0,0-1 1,0 0-1,-1 0 1,1 1-1,0-1 0,-1 1 1,1-1-1,0 0 0,-1 1 1,1-1-1,0 1 0,-1 0 1,1-1-1,-1 1 1,1-1-1,-1 1 0,1 0 1,-1 0-1,1-1 0,-1 1 1,0 0-1,1 1 0,12 30-17,-10-25 18,-1 1-1,2 0 0,-1-1 1,1 0-1,7 10 0,-10-15 3,1-1-1,0 1 0,0 0 0,-1 0 1,1-1-1,1 1 0,-1-1 0,0 0 1,0 0-1,0 0 0,1 0 0,-1 0 1,0 0-1,1 0 0,-1-1 0,1 1 1,-1-1-1,1 0 0,-1 0 0,1 0 1,-1 0-1,4 0 0,-4-1 0,1 1 0,0-1 0,0 1-1,0-1 1,-1 0 0,1 0 0,-1 0 0,1 0-1,-1-1 1,1 1 0,-1-1 0,1 0 0,2-2 0,1-2 3,-1 0 0,0-1 1,6-8-1,-8 9-2,0 1 0,1 0-1,-1 1 1,1-1 0,0 1-1,1 0 1,7-6 0,-12 9-2,0 1 0,1 0 0,-1-1-1,1 1 1,-1 0 0,1 0 0,-1 0 0,1-1 0,-1 1 0,1 0 0,-1 0 0,1 0 0,-1 0 0,1 0 0,-1 0 0,1 0 0,-1 0 0,1 0-1,0 0 1,-1 0 0,1 0 0,-1 0 0,1 1 0,-1-1 0,1 0 0,-1 0 0,1 0 0,-1 1 0,0-1 0,1 0 0,-1 1 0,1-1 0,-1 0 0,0 1-1,1-1 1,-1 1 0,0-1 0,1 0 0,-1 1 0,0-1 0,1 1 0,-1 0 0,2 3-1,0 1 0,-1-1 0,1 1 1,0 5-1,1 3 0,-1-8 3,-1 0 0,1-1 1,1 1-1,-1 0 0,1-1 0,-1 0 1,6 7-1,-7-10-1,1 0-1,-1 0 1,0 0 0,0-1-1,0 1 1,1 0 0,-1 0-1,0-1 1,0 1-1,1-1 1,-1 0 0,1 1-1,-1-1 1,0 0 0,1 0-1,-1 1 1,1-1-1,-1 0 1,1-1 0,-1 1-1,0 0 1,1 0 0,-1-1-1,1 1 1,-1 0 0,0-1-1,1 0 1,-1 1-1,0-1 1,0 0 0,2-1-1,-1 1 0,0-1 0,0 1 0,0-1 0,0 0 0,0 0-1,2-3 1,-3 3-2,0 1-1,0-1 1,0 1-1,1 0 0,-1-1 1,0 1-1,1 0 1,2-2-1,-3 3 3,-1 0-1,1 0 0,0-1 1,0 1-1,0 0 1,-1 0-1,1 0 1,0 0-1,0 0 0,0 0 1,0 0-1,-1 1 1,1-1-1,0 0 1,0 0-1,0 1 0,-1-1 1,1 0-1,0 1 1,0-1-1,-1 1 0,1-1 1,0 1-1,0 0 1,4 3-4,-1 1 1,1 0-1,-1 0 1,7 10-1,-9-11 7,1 0-1,0 1 0,0-2 1,1 1-1,-1 0 1,1-1-1,0 1 1,-1-1-1,7 4 0,-8-7-1,-1 0 0,1 1 0,-1-1 0,1 0 0,-1 0-1,1 0 1,-1 0 0,1 0 0,-1 0 0,1-1 0,-1 1-1,1-1 1,-1 1 0,1-1 0,-1 1 0,1-1 0,-1 0 0,2 0-1,30-21-1,-17 11 8,-9 7-9,0 0 0,0 0 0,1 1 0,0 0 0,-1 0 1,10-2-1,-14 4 1,0 1 0,0 0 0,0-1 1,0 1-1,0 0 0,0 0 0,0 1 1,0-1-1,0 1 0,0-1 0,0 1 1,0 0-1,0 0 0,-1 0 0,1 1 1,0-1-1,-1 1 0,1-1 0,4 5 1,6 7 0,-9-9 1,0-1 0,0 1-1,0-1 1,0 0 0,6 4-1,-8-6 1,0 0-1,0-1 0,0 1 1,1 0-1,-1-1 0,0 0 0,0 1 1,1-1-1,-1 0 0,0 0 1,0 0-1,1 0 0,-1-1 0,0 1 1,5-2-1,4-2 3,-1-1 0,1 0 0,-1-1 0,0 0 0,0 0 0,-1-1 0,14-13 0,25-17-16,-44 35 10,-1 0-1,0 0 1,1 0 0,-1 1 0,1-1 0,0 1 0,-1 0 0,1 0-1,0 0 1,0 1 0,0-1 0,0 1 0,0 0 0,-1 0-1,1 1 1,0-1 0,0 1 0,0-1 0,0 1 0,-1 0 0,1 1-1,0-1 1,-1 1 0,1-1 0,-1 1 0,1 0 0,-1 0-1,0 1 1,0-1 0,0 1 0,0-1 0,2 4 0,-2-2 3,0-1 1,0 0-1,0-1 0,0 1 1,0 0-1,0-1 1,1 0-1,0 1 1,-1-2-1,1 1 1,0 0-1,0-1 0,0 1 1,0-1-1,0 0 1,0-1-1,0 1 1,0-1-1,0 1 1,1-1-1,-1-1 1,0 1-1,0-1 0,0 1 1,0-1-1,0 0 1,0 0-1,0-1 1,7-3-1,26-13 21,45-21-112,-70 35 61,0 0-1,0 0 0,0 1 1,0 1-1,14-2 1,-21 4 27,0 1 0,-1-1 0,1 1 1,-1 0-1,1 0 0,-1 0 1,1 1-1,-1-1 0,0 1 0,0 0 1,1 1-1,4 3 0,-4-3 4,-1 0 0,1-1-1,0 1 1,0-1 0,0 0-1,0 0 1,1-1 0,5 1-1,1-1-2,-1-2 1,0 0-1,0 0 0,0-1 0,0 0 0,0-1 1,17-7-1,-12 5-57,0 0-1,23-3 1,-12 5 5,1 1-1,0 1 1,0 1-1,-1 2 1,1 1-1,35 9 1,-51-10 59,-1 0 0,1 0 0,-1-1 0,1-1 0,22-1 0,-14-2-8,0 0 1,31-10 0,-46 11 12,3 0-19,-1-1 1,0 2-1,1-1 1,10 0 0,-17 2 15,0 0 0,0 0 1,0 0-1,0 0 1,0 0-1,0 0 0,1 0 1,-1 0-1,0 0 1,0 1-1,0-1 1,0 1-1,0-1 0,0 0 1,0 1-1,0 0 1,0-1-1,-1 1 0,1-1 1,0 1-1,0 0 1,0 0-1,-1 0 1,1-1-1,0 1 0,-1 0 1,1 0-1,-1 0 1,1 0-1,-1 0 1,1 0-1,-1 0 0,0 0 1,1 0-1,-1 0 1,0 0-1,0 0 0,0 2 1,-2 23 440,1-23-352,1 0 0,-1 0 0,1 0 0,0 1 0,0-1 0,0 0 0,0 0-1,0 1 1,1-1 0,0 0 0,-1 0 0,3 5 0,-2-7-68,0 0 0,0 0 0,0 0 0,0 0 0,1 0 1,-1-1-1,0 1 0,0-1 0,0 1 0,1-1 0,-1 1 0,0-1 0,1 1 0,-1-1 1,1 0-1,-1 0 0,0 0 0,1 0 0,-1 0 0,0 0 0,1 0 0,-1 0 0,0-1 1,1 1-1,-1 0 0,2-2 0,6 0 111,-1-1 0,14-6 0,7-6-51,-1 0 0,0-2 0,36-29 0,-46 27-1204,-8 0 504</inkml:trace>
</inkml:ink>
</file>

<file path=ppt/ink/ink1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4:37.6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13963,'5'11'2524,"-1"0"0,-1 0 1,3 12-1,6 18-337,-2-6-1512,-1 0-1,7 69 1,-15-98-619,4 64 339,3 18-288,-8-86-60,1 11-342,-1-13 272,0 0 1,0 0-1,0 0 0,0 0 0,-1 0 1,1 0-1,0 1 0,0-1 0,0 0 1,0 0-1,-1 0 0,1 0 0,0 0 0,0 0 1,0 0-1,-1 0 0,1 0 0,0 0 1,0 0-1,0 0 0,-1 0 0,1 0 0,0 0 1,0 0-1,0 0 0,-1 0 0,1 0 1,0 0-1,0-1 0,0 1 0,-1 0 1,1 0-1,0 0 0,0 0 0,0 0 0,0 0 1,0-1-1,-1 1 0,1 0 0,0 0 1,0 0-1,0 0 0,0-1 0,0 1 1,-5-2-776,0 0 0,0 0 1,0 0-1,-1 1 0,-5-1 1</inkml:trace>
</inkml:ink>
</file>

<file path=ppt/ink/ink1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4:38.5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174 193 13451,'-2'-1'408,"-1"2"1,1-1-1,-1 0 1,1 0-1,-1 1 1,1-1-1,-1 1 1,1 0-1,0 0 0,-1 0 1,1 0-1,0 0 1,0 0-1,0 1 1,0-1-1,-4 4 1,3-2-76,1 0-1,0 0 1,0 0 0,0 0 0,0 0 0,1 1 0,-1-1 0,1 0 0,0 1 0,-1 5 0,0 6 118,0-1 1,2 1-1,-1 0 0,4 23 1,1 0 7,2 47 411,-6-71-742,-1-1 0,0 1 0,0-1 0,-6 18 0,4-19-72,0 0-1,-1 0 0,-1 0 0,0 0 0,0-1 0,-1 0 1,-14 19-1,19-29-54,1-1 1,0 1-1,-1-1 1,1 1-1,-1-1 1,1 1-1,-1-1 0,1 1 1,-1-1-1,1 1 1,-1-1-1,0 0 1,1 1-1,-1-1 1,0 0-1,1 0 0,-1 1 1,0-1-1,1 0 1,-1 0-1,0 0 1,1 0-1,-1 0 1,0 0-1,1 0 1,-1 0-1,0 0 0,1 0 1,-1 0-1,0 0 1,1-1-1,-1 1 1,0 0-1,1 0 1,-1-1-1,0 1 0,1 0 1,-1-1-1,1 1 1,-1-1-1,1 1 1,-1-1-1,1 1 1,-1-1-1,0 0 1,-1-3-4,0 0 0,-1 1 0,1-2 0,1 1 0,-1 0 0,-1-5 0,-1-8-25,0-1 0,1 1 1,-1-31-1,5-54-161,-1 90 159,4-36-83,-4 45 104,1 0 1,0-1-1,0 1 1,0 0 0,0 0-1,0 0 1,1-1-1,-1 1 1,1 1 0,0-1-1,2-3 1,-2 5 5,-1 0 1,0 0-1,0 1 0,0-1 1,1 0-1,-1 0 1,0 1-1,1-1 1,-1 1-1,0-1 0,1 1 1,-1 0-1,1-1 1,-1 1-1,1 0 0,-1 0 1,1 0-1,-1 0 1,1 0-1,-1 1 1,1-1-1,-1 0 0,0 1 1,1-1-1,-1 1 1,3 1-1,4 2 7,1 0 1,-1 1-1,9 6 0,-8-4 11,44 28 138,60 38 278,-87-57-323,1-2 0,40 15 0,-49-23-25,25 5-1,-38-9-68,1-1 0,0-1 0,0 1-1,0-1 1,0 0 0,0 0-1,0-1 1,7-1 0,-10 1-12,0 0 1,-1 0-1,1-1 0,-1 1 1,1-1-1,-1 1 1,0-1-1,1 0 1,-1 0-1,0 0 0,0 0 1,0 0-1,-1 0 1,1-1-1,-1 1 1,1-1-1,-1 1 0,0-1 1,1 0-1,0-3 1,2-7 11,-1-1 0,0 1 0,1-14 0,-2 10-1,0 5 22,-1 0 0,0 0 1,-1 0-1,0-1 0,-1 1 0,0 0 0,-1 0 0,0 0 0,-1 0 0,-1 0 0,0 1 0,0-1 0,-1 1 0,0 0 1,-1 1-1,0-1 0,-16-18 0,-1 3-153,-1 1 0,-2 1 0,-32-23 0,57 46 94,0 0-66,0 1 0,1-1 0,-1 1 1,0-1-1,0 1 0,1-1 0,-1 0 0,0 1 0,1-1 0,-1 0 0,1 0 1,-1 1-1,1-1 0,-1 0 0,1 0 0,-1 0 0,1 0 0,0 0 0,0 0 1,-1 1-1,1-1 0,0 0 0,0 0 0,0 0 0,0 0 0,0 0 1,0 0-1,0 0 0,0 0 0,1 0 0,-1 0 0,0 0 0,1 0 0,-1 1 1,0-1-1,1 0 0,-1 0 0,1 0 0,-1 0 0,1 1 0,-1-1 0,1 0 1,0 1-1,-1-1 0,1 0 0,1 0 0,3-2-516,-1 0-1,1 0 0,-1 0 1,1 1-1,0 0 0,0 0 1,7-2-1,21-1-1189</inkml:trace>
</inkml:ink>
</file>

<file path=ppt/ink/ink1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4:39.2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91 95 13891,'1'-3'2922,"-1"3"-2851,0 0 0,0 0 1,0 0-1,0 0 0,0 0 1,0-1-1,0 1 0,0 0 0,1 0 1,-1 0-1,0 0 0,0 0 0,0 0 1,0 0-1,0 1 0,0-1 0,5 6 1944,5 10-272,43 108 3652,12 67-2527,-62-182-2789,13 51 237,-15-55-300,0 1 0,-1-1 0,1 1 0,-1 0 0,-1-1 0,1 1 0,-1 0 0,-1 6 0,2-10-25,-1-1 1,1 0 0,0 0-1,-1 0 1,1 0-1,0 0 1,-1 0 0,0 0-1,1 0 1,-1 0-1,1 0 1,-1 0-1,0 0 1,0 0 0,0 0-1,1 0 1,-1 0-1,0-1 1,0 1 0,0 0-1,0-1 1,0 1-1,-1-1 1,1 1 0,0-1-1,0 0 1,0 1-1,0-1 1,0 0-1,-1 0 1,1 0 0,0 0-1,0 0 1,-2 0-1,0-1-93,0 0-1,0 1 0,0-2 1,0 1-1,0 0 0,0-1 0,1 1 1,-1-1-1,1 0 0,-1 0 1,1 0-1,-3-3 0,-10-11-645,1-2 0,1 0 0,-19-35 0,-23-62-1200,45 93 1555,2-1-1,0-1 1,-9-44-1,16 59 346,0 1 0,1 0 0,0 0 0,0 0 0,0-1 0,4-12 0,-3 16 49,1 0 0,0 0 0,0 0 0,0 0 1,0 1-1,1-1 0,-1 1 0,1 0 0,1-1 1,-1 1-1,6-5 0,0 2 109,0 0 1,0 1-1,1 0 1,-1 0-1,1 1 0,1 0 1,-1 1-1,1 0 1,21-4-1,-14 4 392,1 2 0,0 0 1,0 0-1,0 2 0,20 2 0,-33-2-333,0 1 0,0 0-1,0 0 1,0 1 0,10 3 0,-15-4-120,1-1 1,-1 1-1,1 0 1,-1 0 0,1 0-1,-1 0 1,0 0-1,0 1 1,1-1 0,-1 0-1,0 0 1,0 1-1,0-1 1,0 1 0,0-1-1,-1 1 1,1-1-1,0 1 1,-1 0-1,1-1 1,-1 1 0,1 0-1,-1-1 1,0 3-1,0 2 19,0 0 0,-1-1-1,0 1 1,0 0 0,-1-1-1,1 0 1,-1 1-1,0-1 1,-1 0 0,1 0-1,-1 0 1,0 0 0,0 0-1,0-1 1,-1 1-1,-4 3 1,-6 6-43,0-1 1,-1 0-1,-21 13 0,26-18-209,-1-1 1,0 0-1,-1 0 0,1-1 0,-1-1 0,-1 0 0,-15 5 0,13-11-1859,14 1 1969,1 0 0,0 0 0,0 0 0,-1 0 0,1 0 1,0 0-1,0 0 0,0-1 0,-1 1 0,1 0 0,0 0 1,0 0-1,0 0 0,-1 0 0,1 0 0,0-1 0,0 1 1,0 0-1,0 0 0,0 0 0,-1 0 0,1-1 1,0 1-1,0 0 0,0 0 0,0 0 0,0-1 0,0 1 1,0 0-1,0 0 0,0-1 0,0 1 0,0 0 0,0 0 1,0 0-1,0-1 0,0 1 0,0 0 0,0 0 0,0-1 1,0 1-1,0 0 0,0 0 0,0 0 0,0-1 0,0 1 1,0 0-1,1 0 0,-1 0 0,0 0 0,0-1 1,0 1-1,0 0 0,0 0 0,1 0 0,-1-1 0,12-7-1713</inkml:trace>
</inkml:ink>
</file>

<file path=ppt/ink/ink1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4:40.0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972 28 11298,'-14'-6'595,"-2"1"-1,1 1 1,0 0-1,-1 1 1,0 0-1,0 2 1,0 0-1,0 0 1,-19 3-1,-8 3 368,1 2 0,-49 15 1,65-14-695,1 1 1,0 1 0,0 2-1,1 0 1,1 1 0,0 2-1,1 0 1,0 2 0,-25 25-1,4 1 221,2 2 0,2 2 0,-35 55 0,49-64-278,1 2-1,2 0 1,-31 81 0,45-96-168,0 0 1,2 0 0,1 0 0,0 1-1,2-1 1,1 1 0,2 0 0,2 36-1,0-49-28,1 1-1,0-1 0,0 0 0,1-1 1,1 1-1,0-1 0,1 0 1,13 21-1,-8-18 14,1 1 1,0-2 0,1 0-1,1 0 1,22 16-1,3-2 64,2-2-1,0-2 1,2-2-1,47 17 1,-46-22-60,1-1 0,1-3 0,0-2 0,0-1 0,1-3 0,0-2 0,0-1 0,69-5 0,-88-2-28,-1-2 1,0 0-1,0-2 0,-1-1 1,1-1-1,28-14 0,-3-3 24,91-62-1,-116 69 108,0-2 1,-1 0-1,-2-2 0,31-36 0,-39 39-42,-1-1 0,-1-1 0,0 0-1,-2-1 1,-1 0 0,11-31 0,-10 19 25,-2 1 1,8-59 0,-15 71-42,-1-1 1,-2 1-1,0-1 0,-1 0 1,-6-30-1,1 24-52,-1 0 0,-2 1 0,0 0 0,-2 1 1,-1 0-1,-1 0 0,-30-43 0,33 55-13,-1 1 0,-1 1 1,0 0-1,0 0 0,-2 1 1,1 1-1,-1 0 0,-1 1 1,0 1-1,-1 0 0,1 1 0,-2 0 1,1 2-1,-21-6 0,8 6-20,1 1-1,0 2 0,-1 0 0,0 2 1,0 2-1,-55 7 0,57-3-2266,-49 14 0,72-18-474,11-7 939</inkml:trace>
</inkml:ink>
</file>

<file path=ppt/ink/ink1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4:41.0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270 5 11170,'0'0'80,"0"-1"0,0 1 0,0 0 0,0 0 0,0 0-1,0-1 1,1 1 0,-1 0 0,0 0 0,0 0 0,0 0-1,0-1 1,0 1 0,0 0 0,0 0 0,1 0 0,-1 0-1,0-1 1,0 1 0,0 0 0,0 0 0,0 0 0,1 0-1,-1 0 1,0 0 0,0 0 0,0 0 0,1 0 0,-1 0-1,0-1 1,0 1 0,0 0 0,1 0 0,-1 0 0,0 0-1,0 0 1,0 0 0,1 0 0,-1 1 0,0-1 0,0 0 0,0 0-1,1 0 1,-1 0 0,0 0 0,0 0 0,0 0 0,0 0-1,1 0 1,-1 0 0,0 1 0,0-1 0,10 7 1944,-5 0-1528,-1 0 0,-1 1 0,0-1 0,0 1 0,0 0 0,-1 0 0,3 16 0,-1-3-108,4 20 59,-2 0 1,2 61-1,-10 85 13,-56 316 682,48-434-840,1-10-65,-2 0 0,-3-1 0,-3-1 0,-33 79 1,31-93-173,5-9 16,-2 0 1,-28 44-1,35-67-38,0-1 0,0 0 0,-1 0 0,-1-1-1,-15 11 1,23-17-64,2-3-204,2-6 25,-1-2-811,0 0 1,0 0 0,4-16-1,4 6 1659,5 1-343</inkml:trace>
</inkml:ink>
</file>

<file path=ppt/ink/ink1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4:41.4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64 1 10682,'-1'0'327,"-1"0"0,1 1 0,0-1 0,0 0 0,0 1 0,0-1 0,-1 1 0,1-1-1,0 1 1,0 0 0,0-1 0,0 1 0,0 0 0,0 0 0,1-1 0,-1 1 0,0 0 0,0 0 0,1 0-1,-1 0 1,0 0 0,1 0 0,-1 2 0,-11 30 1182,10-28-1054,-4 18 268,0 0 0,1 0 0,1 1 0,1 0 0,2 0 0,0 0 0,3 26 0,-2-46-630,1-1 0,0 1 0,0 0 0,0 0-1,0 0 1,0-1 0,1 1 0,0-1 0,3 6-1,-3-7-60,0 0-1,-1 0 0,1 0 0,0 0 0,0-1 0,1 1 0,-1-1 0,0 1 0,0-1 0,1 0 0,-1 0 1,1 0-1,-1 0 0,1 0 0,3 0 0,-1 0-18,0-1 1,0 0-1,0 0 1,0 0-1,0-1 0,0 1 1,0-1-1,-1-1 1,1 1-1,0-1 0,8-3 1,5-4-96,26-19 0,-32 20-7,71-53-1835,-22 15-941,-13 14 1305</inkml:trace>
</inkml:ink>
</file>

<file path=ppt/ink/ink1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4:42.2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42 6 11827,'-3'-1'170,"0"0"327,0 0 0,0 1 0,0-1 0,0 1-1,0-1 1,-4 1 0,6 0-383,1 0-1,-1 0 0,0 0 0,1 1 0,-1-1 0,0 0 0,1 0 0,-1 1 1,1-1-1,-1 0 0,0 1 0,1-1 0,-1 1 0,1-1 0,-1 1 0,1-1 1,-1 1-1,1-1 0,0 1 0,-1-1 0,1 1 0,0 0 0,-1-1 0,1 1 1,0-1-1,0 1 0,-1 0 0,1-1 0,0 1 0,0 0 0,0-1 0,0 1 1,0 0-1,0 0 0,1 13 494,0-1 1,1 0-1,0 1 0,1-1 1,8 22-1,0 1 28,-3-2-478,-2 0 0,-1 1-1,-2-1 1,-1 37-1,-5-124-8410,-19-94 1,18 126 7184,-5-26-525,-6 10 9007,17 39-6974,-1 0 0,1 1 0,0-1 0,0 0 0,0 0 0,0 0 0,1 0 1,-1 0-1,1-1 0,-1 1 0,1-1 0,-1 0 0,4 2 0,39 12 2128,-43-15-2415,34 8 1322,0-2 0,38 2 0,28 4-208,-63-2-1121,-30-7-384,-1 0-1,1-1 1,0 0 0,0-1 0,0 0-1,9 0 1,-17-1 36,0 0 0,0 0 1,0 0-1,0-1 0,0 1 0,0 0 0,0 0 0,0-1 1,0 1-1,0-1 0,1 0 0,-1 1 75,-1-1 1,0 1-1,0 0 1,1-1-1,-1 1 1,0 0-1,0-1 0,0 1 1,1 0-1,-1-1 1,0 1-1,0-1 1,0 1-1,0 0 0,0-1 1,0 1-1,0-1 1,0 1-1,0 0 1,0-1-1,0 1 0,0-1 1,0 1-1,0 0 1,0-1-1,0 1 1,-1 0-1,1-1 0,0 0 1,-5-7-1332</inkml:trace>
</inkml:ink>
</file>

<file path=ppt/ink/ink1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4:43.1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17 14043,'1'2'707,"1"0"0,-1 0 0,0 1 0,0-1 0,0 0 0,0 1 1,0-1-1,-1 1 0,2 3 0,0 3 616,35 106 4017,14 48-3169,-40-117-1984,11 76 0,-22-118-240,1 1 0,0 0 0,0 0 0,0 0-1,1-1 1,2 6 0,-4-10-3,0 1 0,1-1 0,-1 1-1,0 0 1,1-1 0,-1 1 0,1-1 0,-1 1 0,1-1 0,-1 1 0,1-1-1,-1 1 1,1-1 0,0 0 0,-1 1 0,1-1 0,-1 0 0,1 0 0,0 1-1,1-1 1,-1 0-62,0 0-1,0 0 0,0-1 1,0 1-1,0 0 0,0-1 1,0 1-1,0 0 0,0-1 1,0 0-1,-1 1 0,1-1 0,0 1 1,0-1-1,0 0 0,-1 0 1,1 1-1,1-3 0,2-2-590,-1 0-1,0 0 0,0-1 0,3-7 1,2-4-485,13-21-376</inkml:trace>
  <inkml:trace contextRef="#ctx0" brushRef="#br0" timeOffset="1">322 68 16131,'12'46'4950,"33"77"0,-33-89-3629,11 44 1,-6-17-1125,-9-45-865,-8-16 647,0-1 0,0 1 0,0 0 0,0 0-1,0 0 1,0 0 0,0 0 0,0 0-1,0 0 1,0 0 0,0 0 0,0 0 0,0 0-1,0 0 1,0 0 0,0 0 0,1 0-170,-1 0 169,0 0 1,0 0 0,0 0 0,0 0 0,0 0-1,0 0 1,0 0 0,0 0 0,0 0-1,0 0 1,0 0 0,0 0 0,0 0 0,0 0-1,0 0 1,0 0 0,0 0 0,0 0-1,-4-10-823,-51-83-3306,-10-19 2473,7-7 1428,56 114 273,0 1 0,0-1-1,0 1 1,-1-10-1,3 12 7,-1 1-1,1 0 0,0-1 0,0 1 0,0 0 0,0-1 0,1 1 0,-1-1 1,0 1-1,1 0 0,-1-1 0,0 1 0,1 0 0,0 0 0,-1-1 0,1 1 1,0 0-1,-1 0 0,1 0 0,0 0 0,0 0 0,0 0 0,2-2 1,2 0 146,0 0 0,0 1 0,0-1 0,1 1 0,-1 0 0,1 0 0,0 1 0,11-2 0,49-2 1138,-54 4-1042,0 1 0,-1 1-1,1 0 1,0 0 0,-1 1 0,13 4-1,-21-5-212,-1 0-1,1 0 1,-1 0 0,0 0-1,1 0 1,-1 0-1,0 1 1,0-1-1,0 1 1,0 0 0,0 0-1,0-1 1,-1 1-1,1 0 1,0 1 0,-1-1-1,0 0 1,1 0-1,-1 0 1,0 1-1,0-1 1,0 1 0,-1-1-1,1 1 1,0-1-1,-1 1 1,0-1-1,0 1 1,1 0 0,-2-1-1,1 1 1,0-1-1,-1 6 1,-2 3 17,-1 1 1,0-1-1,-1 0 0,0 0 1,0-1-1,-1 1 0,0-1 1,-1 0-1,-1-1 0,1 0 1,-18 16-1,20-21-78,1 0-1,-1-1 1,0 0-1,0 0 1,0-1-1,-1 1 1,1-1-1,0 0 1,-8 1 0,9-2-314,0 0 0,0-1 1,0 1-1,0-1 0,0 0 1,0 0-1,0-1 0,-1 1 1,1-1-1,0 0 0,0 0 1,0 0-1,-5-2 1,9 3 214,0 0 1,-1-1-1,1 1 1,0 0-1,0 0 1,-1 0-1,1 0 1,0 0-1,0-1 1,0 1-1,-1 0 1,1 0-1,0 0 1,0-1 0,0 1-1,-1 0 1,1 0-1,0-1 1,0 1-1,0 0 1,0 0-1,0-1 1,0 1-1,0 0 1,-1 0-1,1-1 1,0 1-1,0 0 1,0-1 0,6-8-2181,12-6 769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6:15.8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 19 13163,'-11'-12'2502,"11"12"-2420,0 0-1,-1-1 1,1 1 0,0 0 0,0 0 0,0 0-1,0 0 1,0 0 0,0-1 0,0 1 0,0 0-1,0 0 1,0 0 0,0 0 0,0 0 0,0-1-1,0 1 1,0 0 0,0 0 0,0 0 0,0 0-1,0-1 1,0 1 0,0 0 0,0 0 0,0 0 0,0 0-1,0-1 1,0 1 0,0 0 0,0 0 0,0 0-1,0 0 1,0 0 0,1-1 0,-1 1 0,0 0-1,2 0 410,1-1 0,0 1 0,-1 0-1,1 0 1,-1 0 0,1 1 0,4 0 0,1 0-653,28 4 848,-1 1-1,0 2 1,-1 1-1,0 2 1,0 1-1,49 26 1,-75-34-604,1 2 0,-1-1 0,0 1 0,0 0 0,-1 1 0,13 13 0,-18-18-67,-1 0 0,1 0 0,-1 1 0,1-1-1,-1 0 1,0 1 0,0-1 0,0 1 0,0-1 0,0 1-1,-1-1 1,1 1 0,-1 0 0,1-1 0,-1 1 0,0 0 0,0-1-1,-1 1 1,1 0 0,0-1 0,-1 1 0,1-1 0,-1 1 0,0-1-1,0 1 1,0-1 0,0 1 0,-1-1 0,-1 3 0,-2 1-2,0 1 0,-1-1 0,0 0 0,-1 0 0,0-1 0,1 1 0,-1-2 0,-1 1 0,1-1 0,-1 0 0,-9 3 0,-7 2-200,0-1-1,-36 7 1,56-15 65,-44 8-1082,45-8 912,0 0 1,1 1-1,-1-1 0,1 0 0,-1-1 1,0 1-1,1-1 0,-1 1 1,1-1-1,-1 0 0,1 1 1,-1-1-1,1 0 0,0-1 1,-3 0-1,0-6-1126</inkml:trace>
  <inkml:trace contextRef="#ctx0" brushRef="#br0" timeOffset="1">587 333 22317,'-16'21'2560,"-4"4"2441,4-4-3424,3-4-641,9-7-1112,8-4-656,14-4 864,3-5-480</inkml:trace>
</inkml:ink>
</file>

<file path=ppt/ink/ink1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4:44.1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466 1137 11402,'0'4'341,"0"0"0,0 0 0,1 0 0,-1 0 0,1 0-1,0 0 1,0-1 0,1 1 0,-1 0 0,1 0 0,-1-1-1,1 1 1,1-1 0,-1 0 0,0 0 0,5 5-1,-3-4-142,1 0 0,-1-1-1,1 0 1,-1 0 0,1 0-1,0-1 1,0 0 0,1 0-1,-1 0 1,0 0 0,8 1-1,8 0 93,-1-1-1,1-1 0,0-1 1,0-1-1,-1 0 0,1-2 1,0 0-1,34-11 0,-27 5 57,0-1 0,-1-1-1,0-2 1,-1 0 0,39-28 0,-43 24-178,-1-1 0,0-1 1,29-36-1,44-73 323,-63 79-466,-1-1-1,-3-1 1,22-60 0,-41 89 4,0 0 0,-2 0 0,0-1 0,-2 0 0,-1 0 0,0-1 0,-2 1 0,-1 0 0,0-1 0,-7-34 1,5 47-11,-1 0 1,0 1 0,-1-1-1,0 1 1,0 0 0,-1 0-1,-1 0 1,-12-16 0,9 14 3,-1 1 1,-1 1 0,1 0 0,-2 1-1,-23-16 1,-4 4 74,0 1 0,-2 3 0,-61-19 0,95 34-80,-2-1-5,-140-40 175,131 39-179,0 1 0,0 1-1,0 1 1,0 0 0,0 2 0,-27 3 0,-24 9 4,1 3 0,-106 39-1,153-46-16,1 1 0,1 0 0,0 2 0,0 0 0,1 1 0,1 0 0,0 2 0,1 0 0,-24 29 0,18-16 3,2 1 0,1 0 0,1 2 0,1 0 0,-16 45 0,25-57 7,2 0-1,0 1 1,2 0 0,0-1 0,1 2 0,0-1-1,2 0 1,1 0 0,0 0 0,2 1 0,0-1-1,1 0 1,7 25 0,1-13 33,1 0 0,30 54 0,44 52 200,-76-124-177,1-1-1,0 0 0,1 0 1,1-1-1,-1-1 0,2 0 1,0-1-1,0-1 0,1 0 1,0 0-1,0-2 0,1 0 1,28 8-1,-15-5 44,17 5 262,1-1 0,52 7 0,-86-19-284,0 0 0,1-2 1,-1 1-1,0-1 0,0-1 1,1-1-1,-1 0 0,0 0 0,0-1 1,-1-1-1,1 0 0,19-10 0,-10 2 88,-1-2-1,0-1 0,-1-1 0,26-24 0,-44 37-280,1 0-1,-1 0 1,1 0-1,-1 0 1,0 0-1,0-1 1,-1 1-1,1-1 1,-1 1-1,1-1 1,-1 1-1,0-1 1,0-5-1,3 2-3415,3 1 1331</inkml:trace>
</inkml:ink>
</file>

<file path=ppt/ink/ink1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4:53.2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86 16 11298,'0'-2'109,"-5"-12"3520,0 15-1773,-1 8-1378,-7 15 996,-11 30-1,2-1-721,20-50-736,0 1 0,1-1 0,0 1 0,0-1 0,0 1 0,0 0 0,1-1 0,-1 1 0,1 0 0,0 4 0,0-6-6,1 0 0,-1 0 1,0 0-1,1 0 1,0 0-1,0 0 1,0 0-1,-1 0 1,2 0-1,-1 0 1,0 0-1,0 0 1,1-1-1,-1 1 1,0-1-1,1 1 0,0-1 1,-1 1-1,4 1 1,-1-1 19,0 1 1,1-1-1,-1 1 1,1-1-1,0-1 0,0 1 1,0-1-1,0 1 1,0-1-1,6 0 1,-8-1 10,-1 0 1,1 0-1,0 0 1,-1 0-1,1-1 1,-1 1-1,1-1 1,-1 0-1,0 0 1,1 0-1,-1 0 1,0 0-1,1 0 1,-1 0-1,0-1 1,0 1-1,0-1 1,0 0-1,0 1 1,-1-1-1,1 0 1,1-2 0,0 0 48,-1 1 0,0-1 0,0 0 0,0 0 0,-1 0 0,1 0 0,-1 0 0,0 0 0,0 0 0,0 0 0,0 0 0,-1 0 0,0-1 0,0 1 0,0 0 0,0 0 0,-2-5 0,1 4-80,-1 0 0,1 0 0,-1 1 0,0-1 0,-1 1-1,1-1 1,-1 1 0,0 0 0,0 0 0,0 0 0,-1 1-1,1-1 1,-1 1 0,-5-5 0,4 5-153,0-1 0,-1 1 0,1 0 1,-1 0-1,1 1 0,-11-4 0,10 5-647,0 0-1,0 0 1,0 0 0,-8 0-1,4 3-1151,2 4 527</inkml:trace>
</inkml:ink>
</file>

<file path=ppt/ink/ink1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4:53.6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12355,'2'2'1288,"-2"4"1016,2 3-207,-2 7-281,0 6-327,-2 8-473,0 3-128,2 9-232,0 2-176,0 0-256,0-2-80,0-11-152,0-5-112,0-11-576,2-8-432</inkml:trace>
</inkml:ink>
</file>

<file path=ppt/ink/ink1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4:54.6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63 12099,'15'-7'1704,"3"-2"1033,1 0-521,1-1-120,-2 3-663,6 0-329,4 1-560,1 3-280,4 1-800,-6 0-656,-14 2 632</inkml:trace>
</inkml:ink>
</file>

<file path=ppt/ink/ink1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4:55.4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72 12067,'5'-8'2558,"-7"12"409,-5 12-1127,4-9-1537,1 0-1,0 1 1,0-1 0,1 1-1,0 0 1,0 0 0,1-1-1,0 1 1,0 0 0,1 0-1,0-1 1,0 1-1,3 8 1,-3-15-282,-1 0-1,0 0 1,1 0 0,-1 0-1,1 0 1,-1 0 0,1 0-1,-1 0 1,1 0-1,0-1 1,-1 1 0,1 0-1,0 0 1,0-1 0,0 1-1,-1 0 1,1-1 0,0 1-1,0-1 1,0 1 0,0-1-1,0 1 1,0-1 0,0 0-1,0 1 1,0-1-1,0 0 1,1 0 0,-1 0-1,0 0 1,0 0 0,0 0-1,0 0 1,0 0 0,0-1-1,0 1 1,0 0 0,0-1-1,0 1 1,0 0-1,1-1 1,5-3 52,-1 0 0,0 0 1,0 0-1,11-10 0,-11 8-10,58-53 235,-56 52-266,-2-1 0,1 0 0,-1-1 0,0 1 0,-1-1 0,6-13 0,-10 20-41,0 0 0,0 0 1,-1 0-1,1 0 0,-1 0 0,0 0 1,1 0-1,-1 0 0,0 0 0,0 0 1,-1-4-1,1 5-33,0 0 0,-1 0 1,1 0-1,-1 0 0,1 0 0,-1 0 0,1 0 1,-1 1-1,0-1 0,0 0 0,1 0 1,-1 0-1,0 1 0,0-1 0,0 0 0,0 1 1,1-1-1,-1 1 0,0-1 0,0 1 0,0 0 1,0-1-1,0 1 0,-2-1 0,-4 0-467,0 0 1,0 1-1,0-1 0,0 1 0,-1 1 1,1-1-1,-9 3 0,-22 8-978</inkml:trace>
</inkml:ink>
</file>

<file path=ppt/ink/ink1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4:55.9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0 11787,'3'0'888,"1"4"1128,1 5-311,-1 11-185,0 1-88,-4 6-656,-4 4-264,-5-3-336,0 1-8,1-9-288,3-5-224,5-13-912,-2 1-368,4-4 792</inkml:trace>
</inkml:ink>
</file>

<file path=ppt/ink/ink1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4:56.6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1 109 16412,'14'-2'1304,"6"-7"1184,8-2-719,10-6-617,3-1-208,-1 3-816,-7 1-608,0 5-1448,0-4 1127</inkml:trace>
</inkml:ink>
</file>

<file path=ppt/ink/ink1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4:57.0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112 51 10026,'-18'-5'4222,"-30"-11"1,48 15-4123,-1 1 1,0 0-1,0 0 1,1 0 0,-1-1-1,0 1 1,0 0-1,0 0 1,1 0-1,-1 0 1,0 0 0,0 1-1,1-1 1,-1 0-1,0 0 1,0 0 0,1 1-1,-1-1 1,0 0-1,0 1 1,1-1-1,-1 1 1,1-1 0,-1 1-1,0-1 1,1 1-1,-1-1 1,1 1 0,-1-1-1,1 1 1,-1 0-1,1-1 1,-1 2 0,-2 3 72,1-1 0,0 1 0,-3 10 0,4-12 8,-2 4-87,2 0 0,-1 0 0,1 0 1,0 0-1,0 0 0,1 0 1,0 0-1,0 0 0,1 9 1,0-14-81,-1 1 0,1-1 0,0 1 0,0-1 1,0 1-1,0-1 0,0 1 0,0-1 0,0 0 0,1 0 1,-1 0-1,1 0 0,0 0 0,0 0 0,-1 0 1,1 0-1,0-1 0,1 1 0,-1-1 0,0 1 1,0-1-1,1 0 0,-1 0 0,0 0 0,1 0 0,-1 0 1,6 0-1,-3 0 23,1-1 0,0 0-1,-1 0 1,1-1 0,-1 0 0,1 0 0,-1 0 0,1 0 0,-1-1-1,0 0 1,0 0 0,7-4 0,-4 2 30,-1-1 0,1 0 0,-1 0 0,1-1 0,-2 0 0,13-13 0,-18 18-71,1-1-1,-1 1 1,0-1 0,1 0-1,-1 0 1,0 0 0,0 0-1,0 0 1,0 0 0,0 0-1,-1 0 1,1 0 0,-1 0-1,1 0 1,-1 0 0,0-1-1,0 1 1,0 0 0,0 0-1,0 0 1,0-1 0,-1 1-1,1 0 1,-1 0 0,1 0-1,-1 0 1,0 0 0,0 0-1,0 0 1,0 0 0,0 0-1,0 0 1,0 1 0,-1-1-1,-1-2 1,-4-2-475,0 1 0,0-1 0,0 1 0,0 1 0,-1-1 0,-10-4 0,-29-7-5154,29 10 3862</inkml:trace>
</inkml:ink>
</file>

<file path=ppt/ink/ink1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4:57.6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380 549 15187,'0'6'1337,"5"-1"823,6-3-128,13-2-487,2-6-305,5-3-464,4-2-232,-4-3-272,-2 3-152,-8 0-568,-5 0-328,-9 0-1304,-1-2-345,-2 4 1281</inkml:trace>
  <inkml:trace contextRef="#ctx0" brushRef="#br0" timeOffset="1">6 1 10938,'-2'2'1097,"-2"3"1127,4 4-31,0 4-233,11 7-16,4 8-463,2 1-233,5 4-416,-8-2-288,-3-3-1240,-11 1 2801,-18-21-1833</inkml:trace>
</inkml:ink>
</file>

<file path=ppt/ink/ink1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5:36.8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12 517 13059,'-2'1'306,"1"0"0,0 0 1,0 0-1,1 0 0,-1 0 0,0 0 1,0 1-1,0-1 0,1 0 0,-1 0 0,0 2 1,1-3-231,0 1 1,0-1-1,0 0 1,0 0 0,0 0-1,0 1 1,0-1-1,0 0 1,0 0-1,1 0 1,-1 1 0,0-1-1,0 0 1,0 0-1,0 0 1,0 1-1,0-1 1,1 0-1,-1 0 1,0 0 0,0 0-1,0 0 1,0 0-1,1 1 1,-1-1-1,0 0 1,0 0 0,0 0-1,1 0 1,-1 0-1,0 0 1,0 0-1,0 0 1,1 0 0,-1 0-1,0 0 1,0 0-1,1 0 1,-1 0-1,5 0 296,-1-1 0,0 0 1,1 0-1,-1 0 0,8-3 0,282-80 4479,-55 20-2725,82-62-323,33-10-1337,-339 132-512,-1 1-1,18-2 1,-17 3-254,-14 1 78,1 1 1,-1-1-1,0 1 1,1-1-1,-1 1 1,0-1-1,0 0 0,0 0 1,1 1-1,-1-1 1,0 0-1,0 0 1,0 0-1,0 0 0,0 0 1,-1-1-1,1 1 1,0 0-1,0 0 1,-1-1-1,1 1 0,-1 0 1,1-1-1,-1 1 1,0 0-1,1-1 1,-1 1-1,0-1 0,0-2 1,1-3-870,-1 0 0,0 0 0,-1 0-1,-1-10 1,-3-9-774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6:59.0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270 8 5033,'-1'0'440,"0"-1"-1,0 1 1,-7-6 6299,11 12-6238,7 25-399,-1 0-1,-2 0 0,-1 1 1,-1 0-1,1 58 1,-7-39-561,-2 0 1,-20 96-1,13-91 110,3-1-1,1 1 0,4 0 1,4 67-1,5 94 222,-8-163 170,-3 0 0,-12 57 1,-8 10 151,-18 96 95,33-151-826,-2 88 0,12 29-2019,-1 40 1266,-16-1 1475,-26-6 1456,-3 18 683,41-198-2045,2 0 1,1-1-1,1 1 0,9 59 0,8-14 197,-9-46-153,7 69 0,-13-45-36,-3 0-1,-15 103 1,-42 113 280,49-244-565,6-24-41,1 0 0,0 0 0,0 1 0,1-1 0,0 0 0,0 1 0,0 14 0,7 3-110</inkml:trace>
</inkml:ink>
</file>

<file path=ppt/ink/ink1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5:37.1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14019,'4'11'1368,"3"4"945,14-2-257,12 0-327,5-4-73,13-2-48,1 1-103,-10 4-497,-7 3-264,-19 13-496,-8 6-136,-16 10-96,-6 4 72,-14 3-360,1-1-264,1-8-1417,6-4-1191,3-38 1736</inkml:trace>
</inkml:ink>
</file>

<file path=ppt/ink/ink1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5:38.0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172 71 12235,'0'-6'675,"-1"0"0,1 0 0,-1-1 0,0 1 1,-1 0-1,-2-8 0,4 12-565,-1 1 0,1 0 0,-1 0 0,1 0 0,-1 0 1,1 1-1,-1-1 0,1 0 0,-1 0 0,0 0 0,0 0 0,1 0 0,-1 1 0,0-1 0,0 0 0,0 1 0,0-1 0,0 1 1,0-1-1,0 1 0,0-1 0,0 1 0,0 0 0,0-1 0,0 1 0,0 0 0,0 0 0,0 0 0,0 0 0,0 0 1,0 0-1,-1 0 0,1 0 0,0 0 0,0 0 0,0 1 0,0-1 0,0 0 0,0 1 0,0-1 0,0 1 0,0-1 0,0 1 1,0 0-1,0 0 0,-6 4 75,0 0 0,1 0 0,0 1 0,0 0 1,1 0-1,-1 1 0,1-1 0,1 1 0,-7 12 1,0 2 0,2 0 0,-9 26 0,13-32-123,1 0 0,0 1 0,1-1 1,1 1-1,0 0 0,2 0 0,1 26 0,-1-35-40,1-1-1,1 0 0,-1 1 0,1-1 0,0 0 0,1 0 0,0 0 0,-1 0 0,6 6 0,-5-7-12,0-2 0,1 1 0,-1 0 0,1-1 1,0 1-1,0-1 0,0 0 0,0 0 0,1-1 0,-1 1 0,1-1 0,-1 0 1,7 2-1,-4-3-9,0 1 1,0-1 0,0 0-1,0 0 1,0-1 0,1 0-1,-1 0 1,0-1-1,0 0 1,0 0 0,0-1-1,0 0 1,0 0 0,0-1-1,12-5 1,-8 2 2,0-1-1,0 0 1,-1-1 0,1 0 0,-2 0-1,1-1 1,15-19 0,-22 24 3,0 0 0,0-1 0,0 1 0,0-1 0,-1 0 0,0 1 0,0-1 0,2-9 0,-3 12 1,-1 0-1,0-1 1,1 1 0,-1-1 0,0 1 0,-1-1-1,1 1 1,0 0 0,-1-1 0,1 1-1,-1-1 1,0 1 0,0 0 0,0 0 0,0 0-1,0-1 1,0 1 0,-1 0 0,1 0 0,-3-2-1,0 0 9,-1-1 0,1 2 0,-1-1 0,0 0 0,0 1 0,0 0 0,-1 0 0,1 0 0,-1 1 0,-9-3 0,-7 0 1,-36-4-1,41 7-433,0-1 0,0 0 0,-19-7 0,33 9 34,0-1 0,-1 1 0,1-1 0,0 0 0,-5-4 0,7 6 231,0-1 0,0 0-1,0 0 1,1 0-1,-1 0 1,0 0 0,0 0-1,1 0 1,-1 0-1,1 0 1,-1 0-1,1 0 1,-1 0 0,1 0-1,-1 0 1,1-1-1,0 1 1,0 0-1,0-2 1,5-10-1152</inkml:trace>
</inkml:ink>
</file>

<file path=ppt/ink/ink1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5:38.3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1 174 12147,'23'3'2597,"41"9"1,-57-10-2208,0 0-1,0 0 1,-1 1-1,1 0 0,0 0 1,-1 0-1,0 1 1,0 0-1,0 1 1,6 5-1,-10-8-340,0 1-1,0-1 1,0 1-1,-1 0 1,1 0 0,-1 0-1,1 0 1,-1 0 0,0 0-1,0 0 1,-1 0-1,1 0 1,-1 0 0,1 0-1,-1 1 1,0-1 0,0 0-1,0 0 1,-1 0-1,1 0 1,-1 1 0,1-1-1,-1 0 1,0 0 0,-1 0-1,1 0 1,0 0-1,-1-1 1,0 1 0,1 0-1,-1-1 1,0 1 0,0-1-1,-1 1 1,1-1-1,0 0 1,-1 0 0,-3 2-1,5-3-35,0-1-1,0 1 1,0-1-1,0 1 0,0-1 1,0 0-1,0 1 1,-1-1-1,1 0 0,0 0 1,0 0-1,0 0 1,0 0-1,-1 0 0,1 0 1,0 0-1,0 0 1,0-1-1,0 1 0,-1 0 1,0-1-1,0-1 18,0 1 0,0 0 0,0-1 0,0 1 0,1-1 0,-1 1 0,0-1 1,1 0-1,-1 0 0,0-2 0,-2-3 70,0 1 1,1-1 0,0 0 0,1 0 0,-4-14 0,5 14-41,0 0 0,0-1 0,0 1 1,1-1-1,0 1 0,1 0 0,0-1 1,0 1-1,0-1 0,1 1 0,0 0 0,0 0 1,5-10-1,-1 8-35,-1 0 0,1 0 0,1 1 0,0-1 0,0 1 0,0 1 0,1-1 0,15-10 0,-4 4-1098,1 1 0,38-19-1,-39 25-1147,4 1 747</inkml:trace>
</inkml:ink>
</file>

<file path=ppt/ink/ink1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5:40.3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177 1277 12347,'-1'-1'199,"0"0"0,1 0 0,-1 1 0,0-1 0,0 0 0,0 0 0,0 1 0,0-1 1,0 1-1,0-1 0,0 0 0,0 1 0,-1 0 0,1-1 0,0 1 0,0 0 0,0 0 1,0-1-1,-1 1 0,1 0 0,0 0 0,0 0 0,0 1 0,-1-1 0,1 0 0,0 0 1,0 1-1,0-1 0,0 0 0,0 1 0,-1-1 0,1 1 0,0 0 0,0-1 0,-1 2 1,-5 3 149,0 0 1,0 1-1,-11 12 1,17-17-271,-16 16 546,-20 30 0,30-39-458,1 2-1,1-1 1,0 1-1,0 0 1,-5 18-1,9-25-148,0-1-1,0 1 1,1 0 0,-1-1 0,1 1-1,0 0 1,0-1 0,0 1-1,0 0 1,1-1 0,-1 1 0,0-1-1,1 1 1,0 0 0,0-1-1,0 1 1,0-1 0,0 0 0,0 1-1,1-1 1,-1 0 0,1 0-1,-1 0 1,1 0 0,0 0 0,0 0-1,0 0 1,0 0 0,0-1-1,0 1 1,1-1 0,2 2 0,-2-2-18,1 1 1,-1-1-1,1 0 0,0 0 1,-1-1-1,1 1 1,0-1-1,-1 0 1,1 1-1,0-2 1,0 1-1,-1 0 1,1-1-1,0 0 1,-1 0-1,1 0 1,-1 0-1,1 0 1,-1-1-1,1 1 1,-1-1-1,0 0 1,4-3-1,0-1 3,-1-1 0,0 0 0,1 0-1,-2 0 1,1-1 0,-1 0 0,-1 0 0,1 0-1,-1 0 1,-1-1 0,1 0 0,-2 0 0,4-14 0,-1-4 2,-1 0 1,-2 0 0,-1-40 0,-1 38-6,-3-1 0,0 0 0,-2 1 1,-11-40-1,10 50 2,-1 0 1,0 1-1,-2 0 1,0 1 0,0 0-1,-2 0 1,-20-24-1,28 37 32,0 1-1,-1-1 1,1 1 0,-1 0 0,1 0-1,-1 1 1,-7-4 0,10 5 5,0 0 1,-1 1 0,1 0-1,0-1 1,0 1 0,0 0 0,-1-1-1,1 1 1,0 0 0,-1 0 0,1 0-1,0 0 1,0 0 0,-1 1-1,1-1 1,0 0 0,0 0 0,-1 1-1,1-1 1,0 1 0,0-1 0,0 1-1,0 0 1,0-1 0,0 1-1,0 0 1,0 0 0,0 0 0,0 0-1,0-1 1,0 1 0,-1 2-1,1 0 45,-1 0-1,0 0 0,1 0 0,0 0 0,0 1 0,0-1 0,0 0 0,0 1 0,1-1 0,-1 1 0,1-1 0,0 1 0,1 5 0,0 5 211,7 28-1,-7-38-239,6 22 154,0 0 0,1-1 0,1 0 0,18 33 0,-19-45-176,0 0 0,1 0-1,0-1 1,1 0 0,1-1 0,0 0 0,0 0 0,25 17-1,-25-21-20,0 0-1,1-1 1,-1 0 0,1-1-1,1 0 1,-1-1-1,0 0 1,1-1-1,0 0 1,0-2-1,17 2 1,-23-3-3,0 0 0,0-1 0,0 0 0,0 0 0,0 0-1,0-1 1,-1 0 0,1-1 0,-1 1 0,1-1 0,-1 0 0,0-1 0,0 0 0,0 0 0,-1 0 0,1 0 0,-1-1 0,0 0 0,-1 0 0,1 0 0,-1-1 0,6-9 0,-6 7 14,0 0 0,0 0 0,-1-1 0,-1 1 0,0-1-1,0 1 1,0-1 0,-1 0 0,0 0 0,-1 1 0,-1-13 0,1 14-6,0 0 0,-1 1 0,-1-1 0,1 0 0,-1 1 0,0-1 1,0 1-1,-1-1 0,0 1 0,0 0 0,0 0 0,-1 0 0,0 1 0,0-1 0,-5-4 0,7 8-13,-1 0 0,1 0-1,-1 0 1,1 0 0,-1 0 0,0 1 0,0-1-1,0 1 1,1 0 0,-1 0 0,0 0-1,-1 0 1,1 1 0,0-1 0,0 1 0,0 0-1,0 0 1,0 0 0,0 0 0,-1 0 0,1 1-1,0-1 1,0 1 0,0 0 0,-5 2 0,4-1-1,-1 1 0,1-1 1,0 1-1,0 0 1,0 0-1,1 0 0,-1 0 1,1 1-1,0 0 1,0-1-1,0 1 0,0 0 1,0 0-1,1 1 1,0-1-1,-2 5 0,2-5 0,1 0 0,-1 1-1,1-1 1,0 0 0,0 0-1,1 1 1,-1-1 0,1 1-1,0-1 1,0 0-1,1 1 1,-1-1 0,1 1-1,0-1 1,0 0 0,0 1-1,1-1 1,-1 0 0,1 0-1,0 0 1,0 0 0,1-1-1,-1 1 1,1 0 0,0-1-1,-1 0 1,2 0 0,-1 0-1,0 0 1,1 0-1,-1 0 1,1-1 0,0 0-1,0 0 1,0 0 0,0 0-1,5 1 1,-1 0-2,0-1 1,1 0-1,-1-1 1,1 0-1,-1 0 1,1-1-1,-1 0 1,1 0-1,0-1 1,-1 0-1,1-1 1,-1 0-1,0 0 1,1-1-1,13-6 1,-16 6-1,1-1 1,-1 1-1,0-2 1,0 1-1,0-1 1,0 0-1,-1 0 1,1 0-1,-2-1 1,1 0-1,0 0 1,-1 0-1,0 0 1,-1-1-1,0 0 1,0 1-1,0-1 1,2-10-1,-1 2 6,2-28 0,-5 37-4,-1 0-1,0 1 1,0-1-1,-1 1 1,0 0-1,0-1 1,0 1-1,-3-9 1,4 14-3,0 1 0,0-1 0,0 0 0,0 1 1,0-1-1,0 1 0,0-1 0,-1 0 0,1 1 0,0-1 1,0 0-1,0 1 0,0-1 0,0 0 0,-1 1 1,1-1-1,0 0 0,0 1 0,-1-1 0,1 0 1,0 0-1,0 1 0,-1-1 0,1 0 0,0 0 0,-1 0 1,1 1-1,0-1 0,-1 0 0,1 0 0,0 0 1,-1 0-1,1 0 0,0 0 0,-1 1 0,1-1 0,-1 0 1,1 0-1,0 0 0,-1 0 0,1 0 0,0-1 1,-1 1-1,1 0 0,-1 0 0,1 0 0,0 0 0,-1-1 1,9 9 2,1-1 0,0 0 0,1 0 0,-1-1 0,1 0 0,18 7 0,-20-9-2,3 1-1,-1 0-1,1-1 1,0 0 0,1-1-1,21 4 1,-28-6 0,0-1 0,0 0 1,0 0-1,-1 0 0,1-1 0,0 0 1,0 0-1,-1 0 0,1 0 1,0-1-1,-1 1 0,1-1 1,-1-1-1,0 1 0,0 0 0,0-1 1,4-3-1,0-1 1,0-1 0,-1 0 0,0 0 0,-1 0 0,0-1 0,0 0 0,-1 0 0,0 0 0,6-19 0,0-4 9,10-58 0,-2 8 10,-17 77-18,0 0-1,0 0 0,0 0 0,1 0 0,0 0 0,0 1 1,6-8-1,-7 9 3,1 1 0,-1-1 0,1 1 0,-1 0 0,1 0 0,0 0-1,0 0 1,0 0 0,0 1 0,0-1 0,0 1 0,0 0 0,4-1 0,-5 2 17,1 0 1,-1 1-1,0-1 1,0 1-1,0-1 0,0 1 1,0 0-1,0 0 0,0 0 1,0 0-1,0 0 1,0 0-1,2 2 0,-4-4-4,0 1-12,0-1 0,0 1 0,0-1-1,-1 1 1,1-1 0,0 1-1,0-1 1,-1 1 0,1-1-1,0 1 1,-1-1 0,1 1 0,-1-1-1,1 1 1,0 0 0,-1-1-1,1 1 1,-1 0 0,1-1 0,-1 1-1,1 0 1,-1 0 0,1 0-1,-1-1 1,1 1 0,-1 0-1,1 0 1,-1 0 0,1 0 0,-1 0-1,0 0 1,1 0 0,-1 0-1,0 0 1,-2-1 88,12-10-83,-2 7-26,-3 1 567,-6 0-211,1 3-337,0 0-1,0 1 0,0-1 0,0 0 0,0 1 1,1-1-1,-1 0 0,0 1 0,0-1 1,0 1-1,1-1 0,-1 1 0,0 0 1,0-1-1,0 2 0,0-1 0,-1 0 0,1 0 0,0 0 1,0 0-1,-1 0 0,1 0 0,-1 0 0,1 0 0,-1-1 0,-2 2 0,1-2-1,1 0 0,-1 1 0,0-1 0,1 1 0,-1 0 0,0 0 0,1 0 1,-1 0-1,1 0 0,-1 0 0,1 1 0,0-1 0,0 1 0,0 0 0,0-1 0,0 1 0,0 0 0,-2 3 0,-3 4 4,1 0 0,1-1-1,-7 15 1,9-16-3,1 1 0,0 0 0,0-1 0,1 1 0,0 0 0,1 0 0,-1 8 0,1-15-1,0 0-1,0 0 0,1 0 0,-1 0 0,0 0 1,0 0-1,0 0 0,1 0 0,-1 0 1,0 0-1,1 0 0,-1 0 0,1 0 0,0-1 1,-1 1-1,1 0 0,-1 0 0,1 0 1,0-1-1,0 1 0,1 1 0,0-1 2,0 0-1,0 0 1,0 0 0,0-1-1,1 1 1,-1 0-1,0-1 1,0 0 0,4 1-1,4-1-2,0-1-1,0 1 1,15-5-1,-5 1-1,1-1-1,-2-1 1,1-1 0,36-18-1,-44 18-14,0 0 0,0-1 0,-1-1 0,0 0 0,0 0 0,-1-1 0,-1-1 0,11-13 0,-7 7-5,-1-2 0,0 0 0,-1 0 0,-2-1 0,0 0 0,7-24 0,-13 23 102,-3 19 76,0 14-62,-5 66-81,2-49-14,1 31 0,2-57 3,0 0 1,0 0-1,1 1 0,-1-1 1,1 0-1,0 0 0,0 0 0,0 1 1,0-1-1,1 0 0,2 4 1,-3-6-1,0 0 0,0 0 0,0 1 0,0-1 0,1 0 0,-1-1 0,0 1 0,0 0 0,1 0 0,-1 0 0,0-1 0,1 1 0,-1-1 1,1 1-1,-1-1 0,1 0 0,-1 1 0,1-1 0,-1 0 0,1 0 0,-1 0 0,1 0 0,0 0 0,-1 0 0,1-1 0,2 0 0,1-1-1,1 0 1,-1 0-1,0-1 0,1 1 0,-1-1 0,-1-1 1,1 1-1,0-1 0,-1 1 0,0-1 0,1-1 0,-2 1 1,1-1-1,0 1 0,-1-1 0,0 0 0,3-6 0,1-4 1,0-1 1,-1 0-1,0 0 0,5-31 0,-4 3-2,-2-1 1,-2 0-1,-2 0 1,-2 0-1,-2 0 1,-1 0-1,-3 0 1,-21-72-1,27 110 3,-1 0-1,0 0 1,-1 1-1,0-1 1,0 1 0,0-1-1,-1 1 1,0 0-1,-5-7 1,8 13-1,0-1 0,1 1 0,-1 0 0,1-1 0,-1 1 0,1 0 0,-1-1 0,0 1 0,1 0 0,-1 0 0,0 0 0,1-1 0,-1 1 0,0 0 0,1 0 0,-1 0 0,0 0 0,0 0 0,1 0 0,-1 0 0,0 1 0,1-1 0,-1 0 0,0 0 0,1 0 0,-1 1 0,1-1 0,-1 0 0,0 1 0,0 0 0,-1 1 0,-1 0 0,1 0 0,0 0 0,1 0 1,-1 0-1,-2 4 0,-2 4 2,1 0-1,0 0 1,1 0 0,0 1-1,1-1 1,-4 18 0,-4 69 5,8-53-170,3 2 1,1-1-1,3-1 0,1 1 1,3 0-1,1-1 1,2-1-1,21 51 1,-12-43-1133,-8-24-618,-2 0 0,0 0 1,7 41-1,-11-6-773</inkml:trace>
</inkml:ink>
</file>

<file path=ppt/ink/ink1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5:40.9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82 265 14059,'-3'-1'274,"1"1"0,0-1 0,0 1 0,-1 0-1,1 0 1,0 0 0,0 0 0,-1 0 0,1 0 0,0 1 0,0-1 0,-1 1-1,1-1 1,0 1 0,0 0 0,0 0 0,0 0 0,0 0 0,0 0 0,0 1 0,0-1-1,1 0 1,-1 1 0,0 0 0,1-1 0,-1 1 0,1 0 0,0 0 0,-1 0-1,1 0 1,0 0 0,0 0 0,0 0 0,1 0 0,-1 0 0,0 0 0,0 3 0,-3 15 199,0 1 1,1-1 0,1 1 0,0 0 0,3 27 0,-1-43-442,1 1 0,0-1 0,0 1 0,0-1 0,0 1 0,1-1 0,0 0 0,5 9 0,-7-12-30,1-1 1,0 0 0,0 1 0,0-1-1,0 0 1,0 0 0,0 0 0,0 0-1,1 0 1,-1 0 0,0 0 0,1 0-1,-1 0 1,0 0 0,1-1 0,-1 1-1,1-1 1,-1 1 0,1-1 0,-1 1-1,1-1 1,0 0 0,-1 0 0,1 0-1,-1 0 1,1 0 0,-1 0 0,1 0-1,0-1 1,-1 1 0,1 0 0,-1-1-1,1 1 1,2-2 0,0-1-1,0 1 1,0-1-1,0 0 1,-1 0-1,1 0 1,0 0-1,-1-1 1,0 1-1,0-1 1,0 0-1,3-6 1,4-9 1,10-23-1,-14 30 0,23-67 4,-20 51-26,17-35 0,-26 61 18,1 1 0,0 0 0,-1 0 0,1-1 0,0 1 0,0 0 0,-1 0 0,1 0 0,0 0 0,0 0 0,1 0 0,-1 0 0,0 0 0,0 0 0,0 0 0,0 1 0,1-1 0,-1 1 0,0-1 0,1 1 1,-1-1-1,1 1 0,-1-1 0,0 1 0,4 0 0,-2 0-1,0 1 1,0 0-1,0-1 1,0 1-1,0 0 1,0 1 0,0-1-1,0 1 1,0-1-1,3 3 1,1 1 4,0-1 0,0 0 0,0-1 0,1 1 0,0-1 0,-1-1 0,10 3 0,-12-5 1,0 1 1,0-1-1,1 1 0,-1-2 0,0 1 1,0 0-1,0-1 0,0 0 1,1 0-1,-1-1 0,-1 0 1,7-2-1,-1-1 45,-1 0 1,0 0-1,0-1 1,0-1-1,10-9 1,-14 11 1,-1 1 0,1-1 0,-1 0 0,0 0 0,0 0 0,-1-1 0,0 0 1,0 1-1,0-1 0,2-7 0,-5 10-19,1-1 0,-1 1 0,0-1 0,0 1 0,0-1 0,0 1 0,-1-1 0,1 1 0,-1-1 1,0 1-1,0-1 0,0 1 0,-1 0 0,1 0 0,-1 0 0,0-1 0,0 1 0,0 1 0,0-1 0,-3-3 0,-3-2-61,0-1 0,0 1 0,-1 0 0,-16-10 0,18 13-276,4 3 45,1 0 0,-1 1 1,0-1-1,1 0 0,-1 1 1,0 0-1,0-1 0,0 1 1,0 0-1,0 1 0,0-1 1,-5 0-1,19 7-3655,6-1 3619</inkml:trace>
</inkml:ink>
</file>

<file path=ppt/ink/ink1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5:41.5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204 532 16203,'0'0'96,"0"0"-1,0-1 0,0 1 0,0 0 0,0-1 0,0 1 0,0 0 0,0-1 0,0 1 1,0 0-1,0-1 0,0 1 0,0 0 0,0 0 0,0-1 0,-1 1 0,1 0 0,0-1 1,0 1-1,0 0 0,0-1 0,0 1 0,-1 0 0,1 0 0,0-1 0,0 1 0,-1 0 1,1 0-1,0 0 0,-1-1 0,-11-1 2318,-14 6-136,16 0-1890,1 1 0,0 1 0,1 0 0,0 0 0,-1 1 0,2-1 0,-12 14-1,4-5-79,2-3-126,-13 18 0,22-26-171,1 1 0,-1 0 0,1 1 1,0-1-1,1 0 0,-1 1 0,-1 7 0,4-12-9,-1-1 0,1 1 0,0 0-1,-1 0 1,1 0 0,0-1 0,0 1-1,0 0 1,0 0 0,0 0 0,0-1 0,0 1-1,0 0 1,0 0 0,0 0 0,1-1-1,-1 1 1,0 0 0,0 0 0,1 0 0,-1-1-1,1 2 1,0-1-1,0-1 1,-1 0-1,1 0 0,0 1 0,-1-1 1,1 0-1,0 0 0,0 0 0,-1 0 1,1 1-1,0-1 0,0 0 0,-1 0 1,1-1-1,0 1 0,0 0 0,-1 0 1,1 0-1,1-1 0,4-1-17,0-1 0,0 1 0,11-8 0,-8 4-49,1 0 0,-1 1 1,13-5-1,-19 9 14,1 0 0,0 0 0,0 0 0,0 0 0,0 1 0,0 0 0,0-1 0,0 1 0,0 1 0,0-1 0,7 2 0,-10-2 43,1 0 1,-1 0-1,0 0 0,0 0 0,1 0 0,-1 0 1,0-1-1,1 1 0,-1 0 0,0-1 1,0 1-1,0-1 0,1 1 0,0-2 1,19-12-5,-11 7 1,1 0 5,-1-1-1,0 0 1,0 0 0,-1-1 0,0 0-1,0-1 1,-1 0 0,0-1 0,-1 1-1,0-1 1,-1-1 0,0 1-1,-1-1 1,0 0 0,4-18 0,-5 12 12,0 0 1,-1 0-1,-2 0 1,1-1-1,-2 1 1,-1 0-1,0-1 1,-1 1-1,-1 0 1,-6-23-1,7 35 5,-36-112 31,33 104 58,-1 1 0,-1 0 1,0 0-1,-1 1 0,0 0 0,-14-16 1,12 21 279,10 7-364,0 0 0,0 0 0,-1 0 0,1 0 0,0 0 0,0 0 0,0 0 0,0 0 1,-1 0-1,1 0 0,0 0 0,0 0 0,0 1 0,0-1 0,0 0 0,-1 0 0,1 0 0,0 0 1,0 0-1,0 0 0,0 0 0,0 1 0,0-1 0,0 0 0,-1 0 0,1 0 0,0 0 1,0 0-1,0 1 0,0-1 0,0 0 0,0 0 0,0 0 0,0 0 0,0 1 0,0-1 0,0 3 60,0-1 0,0 1 0,0 0 0,1-1-1,-1 1 1,1-1 0,1 4 0,28 82 769,3-1 0,50 89 0,-72-156-841,1-1-1,1 1 0,1-2 0,24 27 0,-35-42-97,-3-2 48,1 0 1,0-1-1,-1 1 1,1 0-1,-1 0 1,1-1-1,0 1 1,0-1-1,-1 1 1,1-1-1,0 1 1,0-1-1,0 1 1,-1-1-1,1 0 0,0 1 1,0-1-1,0 0 1,0 0-1,1 1 1,-2-2-77,1 0-1,-1 1 1,0-1 0,0 1 0,0-1 0,1 0-1,-1 1 1,0-1 0,0 1 0,0-1 0,0 0 0,0 1-1,0-1 1,0 1 0,0-1 0,0 0 0,-1 1-1,1-1 1,0 1 0,0-1 0,0 0 0,-1 1-1,1-1 1,-1 0-60,-15-52-1257,10 14 1217</inkml:trace>
</inkml:ink>
</file>

<file path=ppt/ink/ink1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5:41.9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9 193 12235,'-5'13'2656,"1"-6"3329,19-12-3632,12-12-209,12-16-567,1-1-361,0-1-504,-3 4-288,-9 7-536,-1 4-320,-10 10-1192,-6 7-337,-6 6-1591,6 7 1751</inkml:trace>
</inkml:ink>
</file>

<file path=ppt/ink/ink1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5:42.3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72 494 13011,'22'-42'5090,"-13"25"-2962,0 0 0,8-25 0,-16 38-1871,1-1-1,-1 1 1,0-1-1,0 0 0,-1 1 1,1-1-1,-1 0 1,0 0-1,-1 1 0,1-1 1,-1 0-1,0 0 1,0 1-1,-2-7 0,2 9-226,1 1-1,-1-1 0,0 1 1,0-1-1,0 1 0,0-1 1,0 1-1,0 0 0,0-1 1,0 1-1,0 0 0,-1 0 1,1 0-1,0 0 0,-1 0 1,1 0-1,-1 0 1,1 1-1,-1-1 0,1 0 1,-1 1-1,0-1 0,1 1 1,-1 0-1,0-1 0,1 1 1,-1 0-1,0 0 0,0 0 1,1 0-1,-1 0 0,0 1 1,1-1-1,-1 0 0,0 1 1,1-1-1,-1 1 0,1 0 1,-1 0-1,1-1 0,-1 1 1,1 0-1,-1 0 0,1 0 1,0 1-1,-2 0 0,-4 7 0,0-1-1,0 2 0,1-1 1,0 1-1,1 0 1,0 0-1,1 0 0,-5 17 1,7-21-29,1 0 0,0-1 1,0 1-1,0 0 1,1 0-1,0 0 0,0-1 1,2 9-1,-1-11 1,-1 0-1,1 0 0,0 1 1,1-1-1,-1 0 0,0-1 0,1 1 1,0 0-1,0 0 0,0-1 1,0 1-1,0-1 0,0 1 1,0-1-1,5 3 0,-5-3 1,0-1 0,-1 0 0,1 0 0,0 0 0,0 0 1,0-1-1,0 1 0,0-1 0,0 1 0,0-1 0,0 1 0,0-1 0,1 0 0,-1 0 0,0 0 0,0 0 0,0-1 0,0 1 0,0 0 0,0-1 0,0 0 0,0 1 0,0-1 0,3-2 0,3-1 11,0-1 1,-1-1-1,1 0 0,8-8 1,1-1 50,128-101 879,-136 109-937,1 0 1,0 1 0,1 0 0,10-5-1,-14 9 22,-1 0-1,1 0 0,0 0 1,0 1-1,0 0 0,-1 0 0,1 1 1,10 0-1,-12 0-7,0 0 0,0 0 0,-1 0 0,1-1 0,0 0 0,0 0 1,-1 0-1,1-1 0,0 1 0,-1-1 0,1 0 0,-1-1 0,4-2 0,-2 1 42,0-1 0,0 0 0,0 0 0,-1-1 0,0 0 0,0 0 0,7-11 1,-5 4 22,0-1 1,0 0 0,-1-1 0,-1 1 0,0-1 0,-1-1 0,3-23 0,-6 33-100,-1 0 1,0 0-1,0 0 0,0 0 0,-2-8 1,2 13-16,0-1-1,0 1 1,-1 0 0,1 0 0,-1 0 0,1-1 0,0 1-1,-1 0 1,0 0 0,1 0 0,-1 0 0,0 0 0,0 0 0,1 0-1,-1 0 1,0 0 0,0 0 0,0 0 0,0 0 0,0 1 0,0-1-1,0 0 1,-1 1 0,1-1 0,0 1 0,0-1 0,0 1 0,-1 0-1,1-1 1,-1 1 0,-16 2-2129,-6 0 868</inkml:trace>
</inkml:ink>
</file>

<file path=ppt/ink/ink1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6:05.5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1251 11450,'1'1'262,"0"0"0,0 0 0,0-1 0,1 1-1,-1 0 1,0-1 0,1 1 0,-1-1-1,1 1 1,-1-1 0,1 0 0,-1 0-1,0 0 1,1 1 0,-1-1 0,1 0-1,-1-1 1,1 1 0,-1 0 0,3-1 0,30-11 2332,-32 12-2450,309-139 4886,-192 84-3778,178-110-1,37-53 898,24-16-337,116-88-1169,-453 307-652,56-40 97,-63 46-156,0 1-1,0 1 1,26-9 0,-40 16 53,0 0-1,0 0 1,0 0-1,0-1 0,0 1 1,0 0-1,0 0 1,0 0-1,0 0 0,0 0 1,1 0-1,-1 0 0,0 0 1,0 0-1,0 0 1,0 0-1,0 0 0,0 0 1,0 0-1,1 0 1,-1-1-1,0 1 0,0 0 1,0 0-1,0 0 0,0 0 1,0 0-1,0 0 1,1 1-1,-1-1 0,0 0 1,0 0-1,0 0 1,0 0-1,0 0 0,0 0 1,0 0-1,0 0 1,1 0-1,-1 0 0,0 0 1,0 0-1,0 0 0,0 0 1,0 0-1,0 1 1,0-1-1,0 0 0,0 0 1,0 0-1,0 0 1,0 0-1,1 0 0,-1 1 1,-4 3-806,-5 0-514,0 0 0,0 0 1,-17 4-1,-18 1-607</inkml:trace>
</inkml:ink>
</file>

<file path=ppt/ink/ink1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6:06.2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254 0 9730,'-11'11'804,"-23"25"2478,32-33-2770,0 0 0,-1 0 0,1 1 0,1-1 0,-1 1 1,0 0-1,1-1 0,0 1 0,0 0 0,-1 4 0,1-6-259,1 0-1,-1 0 1,1 1-1,-1-1 1,0 0-1,0 0 1,0 0-1,-2 2 1,-3 6 20,-28 52 583,-78 105-1,91-144-370,21-23-475,0 0 1,0 0-1,0 0 1,-1 0 0,1 0-1,0 1 1,0-1 0,0 0-1,0 0 1,0 0-1,0 0 1,-1 0 0,1 0-1,0 0 1,0 0 0,0 0-1,0 0 1,0 1 0,-1-1-1,1 0 1,0 0-1,0 0 1,0 0 0,0 0-1,-1 0 1,1 0 0,0 0-1,0 0 1,0 0 0,0 0-1,0 0 1,-1-1-1,1 1 1,0 0 0,0 0-1,0 0 1,0 0 0,0 0-1,-1 0 1,1 0 0,0 0-1,0 0 1,0 0-1,0-1 1,0 1 0,0 0-1,-1 0 1,1 0 0,0 0-1,0 0 1,0-1-1,0 1 1,0 0 0,0 0-1,0 0 1,0 0 0,0 0-1,0-1 1,0 1 0,0 0-1,0 0 1,0-10 234,1 7-195,1 0 0,-1 0 0,1 0 0,0 1 0,0-1 0,1 0 0,-1 1 1,1 0-1,-1 0 0,1-1 0,-1 1 0,1 1 0,6-4 0,0 1 39,0 0 0,0 0-1,15-3 1,18-1 313,-1 2 0,73-2 0,26-2 623,-131 9-883,0-1 1,0 0-1,1 0 0,-1 0 1,0-1-1,9-5 0,-18 8-125,1-1 1,0 0-1,0 1 0,0-1 0,0 0 0,0 1 0,-1-1 0,1 0 1,0 0-1,-1 0 0,1 0 0,0 0 0,-1 0 0,1 0 0,-1 0 0,0 0 1,1 0-1,-1 0 0,0 0 0,0 0 0,1 0 0,-1 0 0,0 0 1,0 0-1,0 0 0,0 0 0,-1 0 0,1-1 0,0 1 0,0 0 1,-1 0-1,1 0 0,-1-1 0,-2-5-39,0 1 0,0-1-1,-8-11 1,6 11-45,-45-66-4626,35 54 2994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7:03.0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11034,'12'15'192</inkml:trace>
</inkml:ink>
</file>

<file path=ppt/ink/ink1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6:07.8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48 1015 11042,'-8'-10'432,"1"2"279,1-1 0,0 0 0,-5-10 1,9 16-462,1 0 1,0-1 0,-1 1 0,1-1 0,1 1 0,-1-1 0,0 1 0,1-1 0,0 1 0,0-1 0,0 0 0,0 1 0,1-5 0,4-11 572,0-1-1,1 2 1,1-1 0,1 1 0,1 0 0,16-25 0,-22 38-659,0 1 1,1 0 0,-1-1 0,1 1-1,0 1 1,0-1 0,0 1 0,1-1-1,5-2 1,-9 5-131,1 0 0,0 1 1,0-1-1,0 0 0,0 1 0,0-1 0,0 1 0,0 0 0,0-1 0,0 1 0,0 0 1,0 0-1,0 0 0,0 1 0,0-1 0,0 0 0,0 1 0,0 0 0,0-1 0,0 1 1,0 0-1,-1 0 0,1 0 0,0 0 0,-1 0 0,4 2 0,1 3-7,0 1 0,-1-1-1,1 1 1,-1 0 0,-1 1-1,1-1 1,-1 1 0,0-1-1,-1 1 1,5 15 0,-2 2-6,0 0-1,3 35 1,-7-42-5,0 21-1,-2-38-15,0 0 0,0 0 0,0 0 0,0-1 0,0 1 0,-1 0 1,1 0-1,0 0 0,0-1 0,0 1 0,-1 0 0,1 0 0,0-1 0,-1 1 0,1 0 0,-1 0 0,1-1 0,-1 1 0,0 0 1,0-1-2,1 0 0,0 0 0,-1 0 0,1 0 1,-1 0-1,1 0 0,-1-1 0,1 1 0,-1 0 1,1 0-1,-1 0 0,1-1 0,0 1 0,-1 0 1,1-1-1,-1 1 0,1 0 0,0-1 0,-1 1 1,1-1-1,0 1 0,0 0 0,-1-1 0,1 1 1,0-1-1,0 1 0,0-1 0,-1 1 0,1-1 1,0 1-1,0-1 0,-5-11-9,1 0 0,0 0 0,1 0 0,1 0 0,-1 0 0,2-1 1,0 1-1,0-1 0,1 1 0,1-1 0,0 1 0,1-1 0,0 1 0,1 0 0,6-20 0,-4 21 2,-1 1 0,1-1-1,1 1 1,0 0-1,0 0 1,1 1 0,0 0-1,1 0 1,-1 0-1,2 1 1,0 0 0,0 1-1,0 0 1,0 0-1,1 1 1,21-10 0,-23 13 14,0 0 0,1 0 1,-1 1-1,1 0 0,-1 0 1,13 0-1,-17 1-3,0 2 0,0-1 0,0 0 1,0 1-1,0 0 0,0 0 0,0 0 0,0 0 0,0 1 0,-1-1 1,1 1-1,0 0 0,-1 0 0,1 1 0,5 4 0,-2 0 11,-1 0 1,0 1-1,0-1 0,-1 1 0,9 17 0,8 11 112,-21-34-111,0-1 1,1 1-1,-1-1 1,0 1-1,1-1 1,-1 1-1,1-1 1,-1 0-1,1 1 1,0-1-1,-1 0 0,1 0 1,0 0-1,0-1 1,0 1-1,0 0 1,0-1-1,0 1 1,0-1-1,0 1 1,0-1-1,0 0 0,0 0 1,0 0-1,0 0 1,0-1-1,0 1 1,0 0-1,0-1 1,0 1-1,0-1 1,0 0-1,2-1 0,0 0 6,1-1 0,-1 0-1,0 1 1,0-2 0,-1 1-1,1 0 1,0-1-1,-1 0 1,0 0 0,0 0-1,0 0 1,4-8 0,18-38 21,-14 30-37,0 0 0,-2 0-1,0-1 1,-2 0 0,10-44-1,-14 39 6,-2 0 0,-1 0 0,-3-32 0,0 42 404,-1 15-101,-3 9-258,6-6-38,0 1 1,0-1-1,1 0 1,-1 1 0,0-1-1,1 1 1,0-1-1,-1 1 1,1 3 0,-3 18 68,1-18-85,1 0-1,-1 0 1,2 1-1,-1-1 1,0 0-1,1 0 1,0 1-1,1-1 1,0 0-1,-1 0 1,2 1-1,-1-1 1,5 10-1,-4-11-9,0-1-1,0 0 1,0 0-1,1-1 1,-1 1-1,1 0 0,0-1 1,0 1-1,1-1 1,-1 0-1,1 0 1,-1 0-1,1-1 1,0 1-1,0-1 1,0 0-1,0 0 0,1-1 1,6 3-1,-4-2-38,0-1 0,0 0 0,0 0 0,0-1-1,0 0 1,0 0 0,0 0 0,7-2 0,-12 1 32,1 1 0,-1-1 1,0 1-1,1-1 1,-1 0-1,0 0 0,0 0 1,1 0-1,-1 0 1,0-1-1,0 1 0,0-1 1,0 1-1,-1-1 1,1 0-1,0 0 1,-1 1-1,1-1 0,-1 0 1,0 0-1,1-1 1,-1 1-1,0 0 0,0 0 1,-1-1-1,2-3 1,-2 4 16,0 0 1,0 0-1,0 0 1,0-1-1,0 1 1,0 0-1,-1 0 1,1 0-1,-1 0 1,0-1-1,0 1 1,0 0 0,0 0-1,0 0 1,0 1-1,-3-5 1,-2-2 16,-1 0 1,-12-9-1,3 1 13,12 12 20,0-1 0,0 0 0,1 0 0,-1 0 0,1-1 0,0 1 1,-4-11-1,6 13-3,1 0 0,-1 0-1,0 1 1,1-1 0,0 0 0,-1 0 0,1 0 0,0 0 0,1 0 0,-1 0-1,0 0 1,1 0 0,0 0 0,0 0 0,0 0 0,0 0 0,0 1 0,2-5-1,5-4 65,0-1 0,0 1-1,2 0 1,-1 1-1,1 0 1,1 1 0,-1 0-1,2 0 1,-1 1-1,1 1 1,20-10-1,-30 16-90,0 0 0,1 0 0,-1 1-1,0-1 1,0 1 0,1-1-1,-1 1 1,1 0 0,-1 0-1,0 0 1,1 0 0,-1 1-1,0-1 1,1 1 0,1 0-1,1 1 7,0 0 0,0 1 0,-1 0 0,9 5 0,-10-5-24,1 0 0,-1 0 0,1-1 0,0 0 0,0 0 0,0 0 0,0 0 0,1-1 1,7 3-1,-10-4-4,0 0 0,-1 0 0,1 0 0,0 0 1,0 0-1,-1-1 0,1 1 0,0-1 1,0 1-1,-1-1 0,1 1 0,-1-1 0,1 0 1,0 0-1,-1 1 0,1-1 0,-1 0 1,0-1-1,1 1 0,-1 0 0,0 0 0,0-1 1,0 1-1,0 0 0,0-1 0,0 1 1,1-3-1,2-5-9,0 1 0,-1-1 0,-1 0 0,3-11 0,-1 3-6,-1 6 5,0 1 0,1 0 0,0 0 1,0 0-1,1 1 0,7-12 0,-11 19 11,1 0-1,0 0 0,0 0 0,-1 0 0,1 0 0,1 0 1,-1 0-1,0 1 0,0-1 0,1 1 0,-1 0 0,0-1 0,1 1 1,-1 0-1,1 1 0,0-1 0,-1 0 0,1 1 0,0-1 1,-1 1-1,1 0 0,0 0 0,0 0 0,-1 0 0,1 0 0,0 1 1,-1-1-1,1 1 0,0 0 0,3 1 0,16 8 41,27 16 0,-6-3 52,-28-16-59,38 17 86,-52-24-156,1 0 0,-1 1 0,1-1-1,0 0 1,-1 1 0,1-1 0,0 0 0,-1 0-1,1-1 1,0 1 0,-1 0 0,1 0-1,-1-1 1,1 1 0,0-1 0,-1 1 0,1-1-1,-1 0 1,2-1 0,2-1-551,0-1 0,0 0-1,8-8 1,5-5-1192,10 0 473</inkml:trace>
</inkml:ink>
</file>

<file path=ppt/ink/ink1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6:08.3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19 248 16572,'-11'-8'1224,"5"-4"528,5-10-552,8-8-583,2-1-329,0 0-336,2 2-280,-3 1-1089,3 1 377,5-3 248</inkml:trace>
</inkml:ink>
</file>

<file path=ppt/ink/ink1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6:08.6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40 238 15627,'2'18'1485,"0"0"1,2-1-1,9 30 0,24 48 1792,-8-22-1908,3 33-287,-2-6-541,-26-88-476,-2-8-48,0 0 1,-1 0-1,1 0 1,-1 0-1,0 1 1,0-1-1,-1 0 1,1 1-1,-1 4 1,0-8-18,0-1 0,0 0 1,-1 0-1,1 0 1,0 0-1,0 0 0,0 0 1,0 0-1,0 0 0,-1 0 1,1 0-1,0 0 0,0 0 1,0 0-1,0 0 1,0 0-1,-1 0 0,1 0 1,0 0-1,0 0 0,0 0 1,0 0-1,0 0 1,-1 0-1,1 0 0,0 0 1,0 0-1,0 0 0,0 0 1,0 0-1,0 0 0,-1-1 1,1 1-1,0 0 1,0 0-1,0 0 0,0 0 1,0 0-1,0 0 0,0 0 1,0-1-1,0 1 1,0 0-1,0 0 0,-1 0 1,1 0-1,-7-10-7,-14-30-111,-27-77 0,28 65 14,7 21 44,-53-155-479,60 164 452,1-1 0,1 1 0,0-1 1,2 0-1,1-1 0,2-33 0,0 47 74,1 1-1,-1 0 1,2-1-1,-1 1 0,1 0 1,1 0-1,6-14 1,-7 20 18,-1-1 0,0 0 0,1 1 0,0 0 1,0-1-1,0 1 0,0 0 0,0 1 0,1-1 0,-1 0 1,1 1-1,0 0 0,-1 0 0,1 0 0,0 0 0,0 1 1,1 0-1,-1-1 0,5 1 0,-3 0 50,-1 0 1,0 1-1,0 0 0,1 1 1,-1-1-1,0 1 0,1 0 1,-1 0-1,0 0 0,0 1 1,0 0-1,0 0 0,0 0 1,-1 1-1,1-1 0,-1 1 1,1 0-1,-1 1 1,0-1-1,0 1 0,-1-1 1,1 1-1,-1 0 0,6 9 1,-3-3 66,0 0 1,-1 1-1,0-1 1,-1 1-1,0 0 1,0 1-1,-1-1 1,-1 1-1,0-1 1,1 17-1,-3-11-31,0-1 0,-3 22 0,2-31-87,0-1 0,0 1 1,-1-1-1,0 1 0,0-1 0,-1 0 1,0 0-1,-6 9 0,8-13-32,0-1-1,0 1 1,0-1 0,0 0-1,-1 1 1,1-1 0,0 0 0,-1 0-1,1 0 1,-1 1 0,1-2-1,-1 1 1,0 0 0,1 0-1,-4 0 1,4 0-89,0-1-1,-1 0 1,1 0-1,-1 0 1,1 0-1,-1 0 1,1-1-1,0 1 1,-1 0-1,1-1 1,0 1-1,-1-1 1,1 1-1,0-1 1,-3-1 0,0-1-3,1 0 1,-1 0 0,1-1 0,-1 1 0,1-1-1,0 0 1,1 0 0,-1 0 0,1 0 0,-3-5 0,-7-18-114</inkml:trace>
</inkml:ink>
</file>

<file path=ppt/ink/ink1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6:09.0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51 0 10954,'-1'1'613,"-1"1"0,1-1 0,0 1 0,0-1-1,0 1 1,0 0 0,0-1 0,0 1-1,0 0 1,0 0 0,0 2 0,-2 3 166,-3 5 161,0 1 0,1-1 0,1 1 0,-4 15 0,8-24-801,-1 0 1,0-1-1,1 1 0,0 0 1,0 0-1,0 0 0,0-1 0,1 1 1,0 0-1,-1 0 0,1-1 0,1 1 1,-1 0-1,0-1 0,1 0 0,0 1 1,0-1-1,0 0 0,4 5 0,-2-4-45,0 0-1,0-1 0,0 0 0,1 0 1,-1 0-1,1 0 0,0-1 1,0 1-1,0-1 0,0 0 0,0-1 1,0 1-1,1-1 0,-1 0 0,0-1 1,1 1-1,-1-1 0,1 0 0,-1-1 1,0 1-1,8-2 0,-6 0 10,0 1-1,0-1 1,0 0-1,0-1 1,0 0 0,-1 0-1,1 0 1,-1-1-1,0 0 1,0 0-1,0-1 1,-1 1-1,1-1 1,-1-1 0,6-8-1,-9 13-87,-1 0 0,0-1-1,0 1 1,0 0 0,0-1-1,-1 1 1,1-1 0,0 1-1,-1-1 1,1 0 0,-1 1 0,1-1-1,-1 0 1,0 1 0,0-1-1,0 0 1,0 1 0,0-1-1,0 0 1,0 0 0,0 1 0,-1-1-1,1 0 1,-1 1 0,1-1-1,-1 1 1,0-1 0,1 1-1,-1-1 1,0 1 0,0-1-1,0 1 1,0 0 0,0-1 0,-1 1-1,1 0 1,0 0 0,0 0-1,-1 0 1,1 0 0,-1 0-1,1 0 1,-1 1 0,1-1 0,-3 0-1,-22-9-829,0 2 1,0 0-1,-1 2 0,-48-4 0,69 9 347,4 1 174,0 0 1,-1 0-1,1-1 0,0 1 1,-1 0-1,1-1 0,0 0 1,0 0-1,0 1 0,0-1 1,0 0-1,0-1 0,0 1 1,-3-2-1,-4-15-1448</inkml:trace>
</inkml:ink>
</file>

<file path=ppt/ink/ink1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6:09.3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 15963,'0'-6'3905,"6"10"-1520,7 12-593,1 10-144,8 9-319,0 5-193,2 10-352,-2-5-248,-4 7-344,1-5-72,-6-4-208,1-3-160,3-13-544,1-6-568,-1-14-1017,-1-7-703,-1-22 1607</inkml:trace>
</inkml:ink>
</file>

<file path=ppt/ink/ink1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6:09.6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119 3 16075,'-3'-1'404,"0"0"0,1 1 0,-1-1 0,0 1-1,0 0 1,0 0 0,0 0 0,0 1-1,0-1 1,0 1 0,1-1 0,-1 1 0,0 0-1,0 0 1,1 0 0,-1 0 0,0 1 0,-3 1-1,4 0-167,-1-1-1,1 1 0,0-1 1,-1 1-1,1 0 0,0 0 0,1 0 1,-1 0-1,-2 6 0,-5 14 63,2 0 1,1 1-1,0-1 0,2 2 0,1-1 0,0 0 0,2 1 0,3 41 0,-1-57-290,1 1 0,0-1-1,0 0 1,5 13 0,-6-18-10,1-1 1,-1 1-1,1 0 1,0-1 0,0 1-1,1-1 1,-1 0-1,1 0 1,0 0 0,-1 0-1,1 0 1,6 4-1,-8-7-5,0 1-1,0 0 0,0-1 1,0 1-1,1-1 0,-1 1 1,0-1-1,0 0 0,0 1 1,0-1-1,0 0 0,1 0 1,-1 0-1,0 0 0,0 0 0,0 0 1,1 0-1,-1 0 0,0-1 1,0 1-1,0 0 0,0-1 1,1 1-1,-1-1 0,0 1 1,0-1-1,0 1 0,0-1 1,0 0-1,0 0 0,-1 1 0,1-1 1,0 0-1,0 0 0,0 0 1,-1 0-1,1 0 0,0 0 1,-1 0-1,1 0 0,0-2 1,3-5-135,-1-1 1,0 0-1,0 0 1,2-12-1,-3 12-10,10-45-660,18-66-408,-30 118 1220,1 1 0,-1 0 0,1 0 0,-1 0 0,1 0 0,-1 0 0,1-1 0,-1 1 0,1 0 0,0 0 0,0 0 0,-1 1 0,1-1 0,0 0 0,0 0 0,0 0 0,0 1 0,0-1-1,0 0 1,2 0 0,-1 1 13,0-1 1,-1 1-1,1 0 0,0 0 0,0 0 0,0 0 0,0 1 0,-1-1 1,1 0-1,0 1 0,0-1 0,-1 1 0,3 1 0,4 1 23,10 4-26,23 6-1,-36-12-226,0 0 1,0 0 0,0 0-1,0-1 1,0 0-1,1 0 1,-1 0-1,0-1 1,8-1-1,-11 1-133,1 0 0,-1-1-1,0 1 1,1 0 0,-1-1-1,0 0 1,0 0 0,0 1-1,0-1 1,0 0 0,0-1-1,-1 1 1,1 0-1,-1 0 1,1-1 0,0-3-1,5-11-992</inkml:trace>
</inkml:ink>
</file>

<file path=ppt/ink/ink1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6:10.1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1 340 8898,'4'1'629,"1"0"0,-1 1 1,1-1-1,-1 1 0,0 0 0,0 0 0,0 0 1,0 1-1,0-1 0,0 1 0,3 3 1,-3-3-214,9 7 524,5 3 1076,16 17 0,-29-26-1664,-1 0 0,0 1 0,0 0 0,-1 0 0,1 0 0,-1 0 0,0 0 0,4 11 0,-2-3 245,-5-13-581,0 0 0,1 0 0,-1 0 0,0 1 0,0-1 0,0 0-1,0 0 1,0 0 0,0 0 0,0 0 0,0 0 0,0 0 0,0 0 0,0 1 0,0-1 0,0 0 0,0 0 0,0 0 0,0 0 0,1 0 0,-1 0 0,0 0 0,0 0 0,0 0-1,0 0 1,0 0 0,0 0 0,0 0 0,0 0 0,0 0 0,1 0 0,-1 0 0,0 0 0,0 0 0,0 0 0,0 0 0,0 0 0,0 0 0,0 0 0,1 0 0,-1 0 0,0 0-1,0 0 1,0 0 0,0 0 0,0 0 0,0 0 0,2-3 128,-1 0-1,0-1 1,-1 1-1,1 0 1,0-7-1,0 3-75,32-181 730,-24 153-974,0 0-1,3 1 1,18-40 0,-25 62-223,1 0 0,15-19 1,-19 28 148,0 0 0,1 0 0,0 0 0,-1 1 1,1-1-1,0 1 0,0 0 0,1 0 0,-1 0 1,0 0-1,1 0 0,-1 1 0,7-3 1,18 1-1194</inkml:trace>
</inkml:ink>
</file>

<file path=ppt/ink/ink1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6:10.7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267 144 18212,'-6'-1'347,"-1"0"0,0 1 0,0 1 0,0-1 0,1 1-1,-1 0 1,0 1 0,0-1 0,1 1 0,-1 1 0,1-1 0,0 1 0,0 0 0,0 0 0,0 1 0,0 0 0,-8 7 0,3-1-39,-1 1 0,2 0 1,-1 0-1,2 1 0,0 1 1,-14 23-1,13-17-80,1 1 0,1 0-1,1 0 1,1 0 0,1 1 0,0 0-1,2 1 1,-2 30 0,5-44-154,0 0 0,0 0 0,1-1 0,0 1 0,4 12 0,-4-16-56,0-1-1,0 0 0,0 0 1,1 0-1,-1 0 1,1 0-1,0-1 0,0 1 1,0 0-1,0-1 1,0 1-1,1-1 0,-1 0 1,1 0-1,5 4 1,-2-4-7,-1 1 0,1-1 0,0 0 0,0-1 1,0 0-1,0 0 0,0 0 0,1 0 0,-1-1 0,0 0 1,7-1-1,5-1-1,0-1 1,29-8-1,-23 3-57,0 0-1,-1-2 1,1 0 0,-2-2 0,0 0-1,0-2 1,23-18 0,-34 22-47,0 0 1,-1-1-1,0 0 0,-1 0 1,15-24-1,-18 26 5,-1-1 0,-1 0 0,0 0 0,0 0 0,-1-1 0,0 1 0,-1-1 1,2-18-1,-3 14-35,-1 0 1,0 1-1,-4-29 1,2 36 114,0-1 0,0 1 1,0-1-1,-1 1 1,0 0-1,0 0 0,-1 0 1,0 1-1,-6-9 0,9 14 13,1 1 0,-1-1 0,1 0-1,-1 0 1,1 1 0,-1-1-1,0 0 1,0 1 0,1-1 0,-1 1-1,0-1 1,0 1 0,0-1-1,1 1 1,-1 0 0,0-1 0,0 1-1,0 0 1,-1-1 0,1 2 0,0-1 1,1 0 0,-1 1-1,1-1 1,-1 0-1,1 1 1,-1-1 0,1 1-1,-1-1 1,1 1 0,0-1-1,-1 1 1,1-1 0,-1 1-1,1 0 1,0-1-1,0 1 1,-1 0 0,1-1-1,0 1 1,0-1 0,0 1-1,0 0 1,0-1 0,0 1-1,0 0 1,0 0 0,0 4 13,0 0 0,0 0 0,0 0 0,1-1 0,0 1 0,0 0 0,0-1 0,0 1 0,1-1 1,0 1-1,0-1 0,0 0 0,1 1 0,-1-1 0,1 0 0,0-1 0,0 1 0,0 0 0,1-1 0,-1 0 1,1 0-1,7 5 0,-2-2 4,1 0 0,0 0 1,0-1-1,0-1 1,0 0-1,1 0 0,0-1 1,18 3-1,-17-4-18,0-1 0,0 0 0,1-1 0,12-1 0,-22 0-3,0 1 0,0 0 0,1-1 0,-1 0 0,0 0 0,0 0 1,0 0-1,0 0 0,0-1 0,0 1 0,0-1 0,0 0 0,-1 0 0,1 0 0,-1 0 0,1 0 0,-1-1 0,0 1 0,4-5 0,-5 4 5,-1 1 0,1-1 0,0 1 0,-1-1 0,1 1 0,-1-1 0,0 1 0,1-1 0,-1 1 0,-1-1 0,1 0 0,0 1 0,-1-1-1,1 1 1,-1-1 0,0 1 0,1-1 0,-1 1 0,-1 0 0,1 0 0,0-1 0,0 1 0,-3-3 0,-3-5 22,-1 1 1,0-1-1,-14-11 0,14 14-44,0 0 1,-1 0-1,1 1 0,-2 0 0,1 1 0,0 0 0,-1 1 0,0 0 0,0 0 0,0 1 0,-1 0 0,1 1 0,-1 0 0,0 1 0,1 0 0,-1 0 0,0 1 0,1 1 1,-1 0-1,-13 3 0,-31 9-1182,94-30-4629,35-25 2188,-24 9 2041</inkml:trace>
</inkml:ink>
</file>

<file path=ppt/ink/ink1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6:11.3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1 466 11618,'1'4'551,"0"0"-1,1 0 1,-1 0-1,1 0 0,0-1 1,0 1-1,1-1 1,-1 1-1,1-1 1,-1 0-1,1 0 0,0 0 1,0 0-1,1 0 1,-1-1-1,1 0 0,-1 0 1,1 0-1,-1 0 1,7 2-1,-6-2-331,0 0 1,0 0-1,0 0 0,0 1 0,-1 0 1,1-1-1,-1 1 0,0 0 1,1 1-1,-1-1 0,-1 1 0,1-1 1,0 1-1,2 5 0,-4-6-169,0 1-1,1-1 0,-2 0 1,1 0-1,0 1 1,-1-1-1,1 1 0,-1-1 1,0 1-1,0-1 0,-1 0 1,1 1-1,-1-1 1,1 1-1,-1-1 0,0 0 1,0 0-1,-1 1 0,-1 3 1,3-6-40,-1 0 0,1 0-1,-1 0 1,1-1 0,-1 1 0,0 0 0,1 0 0,-1 0-1,0 0 1,0 0 0,1-1 0,-1 1 0,-1 0 0,1-1-5,1 1 0,0-1 0,-1 0 0,1 0 0,0 0 0,-1 0 0,1 0 0,0 0-1,-1 0 1,1 0 0,0 0 0,0 0 0,-1 0 0,1-1 0,0 1 0,-1 0 0,1 0 0,0 0 0,0 0 0,-1 0 0,1-1 0,0 1 0,0 0 0,-1 0 0,1 0 0,0-1 0,0 1 0,0 0 0,-1 0 0,1-1 0,-1-1 18,-1-1-1,1 0 1,0 0-1,0 1 1,0-1-1,1 0 1,-1 0-1,1 0 1,-1-4-1,0-19 18,1-1 1,1 1-1,1 0 0,1 0 0,12-44 0,-3 29-262,2 0 1,33-67-1,-45 105 35,-1 0 1,0 1-1,1-1 0,-1 1 0,1-1 1,4-4-1,-6 7 135,0 0 0,0 0 1,0 0-1,1 0 0,-1 0 1,0 0-1,0-1 0,1 1 1,-1 0-1,0 0 0,0 0 1,0 0-1,1 0 0,-1 0 0,0 0 1,0 0-1,1 0 0,-1 0 1,0 0-1,0 0 0,1 0 1,-1 0-1,0 1 0,0-1 1,0 0-1,1 0 0,-1 0 1,0 0-1,0 0 0,1 1 0,6 11-1929,-3-2 543,0 0 0,1-1 1,6 10-1,-7-14 984,-1-1 0,1 0 0,0 0 0,0 0 0,0-1 0,0 1 0,1-1 0,-1 0 0,6 3 0,21 11-2690,-25-15 2796,-1 1 0,1-1 0,0 0 0,11 2 0,-3-2 2026,0 0 1,0 0-1,17-2 1,-24 0-1132,-1-1 1,1-1-1,-1 1 0,1-1 0,-1 0 1,0 0-1,0-1 0,0 0 1,0 0-1,-1-1 0,1 1 0,-1-1 1,0 0-1,0-1 0,0 1 0,5-7 1,3-6 360,0 0-1,0-1 1,15-31 0,-21 34-585,0 1 1,0-1 0,4-19-1,-10 30-278,1 0 0,-1 0 0,-1-1 0,1 1 1,0 0-1,-1-1 0,0 1 0,0 0 0,0-1 0,-1 1 0,0 0 0,0-1 0,0 1 0,0 0 0,0 0 0,-1 0 1,-2-5-1,2 7-36,0 0 0,0-1 0,0 1 0,-1 0 0,1 0 1,0 0-1,-1 1 0,0-1 0,1 1 0,-1-1 0,0 1 1,0 0-1,0 0 0,0 0 0,0 0 0,0 1 0,0-1 0,0 1 1,0 0-1,0 0 0,0 0 0,-4 0 0,1 1-10,1-1 1,-1 1-1,1 1 0,-1-1 0,1 1 0,0 0 0,-1 0 0,1 0 0,0 1 0,1-1 1,-10 8-1,7-3 25,-1 1 0,1-1 0,0 2 0,1-1 0,0 1 0,0 0 0,1 0 0,0 1 0,1 0 0,0 0 0,1 0 0,0 0 0,0 0 0,1 0 1,0 1-1,1 0 0,0-1 0,1 1 0,1 13 0,-1-15 15,1-1 0,0 0-1,1 1 1,0-1 0,0 0 0,1 0 0,0 0 0,1 0-1,-1-1 1,1 1 0,1-1 0,-1 0 0,1 0 0,1 0-1,-1-1 1,1 0 0,0 0 0,1 0 0,-1-1 0,1 0 0,0 0-1,0-1 1,1 1 0,12 4 0,-12-7-4,0 1 1,0-1-1,1 0 0,-1-1 1,0 0-1,1 0 0,0-1 1,-1 0-1,1-1 0,9-1 1,-6-1 12,0 0 1,-1 0-1,1-1 1,-1 0-1,0-1 1,18-11-1,-14 6-80,-1 0 1,0-2-1,0 1 0,-2-1 0,1-1 0,-1 0 0,-1-1 0,0-1 0,16-30 0,51-130-2133,-56 119 1935</inkml:trace>
</inkml:ink>
</file>

<file path=ppt/ink/ink1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6:11.5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161 1 23013,'-29'46'2408,"-4"3"3226,-7-3-4642,-19-11-536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5:47.9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 74 9506,'-2'-2'577,"0"0"-1,0-1 1,0 1-1,0-1 1,1 1-1,-1-1 1,1 0-1,0 0 1,0 1-1,0-1 1,-1-5-1,1 6-332,1 1 0,0-1 0,0 0-1,0 1 1,0-1 0,0 1-1,0-1 1,0 1 0,1-1-1,-1 0 1,1 1 0,-1-1 0,1 1-1,-1 0 1,1-1 0,0 1-1,0-1 1,-1 1 0,1 0-1,0 0 1,0-1 0,1 1-1,-1 0 1,1-1 0,-1 2-194,-1 0 1,1 0-1,-1 0 1,1 1-1,-1-1 1,1 0-1,-1 0 1,1 0-1,-1 1 1,1-1-1,-1 0 1,1 1-1,-1-1 1,1 0-1,-1 1 1,0-1 0,1 0-1,-1 1 1,0-1-1,1 2 1,0-1 108,18 18 592,-1-1-199,0 0 0,2-1-1,35 25 1,146 69 1086,-7-3-435,-156-84-979,-2 1 0,-1 2 0,33 32 0,-49-40-65,0 0 0,-1 2 0,-1 0 0,18 31 0,-34-51-193,0 1 0,0-1 0,0 1 0,0-1 0,0 1 0,0-1 0,0 0 0,0 1 0,1-1 0,-1 0 0,3 2 0,-3-3-60,0 0 1,0 0-1,0 0 0,0 0 0,0 1 1,0-1-1,0-1 0,0 1 0,0 0 1,0 0-1,0 0 0,0 0 0,0-1 1,0 1-1,0-1 0,0 1 0,0 0 0,0-1 1,-1 0-1,2 0 0,4-2-651,-3 1-44,0 0 0,1 0 0,-1 0 0,1 1 1,6-3-1,6 4-1114</inkml:trace>
</inkml:ink>
</file>

<file path=ppt/ink/ink1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5:59.7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35 15659,'2'-34'8789,"-2"34"-8719,6 9 1497,5 19-317,27 85 641,29 79-673,16-5-963,-53-136-449,-14-24-3581,-43-78 191,4 4 2451</inkml:trace>
</inkml:ink>
</file>

<file path=ppt/ink/ink1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6:00.3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0 463 15779,'6'-24'1873,"7"-13"1552,14-7-233,17-9-631,7-4-497,10 2-952,1 6-375,-9 8-521,-3 5-112,-13 8-280,-6 8-216,-15 7-649,-3 8-815,-11 12-1025,-9 6-567,-12 13 1719</inkml:trace>
  <inkml:trace contextRef="#ctx0" brushRef="#br0" timeOffset="1">96 580 11883,'-11'22'1704,"5"-4"1833,6-8-913,11-10-271,11-10-233,9-12-543,6-3-305,7-14-648,2-3-200,1-4-208,5 0-160,-1 6-576,-5 3-456,-6 10-921,-7 1-1063,4 13 1679</inkml:trace>
</inkml:ink>
</file>

<file path=ppt/ink/ink1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6:02.1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99 658 14363,'-1'2'6876,"-31"41"-1152,24-30-4915,-11 23 0,16-29-793,0-1 0,0 1 0,1 0 0,0 0 0,0 0 0,1 0 0,0 0 0,0 0 0,1 0 0,0 1 0,0-1 0,0 0 0,2 8 0,-1-12-9,0 0 1,-1-1-1,1 1 1,0-1-1,0 1 0,1-1 1,-1 0-1,0 1 1,1-1-1,-1 0 1,1 0-1,0 0 1,0 0-1,0 0 0,0-1 1,0 1-1,0 0 1,0-1-1,0 1 1,1-1-1,-1 0 0,1 0 1,3 1-1,-2-1 8,0 0 0,0-1 0,0 1-1,0-1 1,0 0 0,0-1 0,0 1 0,-1-1-1,1 1 1,0-1 0,0 0 0,0 0-1,-1-1 1,8-3 0,-3 1 75,0 0 0,-1-1 1,1-1-1,-1 1 0,0-1 0,-1 0 0,0 0 1,1-1-1,-2 0 0,1 0 0,-1 0 0,0-1 1,4-10-1,-8 17-60,-1-1 0,1 0 0,0 0 0,-1 0 0,0 0 0,1 0-1,-1 1 1,0-1 0,0 0 0,0 0 0,0 0 0,0 0 0,-1 0 0,1 0 0,-1 0 0,1 1 0,-1-1 0,0 0 0,1 0 0,-1 1 0,0-1 0,0 0 0,0 1 0,0-1 0,-1 1 0,1-1-1,0 1 1,-1 0 0,1-1 0,-1 1 0,1 0 0,-1 0 0,1 0 0,-3-1 0,-4-2 5,0 1-1,0 0 1,0 0 0,0 1-1,-1 0 1,-13-2 0,-13 1-285,16 1-1028,-39-7-1,57 8 1052,0 1 1,-1 0-1,1-1 1,0 1-1,0-1 1,-1 0 0,1 1-1,0-1 1,0 0-1,0 0 1,0 0 0,0 0-1,0 0 1,-1-1-1,1 1 91,1 1-1,0-1 1,0 0-1,-1 1 1,1-1-1,0 0 1,0 0 0,0 1-1,0-1 1,0 0-1,0 1 1,0-1-1,0 0 1,0 0-1,0 1 1,0-1-1,0 0 1,1 1-1,-1-1 1,0 0-1,1 1 1,-1-1-1,0 1 1,1-1-1,-1 0 1,1 1-1,-1-1 1,0 1 0,1-1-1,0 0 1,21-14-1753</inkml:trace>
  <inkml:trace contextRef="#ctx0" brushRef="#br0" timeOffset="1">202 0 17428,'-1'0'185,"1"1"0,-1-1 1,1 0-1,-1 0 0,1 0 0,-1 1 1,1-1-1,-1 0 0,1 1 1,-1-1-1,1 0 0,0 1 0,-1-1 1,1 1-1,0-1 0,-1 0 1,1 1-1,0-1 0,0 1 0,-1-1 1,1 1-1,0-1 0,0 1 1,0-1-1,0 1 0,0-1 0,-1 2 1,4 19 3173,1-5-2386,2 0 0,0 0 0,8 15 0,30 48 515,-29-52-1071,46 78 15,67 127 131,-121-217-581,-4-6-94,1-1-1,0 1 1,1-1 0,0 0-1,0-1 1,8 9 0,-13-15-17,1 0 1,0-1-1,0 1 1,-1-1 0,1 1-1,0-1 1,0 0-1,-1 1 1,1-1-1,0 0 1,0 0-1,0 1 1,0-1 0,-1 0-1,1 0 1,0 0-1,0 0 1,0 0-1,0 0 1,0 0-1,1-1 1,17-7-3365,-14 5 2845,16-8-1527</inkml:trace>
  <inkml:trace contextRef="#ctx0" brushRef="#br0" timeOffset="2">961 282 11130,'-3'-10'1041,"1"0"0,0-1-1,1 1 1,0-1 0,0 1-1,1-1 1,1 1 0,2-13-1,-18 41 5173,-5 6-5243,13-14-973,1 0-1,-1 0 1,2 0-1,0 1 0,0 0 1,1 0-1,0 0 1,1 0-1,0 1 1,1 0-1,-2 22 1,4-34-73,0 1 0,0 0 0,0-1 0,0 1 0,0-1 0,0 1 0,0 0 0,0-1 0,0 1 0,1-1 0,-1 1 0,0 0 0,0-1 0,0 1 0,1-1 0,-1 1 0,0-1 0,1 1 0,-1-1 0,0 1-1,2 0 1,-2-1-12,0 0 0,1 0-1,-1 0 1,1 0 0,-1 0-1,1 0 1,-1 0-1,1 0 1,-1 0 0,0 0-1,1 0 1,-1 0 0,1 0-1,-1 0 1,1-1-1,-1 1 1,1 0 0,-1 0-1,0 0 1,1-1-1,-1 1 1,21-20-3097,-19 18 2886,26-27-3657,-14 10 2683</inkml:trace>
</inkml:ink>
</file>

<file path=ppt/ink/ink1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6:02.8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294 1099 13379,'2'-33'3584,"-1"24"-2235,-1 0 1,1 0-1,-2 0 0,1-1 0,-3-11 1,3 20-1216,-1-1 1,1 1 0,-1-1-1,1 1 1,-1-1 0,0 1-1,0 0 1,1-1 0,-1 1-1,0 0 1,0 0 0,0 0-1,0 0 1,-1 0 0,1 0-1,0 0 1,0 0 0,-1 0-1,1 0 1,0 1 0,-1-1-1,1 0 1,-1 1 0,1-1-1,-1 1 1,1 0 0,-1-1-1,1 1 1,-1 0 0,1 0-1,-1 0 1,1 0 0,-1 0-1,1 1 1,-1-1 0,0 0-1,-1 1 1,-4 1 40,1 0-1,-1 1 1,1-1 0,-1 1-1,1 0 1,-11 8 0,3 0-32,1 1 0,0 0 0,1 0 0,0 1 0,-18 27 0,10-8-46,-28 56 1,42-75-83,1 0-1,0 0 0,-5 21 1,9-31-12,0 1 0,1 0 0,0 0 0,0-1 0,0 1 0,0 0 0,1 7 0,0-9-2,-1 0 1,1-1-1,0 1 1,0 0-1,-1 0 1,1-1-1,0 1 1,0-1-1,0 1 1,1-1-1,-1 1 1,0-1-1,1 0 1,-1 1-1,1-1 0,2 2 1,-2-2-1,1 0 1,-1 0-1,1 0 1,-1 0-1,1 0 1,0-1-1,0 1 0,-1-1 1,1 0-1,0 0 1,0 0-1,-1 0 1,1 0-1,0 0 0,0-1 1,-1 0-1,1 1 1,3-2-1,3-2 1,-1 0 1,0 0-1,1 0 0,8-8 1,2-2-5,-1 0 0,0-2 1,-1 0-1,-1-2 1,23-30-1,-23 25 7,-1-1 0,0 0 0,-2-1-1,13-36 1,-22 50-4,0 0-1,-1 0 1,-1-1 0,1 1-1,-2 0 1,0-1-1,0 1 1,-1-1 0,0 1-1,-1-1 1,-1 1-1,0-1 1,0 1-1,-1 0 1,-5-14 0,-3-1 5,0 0 0,-2 1 0,-1 1 0,0 0 0,-2 1 1,-1 1-1,-20-22 0,34 41-3,0 0 0,-1 0 0,1 0-1,-1 1 1,1-1 0,-7-2 0,9 4-3,0 1 1,0 0-1,0-1 0,0 1 1,0 0-1,0 0 0,0 0 1,0 0-1,1-1 0,-1 1 0,0 1 1,0-1-1,0 0 0,0 0 1,0 0-1,0 0 0,0 1 1,0-1-1,0 0 0,1 1 1,-1-1-1,0 1 0,0-1 1,0 1-1,1-1 0,-1 1 1,0-1-1,1 1 0,-1 0 0,0-1 1,1 1-1,-1 0 0,1 0 1,-1 0-1,1-1 0,0 1 1,-1 1-1,-3 6 2,1 0 0,1 0 1,0 0-1,0 1 0,0-1 0,1 1 0,0 10 1,0 4 8,5 36 1,0-25-7,2 1 0,20 61 0,-19-74-4,2-1 0,0 0 1,1-1-1,2 0 1,19 28-1,-23-38-1,1 0 0,0 0 0,1-1 0,0 0 0,1-1 0,0 0 0,0-1 0,1 0 0,0 0 0,22 8 0,-27-13 0,-1 0 0,1 0 0,0-1 0,0 0 0,0 0 0,1-1 0,-1 0 0,0 0 0,12-2 0,-14 1 0,0 0 0,1-1 0,-1 0 0,0 0 0,0 0 0,0-1 0,0 1 0,-1-1 0,1 0 0,-1-1 0,1 1 0,-1-1 0,6-7 0,-5 5 0,0 0 0,-1 0 0,1-1 0,-2 1 0,1-1 0,-1 0 0,0 0 0,0-1 0,0 1 0,-1 0 0,-1-1 0,1 0 0,-1 1 0,0-1 0,-1-11 0,0 13 0,-1-1 0,0 1 0,0 0 0,-1 0 0,0 0 0,0 0 0,0 0 0,-1 0 0,1 0 0,-2 1 0,1-1 0,0 1 0,-1 0 0,0 0 0,0 0 0,-1 1 0,1 0 0,-1-1 0,-6-3 0,7 6 0,0-1 0,0 1 0,-1-1 0,1 1 0,-1 0 0,0 1 0,0-1 0,-6 0 0,9 1 0,0 1 0,0 0 0,0 0 0,0 0 0,0 0 0,0 0 0,0 0 0,0 0 0,0 1 0,0-1 0,0 1-1,0-1 1,0 1 0,0 0 0,0 0 0,0 0 0,1 0 0,-1 0 0,0 0 0,1 1 0,-1-1 0,-2 3 0,1 0-1,1 0 1,0 0-1,0 0 0,0 0 1,1 1-1,-1-1 1,1 0-1,0 1 1,0-1-1,0 1 1,1-1-1,0 9 1,0-4 0,1 0 0,0 0 0,0 0 1,1 0-1,4 15 0,-3-17 1,0 0-1,1 0 1,0-1-1,0 1 1,0-1-1,1 0 1,-1 0-1,1-1 1,1 0-1,-1 1 0,1-1 1,0-1-1,0 0 1,1 1-1,-1-2 1,1 1-1,13 5 1,-14-7-2,1 0 0,-1-1 0,0 0 0,0 1 0,1-2 0,-1 1 1,1-1-1,-1 0 0,0 0 0,1-1 0,-1 0 0,1 0 0,-1-1 1,0 1-1,0-1 0,0-1 0,0 1 0,0-1 0,-1 0 0,1 0 1,8-7-1,-6 3 0,0-1 0,0 0 1,-1 0-1,1-1 0,-2 0 0,0 0 1,0-1-1,0 1 0,-1-1 1,-1-1-1,0 1 0,0 0 1,-1-1-1,0 0 0,-1 0 0,0 0 1,-1 0-1,0-12 0,-1 18 2,2-25-1,7-42 0,-8 64-1,1 0 1,0 0 0,0 1 0,1-1 0,0 1 0,1-1 0,0 1-1,0 0 1,0 0 0,8-8 0,-11 13 0,0 1 0,0 0 0,0 0 1,0 0-1,0 0 0,1 0 0,-1 0 0,0 0 0,1 1 0,-1-1 0,1 0 1,-1 1-1,1-1 0,-1 1 0,1 0 0,-1-1 0,1 1 0,-1 0 1,1 0-1,0 0 0,-1 0 0,1 0 0,-1 0 0,1 0 0,-1 1 1,4 0-1,-2 0 0,0 1 1,-1-1-1,1 1 0,0 0 1,-1 0-1,1 0 1,-1 0-1,1 0 1,-1 1-1,0-1 0,0 0 1,2 4-1,-4-6 1,0 1-1,0-1 1,0 0-1,1 1 0,-1-1 1,0 1-1,0-1 1,1 0-1,-1 1 1,0-1-1,1 0 0,-1 1 1,0-1-1,1 0 1,-1 0-1,1 0 1,-1 1-1,1-1 0,-1 0 1,0 0-1,1 0 1,-1 0-1,1 0 1,-1 1-1,1-1 0,-1 0 1,1 0-1,0 0 1,-1-1-1,0 1 0,0 0 1,1-1-1,-1 1 0,0 0 0,0-1 1,0 1-1,0 0 0,1-1 1,-1 1-1,0 0 0,0-1 1,0 1-1,0 0 0,0-1 1,0 1-1,0-1 0,0 1 0,0 0 1,0-1-1,0 1 0,0 0 1,0-1-1,-1 1 0,1-1 1,0 1-1,0 0 0,0-1 0,0 1 1,-1 0-1,1 0 0,0-1 1,-1 1-1,1-2 0,-2-1 0,0-1 0,0 1 0,0 0 0,-1 0 0,-4-5 0,6 7 0,1 1 0,-1-1 0,0 0 0,0 1 0,0-1 0,0 1 0,0-1 0,0 1 0,0 0 0,0-1 0,0 1 0,0 0 0,0 0 0,0 0 0,0-1 0,0 1 0,0 0 0,0 1 0,0-1 0,0 0 0,0 0 0,0 0 0,0 0 0,0 1 0,0-1 0,0 1 0,-1 0 0,-4 2 0,0 1 0,1 0 0,-1 0 0,1 0 0,0 1 0,1-1 0,-1 1 0,-7 11 0,1 1 0,-16 32 0,20-34 0,1 1-1,0-1 1,-4 22-1,8-32 0,1 1 0,0 0 0,0 0 0,1-1-1,0 1 1,0 0 0,0 0 0,0 0-1,1 0 1,0 0 0,0-1 0,4 10 0,-4-13-3,-1-1 0,1 1 0,0-1 0,0 1 1,0-1-1,0 0 0,0 1 0,1-1 1,-1 0-1,0 0 0,1 0 0,-1 0 0,0 0 1,1 0-1,-1 0 0,1-1 0,-1 1 0,1 0 1,0-1-1,-1 1 0,1-1 0,0 0 0,-1 1 1,1-1-1,0 0 0,0 0 0,-1 0 1,1 0-1,0-1 0,-1 1 0,1 0 0,0-1 1,-1 1-1,1-1 0,2-1 0,3-1-11,0 0-1,0-1 1,-1 1 0,0-2-1,1 1 1,10-11 0,2-5-42,0 0 0,-1-2 0,-1 0 0,-1-1 0,-1-1 0,-2 0 0,0-1 0,-1-1 0,10-32 0,-18 39 42,0 0-1,-1 0 0,-1 0 1,0 0-1,-2 0 1,0 0-1,-5-29 0,-3-2-220,-24-78 0,-64-172-539,91 287 756,4 9 26,0-1 0,0 1 0,-1 0-1,1 0 1,-1-1 0,-1 1 0,1 0-1,0 1 1,-1-1 0,0 0 0,-5-5 0,7 9 5,1-1 0,-1 1 1,0-1-1,1 1 0,-1 0 0,0-1 1,0 1-1,0 0 0,1-1 1,-1 1-1,0 0 0,0 0 1,0 0-1,0 0 0,0 0 1,1 0-1,-1 0 0,0 0 1,0 0-1,0 0 0,0 1 1,1-1-1,-1 0 0,0 1 1,0-1-1,0 0 0,1 1 1,-1-1-1,0 1 0,1-1 1,-1 1-1,0-1 0,1 1 1,-1 0-1,1-1 0,-1 1 1,1 0-1,-1-1 0,1 1 1,-1 0-1,1 0 0,-1 0 1,-2 5 70,0 0 0,0 0 0,1 1 0,-3 8 0,0 7 30,1 0 0,1 0-1,1 0 1,1 1 0,1-1-1,3 26 1,2-5 0,2 1-1,15 51 1,-14-69-97,1 0 0,1 0 1,1-1-1,2 0 0,0-1 0,21 28 1,-25-40-58,0 0 1,2 0 0,-1-1-1,1 0 1,1-1 0,0-1-1,0 1 1,1-2 0,0 0-1,1 0 1,0-2 0,25 10-1,-10-10-1344,-27-5 1108,-1-1 0,1 0 1,-1 0-1,1 0 1,-1 0-1,1-1 0,-1 1 1,1 0-1,-1-1 0,1 1 1,-1 0-1,1-1 1,-1 0-1,0 1 0,1-1 1,0-1-1,1-5-1654</inkml:trace>
</inkml:ink>
</file>

<file path=ppt/ink/ink1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6:36.8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675 2521 9850,'58'-56'1180,"3"2"1,2 3-1,101-63 0,-144 102-1122,185-120 519,-168 104-301,-1-1-1,-1-1 1,39-45 0,-28 18 582,52-81 1,25-70 667,-97 157-1187,-2-1 0,-2 0 1,-3-2-1,-2-1 0,20-111 0,-29 101-164,-2 0 1,-3 0-1,-4 0 1,-2 0-1,-11-66 0,-47-179 211,56 292-306,-1 0 1,0 0-1,-2 0 1,0 1-1,-1 1 1,0-1-1,-21-25 0,19 29 1,0 1-1,-1 1 1,0-1-1,-1 2 1,0 0-1,-1 1 1,0 0-1,-1 1 1,-16-7-1,-1 3 94,0 1 0,0 2 0,-1 1 0,-36-4 0,-133-3 215,173 15-354,-121 1 102,131 0-126,-1 2-1,1 0 0,1 1 1,-1 1-1,-31 13 1,22-5-10,1 2 0,1 0-1,1 2 1,-32 25 0,25-13-2,1 0 0,-40 50 1,6 9-7,-82 148 1,106-165 1,4 3 0,3 0 0,-25 83 0,19-22 7,-30 180 0,54-204 1,4 0 0,4 128-1,12-128 8,5 0-1,5-2 0,5 1 1,52 172-1,-59-245-5,1-1 0,23 43 1,-28-66 0,0 0 1,0 0 0,1 0 0,1-1 0,0 0 0,0-1 0,1 0-1,19 13 1,-13-13 19,0-1 0,1-1 0,0 0 0,0-2 0,1 0 0,0-1 0,0-1 0,32 5 0,-7-5 57,-1-2 1,82-4-1,-91-1-524,-1-2-1,0-1 1,0-1-1,0-2 1,51-19-1,-59 15-125,25-16 0</inkml:trace>
</inkml:ink>
</file>

<file path=ppt/ink/ink1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6:37.2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76 11242,'-4'7'1793,"3"2"1343,15-5-1103,10 1 71,26-6-311,8-5-41,19-5 24,4-5-127,9 1-393,-2 0-224,-8 4-480,1 6-191,-17 1-353,-3-1-281,-12 5-783,-7 0-712,-10 0 408,-18-11 271</inkml:trace>
</inkml:ink>
</file>

<file path=ppt/ink/ink1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6:38.3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331 889 7826,'8'-26'2323,"0"0"1,-2-1-1,-1 1 0,4-53 1,-9 75-2050,0 0 1,0 0-1,-1 1 0,1-1 1,-1 0-1,0 1 1,0-1-1,0 1 0,0-1 1,0 1-1,-3-5 0,3 7-197,0 0-1,0 0 1,0-1-1,0 1 1,0 0-1,0 0 1,-1 0-1,1 0 1,0 0-1,0 0 1,-1 0-1,1 1 1,-1-1-1,1 0 0,-1 1 1,1-1-1,-1 1 1,1 0-1,-1-1 1,1 1-1,-1 0 1,0 0-1,1 0 1,-1 0-1,1 0 1,-1 1-1,0-1 0,1 0 1,-2 1-1,-5 2 33,0 1 0,1-1 0,0 1 0,0 0 0,0 1 0,1 0 0,-1 0 0,1 0 0,-8 10 0,14-15-108,-16 17 111,1 0 1,0 1-1,-16 27 0,-30 64 93,1 30-125,50-111-72,2-1 0,1 1 1,-4 34-1,11-58-3,-1 1-1,1-1 1,0 0 0,0 1-1,0-1 1,0 1-1,1-1 1,0 0 0,0 0-1,0 1 1,1-1-1,-1 0 1,4 7 0,-4-9-1,1-1 1,-1 1-1,0-1 0,1 1 1,-1-1-1,1 0 1,-1 0-1,1 0 0,0 0 1,-1 0-1,1 0 1,0 0-1,2 1 1,-1-1 1,0-1 0,1 1 0,-1-1 0,1 1 0,-1-1 0,0 0 1,1 0-1,-1-1 0,5 0 0,8-3 3,-1 0-1,1-1 1,-1 0 0,0-2-1,-1 0 1,0 0-1,0-1 1,17-14 0,-12 8-8,-2-1 0,0-1 0,0 0 0,-2-1 0,20-27 0,-20 20 2,-1 0 1,-1-2-1,-1 0 0,-1 0 0,-1-1 1,-2 0-1,0 0 0,4-36 0,-5 6 6,-2 0 0,-3 0 0,-6-64 0,-1 67-2,-2 0 0,-2 1 0,-3 0 0,-31-86 0,34 116 83,0 1-1,-14-23 1,19 39 33,-1-1 1,1 0-1,-1 1 1,0 0-1,0 0 1,-1 1-1,0-1 1,0 1-1,0 1 1,-9-6-1,14 9-79,0 0 0,-1 1-1,1-1 1,-1 0 0,1 1-1,-1-1 1,1 1 0,-1 0-1,1-1 1,-1 1 0,1 0-1,-1 0 1,1 0 0,-1 0-1,0 0 1,1 0 0,-4 1-1,4 0-19,0-1-1,0 1 0,0 0 0,0 0 0,-1-1 0,1 1 0,0 0 1,0 0-1,1 0 0,-1 0 0,0 0 0,0 1 0,0-1 0,1 0 0,-1 0 1,0 2-1,-1 4 3,0 0 1,0 0-1,1 0 1,0 0 0,1 1-1,0 11 1,2 17-3,11 59 0,16 37 19,-28-126-41,12 47 34,3-1 0,2-1 1,29 59-1,-31-78-8,1-1 0,2-1-1,2-1 1,0 0 0,47 46 0,-55-62-20,2 0-1,-1-1 0,2-1 1,19 11-1,-28-18-6,1 0 1,-1-1-1,1 0 1,-1 0-1,1-1 1,0 0-1,0 0 1,0-1-1,0 0 1,0 0-1,16-1 1,-19-1-1,-1 0 1,1 0 0,-1-1-1,1 1 1,-1-1-1,0 0 1,0 0 0,0 0-1,0 0 1,0-1-1,-1 0 1,1 1 0,-1-2-1,1 1 1,-1 0-1,0 0 1,0-1 0,-1 0-1,1 0 1,-1 0-1,0 0 1,3-6 0,1-4 7,-2 0 0,0 0 1,0 0-1,-1 0 1,2-27-1,-5 35-6,4-83 11,-4 80-11,-1 0 0,0-1 0,0 1 0,-1 0 0,0 0 0,-1 0-1,-4-11 1,1 11 5,5 9-8,1 0 0,0 0 1,0 0-1,0 0 0,-1 0 0,1 0 1,0 0-1,0 0 0,0 0 1,-1 0-1,1 0 0,0 0 1,0 0-1,0 0 0,-1 0 1,1 0-1,0 0 0,0 0 1,0 0-1,-1 0 0,1 0 0,0 0 1,0 0-1,0 0 0,0 0 1,-1 1-1,1-1 0,0 0 1,0 0-1,-1 1 4,0 1-1,0-1 0,1 0 1,-1 1-1,0-1 1,1 0-1,-1 1 1,1-1-1,-1 1 1,1-1-1,0 3 1,-1 5 20,1-1 0,1 0 1,-1 1-1,2-1 0,-1 0 0,1 0 0,0 0 1,0 0-1,1 0 0,0 0 0,5 7 0,-3-6 5,0 0 0,0 0 0,1-1 0,0 0 0,1 0 0,-1-1 0,2 1 0,13 10 0,-17-15-160,1 0 1,-1-1 0,1 1-1,-1-1 1,1 0 0,0 0-1,-1-1 1,1 1 0,0-1-1,0 0 1,0-1 0,0 1-1,8-1 1,-9 0-22,-1-1 1,1 1-1,-1-1 1,0 0-1,1 0 1,-1 0-1,0-1 0,0 1 1,0-1-1,0 0 1,0 0-1,0 0 1,0 0-1,0 0 0,-1 0 1,1-1-1,-1 0 1,0 1-1,0-1 1,2-3-1,0-2-507,0 1 1,0-1-1,-1 0 1,0 0-1,0 0 1,-1 0-1,-1-1 1,2-9-1,0-29-1481</inkml:trace>
</inkml:ink>
</file>

<file path=ppt/ink/ink1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6:38.5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 0 12747,'-12'4'1176,"4"3"592,14-3-919,8 1-433,8-5 240,6-1-488</inkml:trace>
</inkml:ink>
</file>

<file path=ppt/ink/ink1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6:38.9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245 0 14059,'-64'45'3063,"17"-12"-576,-42 39-1,83-67-2283,0 0 0,1 1 0,0 0 0,0 0 0,0 0-1,-4 8 1,9-12-162,-1-1 0,1 0 0,-1 1 0,1-1-1,-1 1 1,1-1 0,0 1 0,-1-1 0,1 1 0,0-1 0,0 1-1,0-1 1,0 1 0,0-1 0,1 4 0,0-4-21,0 1-1,0-1 1,-1 0 0,1 1-1,0-1 1,0 0 0,1 0-1,-1 0 1,0 0 0,0 0-1,0 0 1,1 0 0,-1 0-1,1 0 1,-1 0 0,0-1-1,1 1 1,2 0 0,26 9 112,38 6 0,-2-1 85,-48-10-135,3 0 229,0 1 0,-1 1 0,0 1-1,21 11 1,-40-18-252,1 0 0,0 0 0,-1 0 0,1 1 0,-1-1 0,1 0 0,-1 1 0,1-1 0,-1 1 0,0-1 0,0 1 0,0-1 0,0 1 0,0 0 0,0 0 0,0 0 0,-1-1 0,2 5 0,-2-4 5,0 1 0,0 0-1,0-1 1,-1 1 0,1-1 0,0 1-1,-1-1 1,0 1 0,0-1 0,1 1-1,-1-1 1,-3 4 0,-2 3 90,0 0 1,0-1-1,-1 0 1,0 0-1,-15 12 1,8-10-100,1 0 0,-2-1 0,1 0 0,-22 9 0,-28 7-2685,53-23 181,-14-6 881</inkml:trace>
</inkml:ink>
</file>

<file path=ppt/ink/ink1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6:39.9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192 201 13371,'-1'-3'456,"1"1"0,0 0-1,-1 0 1,1 0 0,-1 0 0,0 0 0,0 0 0,1 0 0,-4-3-1,4 5-315,-1-1-1,1 1 0,-1-1 0,1 1 1,-1-1-1,1 1 0,-1-1 0,0 1 1,1 0-1,-1 0 0,0-1 0,1 1 1,-1 0-1,0 0 0,0 0 0,1-1 1,-1 1-1,0 0 0,1 0 0,-1 0 1,0 0-1,0 0 0,1 1 0,-1-1 1,0 0-1,1 0 0,-1 0 0,0 1 0,1-1 1,-1 0-1,0 1 0,1-1 0,-1 0 1,0 1-1,0 0 0,-5 4 217,0 0 0,0 0 0,0 0 0,0 1 1,1 0-1,0 0 0,1 1 0,-6 9 0,-30 61 751,37-72-1015,-8 19 126,1 1 0,1-1 0,1 2 0,1-1 0,1 1 0,-5 47 0,11-67-187,0 0 0,0 0 0,1 1 0,0-1 1,0 0-1,0 0 0,1 0 0,4 10 0,-5-13-21,0-1 0,0 0 0,1 1-1,-1-1 1,1 0 0,0 0-1,-1 0 1,1 0 0,0 0 0,0 0-1,1 0 1,-1-1 0,0 1 0,0-1-1,1 1 1,-1-1 0,1 0-1,-1 0 1,1 0 0,0 0 0,4 0-1,0 0-2,0-1-1,0 0 0,0-1 0,0 0 1,0 0-1,0 0 0,0-1 0,-1 0 1,1 0-1,8-4 0,-4 1 0,1-1-1,-1-1 0,0 0 1,16-13-1,-23 16-3,0 1 0,0-2 0,0 1 0,0 0 0,-1-1 0,1 0-1,-1 0 1,4-8 0,-6 11 0,0-1 1,0 0-1,-1 1 0,1-1 0,0 0 0,-1 0 1,0 1-1,0-1 0,0 0 0,0 0 1,0 1-1,0-1 0,-1 0 0,1 0 1,-1 1-1,0-1 0,0 0 0,0 1 0,-2-4 1,1 1-1,-1 1 0,0 0 0,0 0 0,-1 0 0,1 1 0,-1-1 1,1 1-1,-1 0 0,0 0 0,-1 0 0,-5-3 0,-5-1 9,0 1 0,-18-5-1,-9-4-1,41 15-9,0-1 0,-1 1 0,1-1 0,0 1 0,0-1 0,0 1 0,0-1 0,0 0 0,0 1 0,0-1 0,0 0 0,1 0 0,-1 0 0,0 0 0,0 0 0,1 0 0,-1 0 0,-1-2 0,2 3 0,0-1 0,0 0 0,0 0 0,0 1-1,1-1 1,-1 0 0,0 0 0,0 1 0,0-1 0,1 0 0,-1 0 0,0 1 0,1-1 0,-1 0 0,0 1 0,1-1-1,-1 1 1,1-1 0,-1 1 0,1-1 0,0 0 0,5-3-2,-1 0 0,0 0 0,1 1 0,0 0 0,7-3 0,167-57-65,-168 59 67,1 1-1,-1 0 1,1 1-1,0 1 1,0 0 0,14 1-1,-20 1 4,0-1-1,0 2 0,0-1 0,0 1 1,0 0-1,0 1 0,0-1 0,-1 1 1,1 1-1,-1-1 0,0 1 0,8 6 1,19 20 515,47 54 0,-60-59-263,-20-24-253,0-1 1,0 0-1,0 0 0,1 0 1,-1 0-1,0 0 1,0 1-1,0-1 1,0 0-1,0 0 1,0 0-1,0 0 1,0 1-1,0-1 1,1 0-1,-1 0 1,0 0-1,0 1 1,0-1-1,0 0 1,0 0-1,0 0 1,0 1-1,0-1 0,0 0 1,0 0-1,0 0 1,-1 1-1,1-1 1,0 0-1,0 0 1,0 0-1,0 1 1,0-1-1,0 0 1,0 0-1,0 0 1,-1 0-1,1 0 1,0 1-1,0-1 1,0 0-1,0 0 0,0 0 1,-1 0-1,1 0 1,0 0-1,0 0 1,0 1-1,-1-1 1,1 0-1,0 0 1,0 0-1,-1 0 1,-12-1 91,6-2-56,0 0 1,-1-1-1,1 1 0,0-2 0,1 1 0,-1 0 0,1-1 0,0-1 0,0 1 0,0-1 1,1 0-1,-6-7 0,2 0 4,0 1 0,1-2 1,1 1-1,0-1 0,-8-21 1,12 26-40,1 1 0,0-1 0,0 0 0,0 0 0,1 0 0,1 0 0,0-1 0,0 1 0,0 0 0,4-14 0,-2 15-18,0 0 1,1 1-1,0-1 0,0 1 0,1 0 0,-1 0 1,2 0-1,-1 0 0,1 1 0,0 0 1,0 0-1,8-7 0,-6 7-184,0 0 0,1 0 1,0 1-1,0 0 0,0 0 0,0 1 0,1 0 0,-1 1 1,11-4-1,-8 5-733,0 0 0,0 0 1,1 1-1,13 0 0,-10 1-671,34-2-3155,-11-5 2906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5:48.5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73 50 10378,'0'-9'964,"0"5"-137,0 0 0,0 0 0,0-1 0,0 1 0,-1 0 1,-2-8-1,3 12-746,0 0 0,0-1 1,0 1-1,0 0 1,-1 0-1,1-1 0,0 1 1,0 0-1,0 0 1,-1 0-1,1-1 0,0 1 1,0 0-1,-1 0 1,1 0-1,0 0 0,-1 0 1,1 0-1,0 0 1,0-1-1,-1 1 0,1 0 1,0 0-1,-1 0 1,1 0-1,0 0 0,0 0 1,-1 0-1,1 0 1,0 1-1,-1-1 0,1 0 1,0 0-1,0 0 1,-1 0-1,1 0 0,0 0 1,0 0-1,-1 1 1,1-1-1,0 0 0,0 0 1,0 0-1,-1 1 0,1-1 1,0 0-1,0 0 1,0 1-1,0-1 0,-1 0 1,1 1-1,-12 15 1237,9-10-1028,0 0-1,1 0 1,0 0-1,0 1 1,0-1 0,1 1-1,-2 13 1,2 52 965,1-25-631,-2-22-238,-8 39 0,5-41-1033,1-1 0,0 35-1,6-78-5197,1 2 4538</inkml:trace>
</inkml:ink>
</file>

<file path=ppt/ink/ink1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6:41.7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278 800 17996,'-6'1'751,"0"1"1,0 0-1,1 0 0,-1 0 1,1 1-1,-10 5 0,-29 24 1255,31-22-1584,-5 4-144,1 1-1,1 0 1,0 1 0,1 1-1,-24 36 1,32-42-263,0 0 0,1 0 0,1 1 0,0-1 0,0 1 0,1 1 1,1-1-1,0 0 0,1 1 0,0 0 0,0 24 0,2-33-15,1 0 1,-1 1-1,1-1 1,0 1-1,0-1 0,0 0 1,0 0-1,1 0 1,0 0-1,4 7 1,-4-8-2,0-1 0,0 0 0,0 1 0,0-1 0,0 0 0,0 0 0,1-1 0,-1 1 0,1 0 0,0-1 0,-1 0 0,1 0 1,0 1-1,0-1 0,-1-1 0,1 1 0,3 0 0,2 0-11,-1-1-1,0 0 1,0 0 0,0-1-1,1 0 1,-1 0 0,0-1-1,0 0 1,0 0 0,-1 0-1,1-1 1,0 0 0,-1 0-1,0-1 1,0 0 0,0 0-1,0-1 1,7-6 0,-2 0-12,0 0 0,0-1 0,-1 0 0,-1-1 0,0 0 0,-1 0 0,10-23 0,-6 7 25,-1 0 0,-2-1-1,-1 0 1,-1 0-1,-2-1 1,-1 0 0,0-32-1,-4 36 36,-1 0 0,-1 0 0,-1 0-1,-2 0 1,-1 1 0,-1-1 0,-1 1-1,-14-31 1,18 49 17,0 0 0,0 0 0,-1 0-1,0 0 1,0 1 0,-1 0 0,0 0 0,-1 1-1,1-1 1,-10-5 0,13 9 17,-1 1 0,0-1 0,-1 1 0,1 0 0,0 1 0,-1-1 0,1 1 0,0 0 0,-1 0 0,0 0 0,1 1 0,-1-1 0,1 1 0,-1 0 0,0 1 0,1-1 0,-1 1 0,1 0 0,-1 0 0,1 0 0,-6 3 0,5-2-8,1 0 0,-1 0 0,1 0 0,0 1 0,0 0 1,0 0-1,0 0 0,1 0 0,-1 1 0,1-1 0,0 1 1,0 0-1,0 0 0,0 0 0,1 1 0,0-1 0,0 0 1,0 1-1,0-1 0,0 1 0,1 0 0,0 0 0,0 0 0,1-1 1,-1 11-1,1-5-25,1 1 0,-1 0 0,2-1-1,0 1 1,0 0 0,1-1 0,0 0 0,1 0 0,0 0 0,0 0 0,7 10 0,2-2-18,0-1 0,1 0 0,1-1 0,0 0 0,2-1 0,-1-1 1,2-1-1,0 0 0,0-1 0,1-1 0,0-1 0,1-1 0,0-1 0,32 9 0,-38-13-15,0-2 0,0 0 0,0 0 0,0-2-1,1 0 1,-1 0 0,23-4 0,-28 2-2,-1 1 1,0-1-1,0-1 1,0 0 0,-1 0-1,1 0 1,-1-1 0,1 0-1,-1 0 1,0-1-1,-1 0 1,1 0 0,-1-1-1,8-8 1,-12 11-1,0 0 0,0 0-1,0 0 1,-1 0 0,1 0 0,-1 0 0,0 0 0,1 0-1,-1-1 1,-1 1 0,1-1 0,-1 1 0,1 0 0,-1-1 0,0-4-1,-1 3 1,1 0-1,-2 0 0,1 0 0,0 0 0,-1 0 0,0 0 0,0 0 0,0 0 0,-5-6 0,2 4 2,0 0 0,0 0 0,-1 0 0,0 1 1,0 0-1,-1 0 0,0 1 0,0-1 0,0 1 0,-1 1 0,-15-8 0,20 11-2,1 0 0,-1 1 1,0-1-1,1 0 0,-1 1 0,0-1 0,0 1 0,0 0 0,1 0 0,-1 0 1,0 1-1,0-1 0,1 0 0,-1 1 0,0 0 0,1 0 0,-1 0 0,0 0 1,1 0-1,-3 2 0,3-2-1,0 1 0,0-1 0,1 1 0,-1 0 0,1 0 0,0-1 0,-1 1 0,1 0 0,0 0 0,0 0 0,0 0 0,0 1 0,0-1 0,1 0 0,-1 0 0,1 0 0,-1 1 0,1-1 0,0 0 0,0 1 0,0-1 0,0 0 0,0 1 0,1 3 0,0-2 0,0 0-1,0-1 1,0 1-1,1 0 0,-1-1 1,1 1-1,0-1 1,0 0-1,0 0 1,0 1-1,1-1 0,3 4 1,-1-3 1,0 0 0,0 0 0,0-1 0,0 1 0,1-1 0,-1 0 0,7 2 0,0-1 3,0-1 0,-1 0-1,1 0 1,0-1 0,1-1 0,-1 0 0,18-1 0,-17-1 18,1-1-1,-1-1 1,0 0-1,0 0 0,0-2 1,0 1-1,-1-2 1,0 1-1,13-9 1,11-10 153,50-42 0,-2 1-61,-70 57-114,-14 8 0,0 0 0,1 0 0,-1 0 0,0 0 0,1 0 0,-1 0 0,0 0 0,1 0 0,-1 0 0,0 0 0,0 0 0,1 0 0,-1 0 0,0 0 0,1 0 0,-1 0 0,0 1 0,1-1 0,-1 0 0,0 0 0,0 0 0,1 1 0,0 0 0,-1 0 0,1 0 0,-1 1 0,1-1 0,-1 0 0,1 1 0,-1-1 0,0 0 0,0 1 0,0-1 0,0 3 0,2 12 0,0-12 0,-1 1 0,1-1 0,0 0 0,0 0 0,0 0 0,0 0 0,1 0 0,0-1 0,-1 1 0,2-1 0,-1 0 0,0 1 0,0-1 0,1-1 0,0 1 0,0 0 0,-1-1 0,1 0 0,1 0 0,7 3 0,-9-4 0,1 0 0,-1 0 0,0 0 0,0-1 0,1 1 0,-1-1 0,0 0 0,1 0 0,-1 0 0,0 0 0,1-1 0,-1 1 0,0-1 0,0 0 0,1 0 0,-1 0 0,0 0 0,0 0 0,0-1 0,0 1 0,0-1 0,-1 0 0,1 0 0,0 0 0,-1 0 0,0-1 0,1 1 0,-1-1 0,2-2 0,0 0 0,-1 1 0,1 0 0,0 0 0,0 1 0,8-6 0,-9 7 0,0 0 0,0 0 0,0 0 0,0 0 0,-1-1 0,1 1 0,-1-1 0,0 1 0,0-1 0,0 0 0,0 0 0,0 0 0,0 0 0,-1 0 0,1 0 0,0-6 0,0-13 0,-2 20 0,-1-1 0,1 0 0,0 1 0,0-1 0,1 1 0,-1-1 0,0 1 0,1-1 0,0 1 0,-1-1 0,1 1 0,0 0 0,0-1 0,1 1 0,-1 0 0,0 0 0,1 0 0,-1 0 0,1 0 0,2-2 0,19-26 0,-22 29 0,1-1 0,0 0 0,-1 0 0,0 0 0,1 0 0,-1 0 0,0 0 0,0 0 0,0 0 0,0 0 0,0 0 0,0-4 0,14-14 0,-15 19 0,-1 0 0,1 0 0,0 0 0,-1-1 0,1 1 0,-1 0 0,1 0 0,-1 0 0,0 0 0,1 0 0,-1 0 0,0 0 0,0 0 0,-1-1 0,-17-14 0,6 5 0,13 11 0,-1-1 0,1 1 0,0 0 0,0-1 0,-1 1 0,1-1 0,0 1 0,-1-1 0,1 1 0,0 0 0,0-1 0,0 1 0,0-1 0,0 1 0,-1-1 0,1 1 0,0-1 0,0 1 0,0-1 0,0 1 0,0-1 0,0 1 0,0-1 0,1 1 0,-1-1 0,0 1 0,0-1 0,0 1 0,0-1 0,1 1 0,-1 0 0,0-1 0,0 1 0,1-1 0,-1 1 0,0 0 0,1-1 0,-1 1 0,0 0 0,1-1 0,-1 1 0,1-1 0,1 0 0,37-44 0,-34 33 0,3 9 0,11-8 0,-10 2 0,-5 5 0,-1 0 0,1 1 0,0 0 0,0 0 0,0 0 0,0 0 0,8-3 0,-12 6 0,0 1 0,0-1 0,0 0 0,0 0 0,0 0 0,1 1 0,-1-1 0,0 0 0,0 0 0,0 1 0,0-1 0,0 0 0,0 0 0,0 1 0,0-1 0,0 0 0,0 0 0,0 0 0,0 1 0,0-1 0,0 0 0,0 0 0,0 1 0,0-1 0,0 0 0,-1 0 0,1 1 0,0-1 0,0 0 0,0 0 0,0 0 0,0 0 0,-1 1 0,1-1 0,0 0 0,0 0 0,-9 17 0,7-12 0,-82 190 0,84-194 0,-3 6 0,-1 1 0,2 1 0,-1-1 0,1 0 0,0 1 0,1-1 0,0 1 0,0-1 0,1 11 0,0-18 0,0 1 0,0-1 0,0 0 0,1 0 0,-1 0 0,0 0 0,1 0 0,-1 0 0,1 0 0,-1 0 0,1 0 0,-1 0 0,1 0 0,0 0 0,-1-1 0,1 1 0,0 0 0,0 0 0,-1 0 0,1-1 0,2 2 0,-1-2 0,-1 1 0,1-1 0,-1 1 0,1-1 0,-1 0 0,1 0 0,-1 0 0,1 0 0,-1 0 0,1 0 0,0 0 0,-1-1 0,3 0 0,3-1 0,-1-1 0,0 0 0,0 0 0,0 0 0,9-7 0,-9 5 0,0 0 0,0-1 0,0 0 0,-1 0 0,0 0 0,0 0 0,0-1 0,-1 0 0,7-14 0,-7 10-1,0 0 1,-1 0 0,0-1 0,-1 1 0,0-1 0,0-13-1,-2-3 0,-1 0-1,-1 0 1,-2 1-1,-14-54 1,9 49-9,-16-41 1,21 63 8,-1 0 0,0 1-1,0 0 1,0 0-1,-1 0 1,-1 1 0,0 0-1,-11-12 1,16 19 2,0-1-1,1 1 1,-1 0-1,0-1 1,0 1-1,0 0 1,0 0-1,0 0 1,0 0-1,0 1 1,-1-1-1,1 0 1,0 1-1,0 0 1,-1-1-1,1 1 1,0 0-1,0 0 1,-1 0-1,1 1 1,0-1-1,0 0 1,-1 1-1,1 0 1,0-1-1,0 1 1,0 0-1,0 0 1,0 0-1,0 0 1,0 1-1,0-1 1,0 0-1,1 1 1,-1 0-1,0-1 1,1 1 0,-2 2-1,0-1 1,1 0 0,0 0 0,0 1 0,0-1 0,0 1-1,1-1 1,-1 1 0,1 0 0,0 0 0,0-1 0,0 1 0,0 0 0,1 0 0,0 0 0,0 0 0,0 0-1,0 0 1,0 0 0,1 0 0,0 0 0,2 5 0,1 0-1,0-1 0,1 0 0,0 0 0,0 0 0,1-1 0,0 0 0,10 10 0,-1-3 0,1-2 0,24 16 0,-14-5 0,-25-22-5,-1-1 0,0 0 0,1 0 0,-1 0 0,0 0 1,1 1-1,-1-1 0,0 0 0,1 0 0,-1 0 0,0 0 0,1 0 0,-1 0 0,0 0 0,1 0 1,-1 0-1,0 0 0,1 0 0,-1 0 0,1 0 0,-1 0 0,0 0 0,1 0 0,-1 0 0,0-1 0,1 1 1,-1 0-1,0 0 0,1 0 0,-1-1 0,0 1 0,0 0 0,1 0 0,-1-1 0,8-11-356,-5 6 165,-3 6 121,1 1 1,-1-1 0,1 1 0,-1-1-1,0 1 1,1-1 0,-1 1 0,0-1 0,1 1-1,-1-1 1,0 1 0,1 0 0,-1-1 0,0 1-1,0-1 1,0 2 0,0 24-2285,-1-10-2738,1-16 5097,0 0-83,0 0 42,0 0-1,0 0 1,0 0 0,0 0-1,0 0 1,0 0 0,0 0 0,0 0-1,0 0 1,0 0 0,0 0-1,0 0 1,0 0 0,13-5-3950</inkml:trace>
</inkml:ink>
</file>

<file path=ppt/ink/ink1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6:42.6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119 985 11715,'-37'51'5827,"37"-62"-1718,15-22-1813,-5 13-1487,6-13 56,-1-2 1,-1 0-1,9-43 0,-20 66-787,-1 0-1,0 0 1,0-1-1,-2 1 1,1 0-1,-2-1 1,0 1-1,0-1 1,-1 1-1,-1 0 1,0 0-1,0 0 1,-9-19-1,9 26-71,1 0 1,-1 0-1,-1 0 0,1 0 0,-1 1 1,0-1-1,0 1 0,0 0 0,-9-7 0,11 10-1,0 0 0,0 0-1,0 0 1,0 0 0,0 0-1,0 0 1,-1 0 0,1 1-1,0-1 1,0 1 0,-1 0-1,1-1 1,0 1 0,-1 0-1,1 0 1,0 1 0,-1-1-1,1 0 1,0 1 0,-1-1-1,1 1 1,0 0 0,0 0-1,0 0 1,0 0 0,-4 3-1,2-1 14,0 0-1,0 1 1,1 0-1,-1 0 0,1 0 1,0 0-1,0 1 1,0-1-1,1 1 1,-1 0-1,1-1 1,0 1-1,1 0 0,-1 0 1,0 7-1,-1 2 31,1-1 0,1 1-1,0 0 1,3 23 0,-1-29-19,0 1-1,0 0 1,1-1 0,1 1 0,0-1 0,0 0-1,0 1 1,1-1 0,0-1 0,1 1 0,0-1-1,0 0 1,0 0 0,1 0 0,0-1 0,0 0-1,1 0 1,0 0 0,0-1 0,11 6 0,-9-6-7,0 0 1,1-1 0,-1 0-1,1-1 1,0 0 0,0 0 0,1-1-1,-1-1 1,0 1 0,1-2-1,-1 0 1,1 0 0,-1 0-1,1-2 1,-1 1 0,0-1 0,12-4-1,-12 2-12,1-1 0,-1 0 0,0-1 0,0 0-1,-1 0 1,0-1 0,0 0 0,-1-1 0,1 0-1,-2 0 1,1-1 0,-1 0 0,10-16 0,2-8 74,-1-1 1,23-61-1,-34 77-23,-1-1 0,6-31 0,-10 43-42,-1 0 0,-1 0 0,1 0 1,-1 0-1,0-1 0,-1 1 0,0 0 0,0 0 0,0 0 0,-4-10 0,5 16-17,-1 0 0,1 0 0,0 0-1,-1 0 1,1 0 0,-1 0-1,1 0 1,-1 0 0,1 0 0,-1 0-1,0 0 1,0 0 0,1 0 0,-1 1-1,0-1 1,0 0 0,0 1-1,0-1 1,0 0 0,0 1 0,0-1-1,0 1 1,0 0 0,0-1-1,0 1 1,0 0 0,0-1 0,0 1-1,-1 0 1,1 0 0,0 0-1,0 0 1,0 0 0,0 0 0,0 1-1,0-1 1,-1 0 0,1 0-1,0 1 1,0-1 0,0 1 0,-1 0-1,-3 2-1,1 0 0,0-1 0,0 2 0,1-1-1,-1 0 1,1 1 0,-1 0 0,-4 7-1,1 1 2,1 0-1,0 0 1,0 1-1,1 0 1,1 0-1,0 0 0,1 1 1,-2 18-1,3-20 1,1 1-1,1 0 1,0 0-1,1 0 1,0 0 0,1-1-1,0 1 1,1 0-1,5 12 1,-7-22-1,0 1 0,1-1 0,-1 0 1,1 0-1,0 0 0,0 0 0,0 0 1,0 0-1,1 0 0,-1-1 0,1 1 0,0-1 1,-1 0-1,1 0 0,0 0 0,0 0 1,0 0-1,1-1 0,-1 1 0,0-1 0,0 0 1,1 0-1,-1 0 0,1 0 0,-1-1 1,1 0-1,-1 1 0,1-1 0,4-1 0,0 0 1,0-1 0,-1 0-1,1-1 1,-1 0-1,0 0 1,1 0 0,-2-1-1,1 0 1,0 0-1,-1-1 1,0 0 0,0 0-1,0 0 1,-1-1-1,1 0 1,5-9-1,2-3 8,-1-1-1,0-1 0,-2 0 0,13-33 0,-13 25 3,-1-1 1,-1-1-1,-2 0 0,-1 0 1,-1 0-1,-2 0 0,-1 0 1,-1-1-1,-2 1 0,0-1 1,-3 1-1,0 0 0,-2 1 1,-1-1-1,-2 2 1,-15-35-1,22 55-7,-2 1 0,1-1-1,-8-10 1,11 17-2,0 0 0,0 0-1,0 0 1,0 0-1,0 1 1,0-1 0,0 0-1,0 0 1,0 1 0,0-1-1,-1 0 1,-1 0-1,2 1 1,1 0-1,-1 0 1,0 0-1,0 0 0,1 0 1,-1 0-1,0 1 1,1-1-1,-1 0 0,0 0 1,0 0-1,1 1 1,-1-1-1,0 0 0,1 1 1,-1-1-1,1 1 0,-1-1 1,1 0-1,-1 1 1,1-1-1,-1 1 0,1 0 1,-1 0-1,-2 4 5,0 0 0,0 0-1,1 0 1,0 1-1,0-1 1,0 1 0,1-1-1,0 1 1,0 0 0,0 7-1,-1-2 9,-1 17 20,0 1 0,2 0 0,1-1 0,1 1 0,2-1 0,1 1 0,1-1 0,11 38 0,-10-50-17,0 0 0,0 0 1,2 0-1,0-1 1,1 0-1,0-1 0,1 0 1,1 0-1,0-1 1,0 0-1,2-1 0,0-1 1,0 0-1,1 0 1,16 9-1,-20-15-16,-1 0 0,1 0 0,0-1 0,1 0 0,-1 0 0,1-2 0,-1 1 0,1-1 0,0-1 0,0 0 0,0 0 0,0-1 0,0 0 0,21-4 0,-20 0 0,0 0 0,0 0 0,0-2 0,-1 1 0,1-1 0,-1-1 0,-1 0 0,0 0 0,0-1 0,0-1 0,11-11 0,-16 14 0,0 0 0,0 0 0,0 0 0,-1-1 0,0 1 0,0-1 0,-1 0 0,1 0 0,-2-1 0,1 1 0,-1 0 0,0-1 0,0 0 0,-1 1 0,0-1 0,-1 0 0,0 0 0,0 0 0,-2-12 0,-1 9-8,0 0-1,0 0 1,-2 1 0,1 0-1,-1-1 1,-9-11 0,-43-55-130,29 41 58,-4-7-52</inkml:trace>
</inkml:ink>
</file>

<file path=ppt/ink/ink1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7:00.9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1236 13211,'-4'21'1221,"1"0"0,1 0-1,2 39 1,0-49-973,1-1-1,1 0 1,0 0-1,1 0 1,-1 0-1,2-1 1,0 1-1,0-1 1,0 1-1,7 8 0,-10-16-191,0 0-1,1-1 0,-1 1 0,1 0 1,-1 0-1,1-1 0,0 1 0,-1-1 1,1 1-1,2 0 0,-3-2-39,-1 1-1,0-1 1,1 0-1,-1 0 0,0 0 1,1 0-1,-1 0 1,1 0-1,-1 0 1,0 0-1,1 0 1,-1 0-1,1 0 1,-1 0-1,0 0 0,1 0 1,-1 0-1,0-1 1,1 1-1,-1 0 1,0 0-1,1 0 1,-1 0-1,1-1 1,0 0 2,-1 0 0,1 0 0,0 0 1,-1 0-1,1 0 0,0 0 1,-1 0-1,1 0 0,-1 0 0,0 0 1,1-2-1,15-68 320,3-14-227,-8 51-38,0 0 0,3 1 0,29-54 0,-35 74 127,0 0 0,1 0 0,0 1 0,1 0 0,1 1 0,-1 0 0,2 1 0,0 0 0,0 1 0,0 0 0,18-9 0,-24 15-116,-1 1 1,1-1 0,-1 1 0,1 0 0,0 1-1,0-1 1,0 1 0,0 0 0,0 1-1,0 0 1,0 0 0,0 0 0,0 0-1,0 1 1,0 0 0,0 0 0,0 1-1,0 0 1,0 0 0,-1 0 0,1 1 0,-1 0-1,1 0 1,8 6 0,-6-1-66,-1 0 1,1 0-1,-1 1 1,-1 0-1,0 0 1,0 0-1,-1 1 1,0 0 0,0 0-1,-1 0 1,-1 1-1,1 0 1,2 18-1,-1 6 8,-1 0 0,-2 68-1,-2-94-23,0 5 4,-4 28 1,4-41-8,0-1-1,0 0 1,0 1 0,0-1 0,0 0 0,0 1 0,0-1 0,0 0 0,0 1 0,0-1 0,-1 0 0,1 1 0,0-1 0,0 0 0,0 1 0,0-1-1,-1 0 1,1 1 0,0-1 0,0 0 0,-1 0 0,1 1 0,0-1 0,-1 0 0,1 0 0,0 1 0,0-1 0,-1 0 0,1 0 0,0 0 0,-1 0 0,1 0-1,-1 1 1,1-1 0,0 0 0,-1 0 0,1 0 0,0 0 0,-1 0 0,1 0 0,0 0 0,-1 0 0,1 0 0,-1-1 0,1 1 0,0 0 0,-1 0-1,1 0 1,0 0 0,-1 0 0,1-1 0,0 1 0,0 0 0,-1 0 0,1 0 0,0-1 0,-1 1 0,1 0 0,0-1 0,0 1 0,0 0 0,-1-1 0,-4-7-9,0 1 0,0-1 0,1-1 0,0 1 0,1-1 1,0 1-1,-4-18 0,2 0-12,-3-44-1,7 52 17,1 1 0,1 0 0,1-1-1,1 1 1,0 0 0,1 0 0,0 1 0,2-1-1,0 1 1,1 0 0,0 0 0,1 1 0,1 0-1,1 1 1,0-1 0,1 2 0,0 0 0,1 0-1,26-21 1,-22 20 29,1 2 0,0 0 0,27-13 0,-38 22-13,-1 1 0,0-1 0,1 1 0,0 0 0,0 1 1,-1-1-1,1 1 0,0 0 0,0 1 0,0-1 0,0 1 0,0 0 0,0 1 0,0-1 0,0 1 0,8 3 0,-10-2-9,0 0 0,0 0 0,0 0-1,-1 0 1,0 1 0,1 0 0,-1-1-1,0 1 1,0 0 0,0 1 0,-1-1-1,1 1 1,-1-1 0,0 1 0,3 6-1,2 6-3,-1 0 0,7 27 0,-1 1 12,-9-37 0,-1-1 0,1 1 0,0-1 0,1 1 0,0-1 0,6 9-1,-8-14-2,-1 1-1,1 0 1,0-1-1,0 1 1,0-1-1,0 1 1,0-1-1,0 0 0,0 0 1,0 0-1,0 0 1,1 0-1,-1-1 1,0 1-1,1-1 1,-1 1-1,0-1 1,1 0-1,-1 0 0,0 0 1,1 0-1,-1 0 1,4-1-1,4-2 14,-1 0 0,1 0 0,-1-1 0,0-1 0,0 1 0,-1-1 0,1-1-1,12-11 1,59-59 104,-49 39-24,-2 0 1,-2-2-1,26-49 1,-15 26 233,-38 61-328,1 0 1,-1 0-1,1 0 0,-1 1 0,1-1 1,-1 0-1,1 1 0,-1-1 0,1 1 0,0-1 1,-1 0-1,1 1 0,1-1 0,-2 1-5,0 0 0,1 0-1,-1 0 1,0 0 0,0 0 0,0 0-1,1 0 1,-1 0 0,0 0-1,0 0 1,0 1 0,0-1 0,1 0-1,-1 0 1,0 0 0,0 0-1,0 0 1,0 0 0,0 1 0,1-1-1,-1 0 1,0 0 0,0 0-1,0 0 1,0 1 0,0-1 0,0 0-1,0 0 1,0 0 0,0 1-1,0-1 1,0 0 0,0 0 0,0 1-1,1 26-18,-18 82 1,12-84 20,3-16 1,1-1-1,0 1 1,0 14-1,1-21-4,0 0 0,1 0 0,-1 0 0,0 0 0,1 0 0,-1 0 0,1 0 0,0 0 0,-1 0 0,1 0 0,0 0 0,0 0 0,0-1 0,1 1 0,-1 0 0,0-1 0,1 1 0,-1-1 0,1 1 0,-1-1 0,3 2 0,1-1 0,-1 0 0,1-1 0,-1 1 0,1-1 0,0 0-1,-1 0 1,1-1 0,0 1 0,0-1 0,0 0 0,4-1 0,4 0-1,-1-1 0,1-1 1,13-3-1,-15 2 0,1-1-1,0 0 1,-1-1-1,18-11 0,-24 13 5,1 1-1,-1-2 1,0 1 0,0 0-1,-1-1 1,1 0-1,-1 0 1,0 0-1,-1-1 1,6-9-1,-8 12 2,0 1-1,-1 0 1,1 0-1,-1 0 1,1 0-1,-1-1 0,0 1 1,0 0-1,0 0 1,0-1-1,0 1 1,-1 0-1,1 0 1,0 0-1,-2-4 1,0 2-1,0 0 0,0 0 1,0 0-1,-1 1 0,1-1 1,-1 1-1,-5-6 1,0 2-12,1 1 1,-1 0-1,-1 0 0,1 1 1,-1 0-1,-15-6 1,13 7-23,-1 1-1,0 0 1,-17-1-1,17 3 1,0-1-1,-19-6 1,30 8 30,1 0 0,-1 0 0,1 0 1,-1-1-1,1 1 0,-1 0 0,0 0 0,1-1 1,-1 1-1,1 0 0,0-1 0,-1 1 0,1 0 1,-1-1-1,1 1 0,-1-1 0,1 1 0,0-1 1,-1 1-1,1-1 0,0 1 0,0-1 0,-1 1 1,1-1-1,0 1 0,0-1 0,0 1 0,0-1 1,-1 1-1,1-1 0,0 0 0,0 1 0,0-1 1,0 1-1,0-1 0,1 1 0,-1-1 0,0 0 1,0 1-1,0-1 0,0 1 0,1-1 0,-1 1 1,0-1-1,0 1 0,1-1 0,-1 1 0,0-1 1,1 1-1,-1-1 0,1 1 0,-1 0 0,1-1 1,3-3-4,-1 1 0,1 0 1,-1 0-1,1 0 0,6-3 0,6-2 5,0 0 0,0 2 0,1 0-1,25-5 1,74-10 352,-104 19-275,1 0-4,8-1 185,0 0-1,28 1 0,-43 2-217,0 0-1,-1 1 1,1 0 0,0 0-1,-1 0 1,1 0-1,-1 1 1,1 0 0,-1 1-1,0-1 1,0 1 0,0 0-1,7 5 1,-9-5-36,11 7 65,-10-11-22,-3-7-6,-13-47 49,5 24-56,-4-42 1,9 40-16,2-43 0,0 65-53,1-1-1,1 1 0,0 0 0,1 0 1,0 0-1,0 0 0,10-18 0,-12 27-58,0 0 1,0 1-1,0-1 0,0 1 0,0-1 0,0 1 0,1-1 0,-1 1 1,0 0-1,1-1 0,-1 1 0,1 0 0,0 0 0,-1 0 1,4-1-1,-3 2-250,1-1 1,0 1-1,-1-1 1,1 1-1,0 0 0,0 0 1,-1 0-1,1 0 1,0 1-1,4 0 1,28 8-6245,56 20-1,-9 8 4390,-72-32 3405,0 0-1,1 0 1,-1-1 0,16 3 0,-20-6-736,1 0 1,-1 0-1,1-1 1,-1 0-1,1 0 1,-1-1-1,1 1 1,-1-1-1,8-3 0,0 0 251,0-1 0,-1-1 0,0 0 0,0-1 0,21-14 0,-25 15-390,-1-1 1,1 0 0,-1 0-1,-1-1 1,0 0 0,0 0-1,0-1 1,8-15 0,-12 19-297,-1-1 1,0 1 0,0-1-1,-1 1 1,1-1-1,-1 0 1,-1 1 0,1-1-1,-1 0 1,0 0-1,0 0 1,-1 1 0,1-1-1,-3-9 1,2 12-35,0 0-1,0 1 1,0-1 0,0 0-1,-1 0 1,1 1 0,-1-1 0,1 0-1,-1 1 1,0 0 0,0-1-1,0 1 1,0 0 0,-1 0 0,1 0-1,0 0 1,-1 1 0,0-1-1,1 1 1,-1-1 0,0 1 0,1 0-1,-1 0 1,0 0 0,0 1-1,0-1 1,0 1 0,-6-1 0,6 1-4,-1 0 1,1 0 0,-1 1 0,0-1-1,1 1 1,-1 0 0,1 0 0,-1 0-1,1 0 1,0 1 0,-1-1 0,1 1-1,0 0 1,0 0 0,0 0 0,0 0-1,-3 4 1,3-3 0,0 1-1,0 0 0,0 0 0,0 0 1,1 1-1,0-1 0,0 1 1,0-1-1,0 1 0,1 0 1,0-1-1,-2 9 0,2-4 0,1-1 0,-1 0 0,1 1 1,1-1-1,0 1 0,0-1 0,0 0 0,1 1 0,0-1 0,1 0 0,0 0 0,0-1 0,1 1 0,0-1 1,0 1-1,1-1 0,0 0 0,0-1 0,8 9 0,-4-7-174,-1 0 0,1-1 0,0 0 0,0-1 0,1 0-1,0-1 1,0 0 0,1 0 0,-1-1 0,1-1 0,0 1 0,0-2 0,0 0 0,11 1 0,50-1-2219,2-3 867</inkml:trace>
</inkml:ink>
</file>

<file path=ppt/ink/ink1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7:01.5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404 67 13035,'2'-5'436,"1"-1"574,-1-1 1,1 0 0,1-11 0,-4 17-820,0 0-1,0 0 1,0 0 0,0-1 0,0 1 0,0 0-1,0 0 1,0 0 0,0-1 0,-1 1 0,1 0 0,-1-1-1,1 1-103,-1 1 0,1-1 0,0 1 0,-1-1 0,1 1 0,-1-1 1,1 1-1,-1 0 0,1-1 0,-1 1 0,1 0 0,-1-1 0,1 1 0,-1 0 0,0 0 0,1-1 0,-1 1 0,1 0 0,-1 0 0,0 0 0,1 0 0,-1 0 0,1 0 0,-2 0 0,-5 1 101,1 0-1,-1 0 1,1 1 0,0 0-1,0 0 1,0 0 0,-10 6-1,-43 27 239,42-24-326,-26 17 190,1 2-1,1 1 0,-72 74 1,109-101-266,0 0-3,1 0 0,-1 0 0,-5 9 0,9-12-17,0-1 0,-1 1 0,1-1 0,0 1 0,-1-1 0,1 1-1,0-1 1,0 1 0,0-1 0,-1 1 0,1-1 0,0 1 0,0 0-1,0-1 1,0 1 0,0-1 0,0 1 0,0-1 0,0 1 0,1-1 0,-1 1-1,0 0 1,0-1 0,0 1 0,0-1 0,1 1 0,-1-1 0,0 1-1,1-1 1,-1 1 0,0-1 0,1 0 0,-1 1 0,0-1 0,1 1 0,-1-1-1,1 0 1,-1 1 0,1-1 0,-1 0 0,1 1 0,-1-1 0,2 0-1,3 2 33,1-1 0,-1 0-1,1 0 1,0 0-1,0-1 1,-1 0-1,1 0 1,6-1 0,-1 0 20,118-12 524,18 0 54,-142 13-605,3-1 21,1 1 1,0 0-1,-1 1 0,16 3 1,-23-4-44,1 0 0,0 1-1,0 0 1,-1-1 0,1 1 0,0 0 0,0 0 0,-1 0 0,1 0 0,-1 0 0,1 0 0,-1 0 0,0 1 0,1-1 0,-1 0 0,0 1 0,0-1 0,0 1 0,0-1 0,0 1 0,0 0 0,0-1 0,-1 1 0,1 0 0,-1 0 0,1 0 0,-1-1 0,1 4 0,-1 3 4,0-1-1,-1 0 1,0 0-1,0 1 1,-1-1-1,0 0 1,0 0-1,0 0 1,-1 0-1,-5 8 1,-6 9 24,-21 30 0,17-29-97,0-1 1,-2 0 0,0-2-1,-2 0 1,0-2 0,-2 0-1,-47 30 1,66-47-23,-25 12-369,28-14 362,0-1 1,1 1 0,-1-1-1,0 1 1,0-1-1,0 0 1,0 0 0,1 0-1,-1 0 1,0 0 0,0 0-1,0-1 1,0 1 0,0 0-1,-2-2 1,3 2-1,0-1 1,0 0-1,0 1 1,0-1-1,0 0 1,0 0 0,0 1-1,0-1 1,0 0-1,1 0 1,-1 0-1,0 0 1,1 0-1,-1 0 1,1 0-1,-1-1 1,1 1 0,-1 0-1,1 0 1,0 0-1,-1 0 1,1-1-1,0-1 1,0-3-364,0 0 1,1 0-1,1-10 1,-1 13 268,1-10-651,2 0 0,7-22 0,27-47-685</inkml:trace>
</inkml:ink>
</file>

<file path=ppt/ink/ink1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7:01.8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 5 14875,'-14'-5'3583,"14"5"-3466,0 0-1,0 0 1,-1 0-1,1 0 1,0 1-1,0-1 1,-1 0-1,1 0 1,0 0-1,0 0 1,0 0-1,-1 0 1,1 1-1,0-1 1,0 0-1,0 0 1,-1 0-1,1 0 1,0 1-1,0-1 1,0 0 0,0 0-1,0 1 1,-1-1-1,1 0 1,0 0-1,0 1 1,0-1-1,0 0 1,0 3 225,0-1 0,0 0 0,0 1 0,1-1 0,-1 0 0,1 0 0,-1 1 0,1-1 0,0 0 0,1 2 0,50 99 3368,-13-31-2684,136 293 226,-117-243-1416,-58-121 158,9 18-829,0-1-1,-2 1 0,11 39 0,-18-56 440,1 1 0,-1-1 0,0 0 0,0 0 0,0 0 0,0 0 0,-1 1 0,1-1 0,0 0 0,-1 0 0,0 0 0,1 0 0,-3 4 1,2-3-1433</inkml:trace>
</inkml:ink>
</file>

<file path=ppt/ink/ink1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7:02.0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0 333 17764,'11'-13'1560,"15"-6"1233,12-4-713,12-10-656,8-2-439,-1-4-673,-5-1-232,-10 5-536,-6 2-529,-10 8-1303,-6 3-497,4 7 1329</inkml:trace>
</inkml:ink>
</file>

<file path=ppt/ink/ink1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7:03.6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208 1094 10986,'-8'14'3026,"0"1"0,-15 17 0,-50 51 1096,46-55-2919,16-16-809,-25 29 540,33-38-874,1 0 0,0 0 0,0 1-1,0-1 1,0 1 0,0-1 0,1 1 0,-1 0 0,1-1-1,-1 6 1,2-9-59,0 1 1,0-1-1,0 0 0,0 0 1,0 1-1,0-1 0,0 0 1,0 0-1,0 1 0,0-1 0,0 0 1,0 0-1,0 1 0,0-1 1,0 0-1,0 0 0,0 1 0,0-1 1,0 0-1,0 0 0,0 1 1,1-1-1,-1 0 0,0 0 1,0 1-1,0-1 0,0 0 0,1 0 1,-1 0-1,0 0 0,0 1 1,0-1-1,1 0 0,-1 0 0,0 0 1,10-4-57,6-14-148,-8 3 3,-1 0 0,-1 0 0,9-31 0,-11 32 86,1 0 0,0 0 0,0 0-1,2 1 1,8-15 0,-14 27 108,0 0 1,-1 0-1,1 0 0,0 0 1,-1 0-1,1 0 0,0 1 1,0-1-1,0 0 0,0 1 1,0-1-1,0 0 0,0 1 1,2-1-1,-3 0 5,1 1 0,-1 0 0,1 0 0,-1 0 0,1 1-1,-1-1 1,1 0 0,-1 0 0,1 0 0,-1 0 0,1 0 0,-1 0 0,0 1 0,1-1 0,-1 0 0,1 0-1,-1 1 1,1-1 0,-1 0 0,0 1 0,1-1 0,-1 0 0,1 1 0,1 3 3,0 0 0,0 0 0,0 0 0,0 0 0,2 9 0,-1-5-7,-1-2-7,0-1 1,1 0-1,-1 1 0,1-1 1,0 0-1,1-1 0,-1 1 1,1-1-1,0 1 1,0-1-1,1 0 0,8 6 1,-10-8-102,0-1 1,0 1 0,0-1-1,0 1 1,0-1 0,0 0-1,0-1 1,1 1 0,-1 0-1,0-1 1,1 0 0,-1 0-1,0 0 1,1 0 0,-1 0-1,0-1 1,1 1 0,-1-1-1,0 0 1,0 0 0,0 0-1,0 0 1,0-1 0,4-2 0,0-1-318,0 0 1,-1 0 0,0-1-1,0 0 1,-1 0 0,1-1-1,-1 1 1,-1-1 0,1 0-1,-1 0 1,0-1 0,-1 0-1,5-13 1,1-11-605,0 0 0,3-33 0,-6 24 819,-3 0-1,-1 0 1,-2 0-1,-1-1 1,-9-46 0,-5 4 3155,-37-117 1,49 190-2521,1 5-54,1 0 1,-1 0-1,0 0 0,-1 0 1,1 0-1,-1 0 0,0 1 1,-1 0-1,-4-6 0,8 10-314,0 1 0,0 0 0,-1-1 0,1 1 0,0 0-1,0-1 1,-1 1 0,1 0 0,0 0 0,-1-1-1,1 1 1,0 0 0,-1 0 0,1-1 0,0 1 0,-1 0-1,1 0 1,0 0 0,-1 0 0,1 0 0,-1 0 0,1 0-1,0 0 1,-1 0 0,1 0 0,-1 0 0,1 0-1,0 0 1,-1 0 0,1 0 0,-1 0 0,1 0 0,0 0-1,-1 0 1,1 1 0,0-1 0,-1 0 0,1 0-1,0 0 1,-1 1 0,1-1 0,0 0 0,-1 1 0,1-1-1,-8 19 1143,7-17-1049,-2 14 226,0 0 1,0 0-1,2 0 1,0 1 0,1-1-1,1 0 1,2 19 0,-1-14-107,1 19 163,3 1 1,17 71-1,-18-95-386,1 0 0,1 0 0,0-1 0,1 0 0,0 0 0,2-1 0,0 0 0,0-1 0,13 13 0,-19-22-38,1-1 0,-1 0-1,1 0 1,0-1 0,0 1 0,0-1-1,0 0 1,0 0 0,1-1 0,8 3-1,-11-4-4,1 0 0,-1-1-1,1 1 1,-1-1 0,1 0-1,0 0 1,-1 0 0,1-1-1,-1 1 1,1-1 0,-1 0 0,1 0-1,-1 0 1,1-1 0,-1 1-1,0-1 1,0 0 0,6-3-1,3-5-23,0-1 0,0 0 0,19-24 0,-20 21 12,0 1 0,1 0 0,15-10 0,-26 22 13,-1 0 0,1 0 0,0 1-1,0-1 1,0 0 0,0 1 0,1-1-1,-1 1 1,0-1 0,0 1 0,0-1-1,0 1 1,0 0 0,1 0 0,-1 0 0,0 0-1,0-1 1,2 2 0,-2-1 0,0 1 0,-1-1 0,1 1 0,0-1-1,-1 1 1,1-1 0,-1 1 0,1-1 0,-1 1 0,1 0 0,-1-1 0,1 1 0,-1 0 0,0-1 0,0 1 0,1 0 0,-1 0-1,0 0 1,0-1 0,0 1 0,1 0 0,-1 0 0,0-1 0,0 1 0,0 0 0,-1 0 0,1 0 0,0 0 0,-1 5 0,0 0 1,0 0 0,0 0 0,-1 0 0,0 0-1,0-1 1,-4 9 0,-25 37 11,20-35-8,-8 14 7,-25 28 0,36-49-9,0-1 0,0 1 0,0-1 0,-1-1 1,-1 0-1,1 0 0,-11 5 0,30-19-34,0 0-1,0 0 1,-1-1 0,0-1-1,12-14 1,-10 12-2,-1 0 5,38-41-53,83-68-1,-92 91 154,-18 14 85,0-2 0,0 0-1,-2-1 1,22-25 0,-37 37-114,0 0-1,-1-1 1,0 1 0,0-1-1,0 1 1,-1-1-1,0 0 1,0 1 0,0-10-1,-1 12-22,0 0-1,-1 0 0,0 0 0,0 0 0,0 0 0,0 0 0,-1 0 0,0 0 1,1 0-1,-2 0 0,1 0 0,0 0 0,-1 0 0,1 1 0,-1-1 1,0 0-1,-3-3 0,4 5-18,-1 1 0,1 0 0,0 0 0,0 0 0,0 0 0,-1 0 0,1 1 0,-1-1 0,1 0 0,0 0 0,-1 1 0,1-1 0,-1 1 0,0 0 0,1-1 0,-1 1 1,1 0-1,-1 0 0,1 0 0,-1 0 0,0 0 0,1 0 0,-1 0 0,1 1 0,-1-1 0,1 1 0,-1-1 0,1 1 0,-1-1 0,1 1 0,-1 0 0,1 0 0,0 0 0,0-1 0,-1 1 0,1 1 0,-1 0 0,-1 0 0,1 0 0,-1 1 0,1 0 0,0-1 0,0 1 0,0 0 0,0 0 0,0 0 0,1 0 0,-1 0 0,1 0 0,0 1 0,0-1 0,0 0 0,-1 7 0,2-9-1,0 0 1,0-1-1,0 1 0,0-1 1,0 1-1,0-1 0,0 1 1,1-1-1,-1 1 0,0-1 1,0 1-1,0-1 0,0 1 1,1-1-1,-1 1 0,0-1 1,0 0-1,1 1 0,-1-1 1,0 1-1,1-1 0,-1 0 1,1 1-1,-1-1 0,0 0 1,1 1-1,0-1 0,0 0 2,0 1 0,0-1 0,0 0 0,0 0 0,0 0 0,0 0 0,0 0 0,0 0 0,0 0 0,0-1 0,0 1 0,0 0 0,1-1 0,2 0 4,0-1-1,-1 0 1,1 0 0,0 0-1,4-4 1,-6 4-6,0 1-1,0-1 1,-1 1 0,1-1 0,-1 0-1,1 1 1,-1-1 0,0 0 0,1 0-1,-1 0 1,0 0 0,0 0 0,1-4-1,-3 6 0,1-1-1,0 1 0,0-1 0,-1 0 0,1 1 0,0 0 0,-1-1 0,1 1 0,-1-1 0,1 1 0,0-1 0,-1 1 0,1 0 0,-1-1 0,1 1 0,-1 0 0,1 0 0,-1-1 0,0 1 0,0 0 1,-8-7-34,7 3 39,0-1 0,1 1 0,0-1-1,0 0 1,0 0 0,0 1 0,1-1 0,0 0-1,0 0 1,0 0 0,0 1 0,2-6 0,0-17-105,-4 24-203,-1 6 91,-3 7-269,6-9 439,0-1 0,-1 1 0,1-1 0,0 1-1,0 0 1,0-1 0,0 1 0,0-1 0,0 1 0,0 0 0,0-1-1,0 1 1,0 0 0,0-1 0,0 1 0,0-1 0,0 1-1,0 0 1,1-1 0,-1 1 0,0-1 0,0 1 0,1-1 0,-1 1-1,0-1 1,1 1 0,-1-1 0,1 1 0,-1-1 0,0 1-1,1-1 1,-1 1 0,1-1 0,-1 0 0,1 1 0,0-1 0,-1 0-1,1 0 1,-1 1 0,1-1 0,0 0 0,-1 0 0,1 0-1,-1 0 1,1 0 0,0 0 0,-1 0 0,1 0 0,0 0-1,0 0 1,1 0-34,0-1 0,0 1-1,0-1 1,0 1-1,0-1 1,0 0 0,0 0-1,0 0 1,0 0-1,0 0 1,-1 0 0,1-1-1,-1 1 1,1 0 0,1-3-1,0-1 57,0 0-1,0-1 1,0 1-1,-1-1 1,0 0-1,0 1 1,0-1 0,-1 0-1,1-12 1,0-5 93,-3-30 1,1 35-26,0 7-2,-6-111 603,4 104-474,-1-1-1,0 1 1,-2 1 0,-10-29-1,12 39-112,0 1-1,0 0 0,-1-1 1,0 2-1,0-1 0,-1 0 1,0 1-1,-6-6 1,9 9-40,-1-1 1,0 1-1,0 0 1,0 0-1,0 0 1,0 1-1,0-1 1,-1 1 0,1 0-1,0 0 1,-1 0-1,1 0 1,-1 0-1,1 1 1,-1-1-1,0 1 1,-5 1-1,7-1-14,0 0 0,0 1-1,0-1 1,0 1-1,0 0 1,0 0 0,1 0-1,-1 0 1,0 0-1,1 0 1,-1 0 0,1 0-1,-1 0 1,1 1-1,-1-1 1,0 3 0,-1-1 0,1 1 0,0 0 0,0 0 0,0 0 1,0 0-1,1 0 0,-2 5 0,0 7 6,1-1-1,0 2 1,1 15-1,0 2 20,2 0 0,2 0 0,1 0 0,2 0 0,1-1 0,1 0 0,20 47 0,-20-60 7,1-1 0,0-1 0,1 0 0,2 0 0,-1-1 0,2 0 0,1-1 0,0 0 0,0-1 0,2-1 0,0 0 0,0-1 0,25 14 0,-31-22-23,0 0 0,0 0-1,1-1 1,0 0 0,0-1-1,0 0 1,0-1 0,1 0-1,-1-1 1,0 0-1,1-1 1,14-1 0,-19 0 2,0 0 1,-1-1-1,0 1 0,1-1 1,-1-1-1,0 1 1,0-1-1,0 0 0,0 0 1,-1-1-1,1 1 1,-1-1-1,0-1 0,0 1 1,0-1-1,-1 0 1,0 0-1,1 0 0,-2 0 1,1-1-1,-1 0 1,4-8-1,-4 6 9,0 0 0,-1-1 0,0 1 0,-1 0 0,0 0 0,0-1 0,-1 1 0,0-1 0,-1 1 0,1 0 0,-2-1 1,1 1-1,-1 0 0,-5-16 0,-2 2 16,-1-1 0,-1 1 1,-25-39-1,32 54-34,3 5-4,-1-1 0,0 0 0,0 0-1,0 1 1,0-1 0,0 1 0,0 0-1,-1-1 1,1 1 0,-1 0 0,-3-2-1,6 4-2,0 0-1,-1 0 0,1 0 1,-1 0-1,1-1 0,0 1 0,-1 0 1,1 0-1,-1 0 0,1 0 1,-1 0-1,1 0 0,0 0 0,-1 0 1,1 0-1,-1 1 0,1-1 1,-1 0-1,1 0 0,0 0 0,-1 0 1,1 0-1,-1 1 0,1-1 1,0 0-1,-1 0 0,1 1 0,0-1 1,-1 0-1,1 1 0,0-1 1,0 0-1,-1 1 0,-5 15 5,5-14-5,-1 6 2,1 0 0,0 0 0,0-1 1,1 1-1,0 0 0,0 0 0,1 0 0,0-1 0,0 1 0,1 0 0,0-1 1,1 1-1,5 11 0,-3-7 5,1 0 1,1 0-1,0-1 1,0 0-1,1-1 1,0 1-1,15 12 0,-15-16 8,1 0 0,0 0 0,0-1 0,1 0 0,-1 0 0,1-1 0,17 5 0,-19-7 1,0-1 0,-1 0-1,1-1 1,0 0 0,0 0 0,0-1 0,0 0 0,0 0-1,0 0 1,0-1 0,13-4 0,-7 0 21,0 0 1,0-2-1,0 0 0,-1 0 1,0-1-1,-1-1 0,22-18 0,72-81 140,-64 61-499,63-93 1,-101 135 91,0-1 1,-1 0 0,0 0-1,0 0 1,1-8 0,-3 13 133,-1 0 0,0 1 1,0-1-1,0 0 0,0 0 1,0 0-1,0 0 1,0 0-1,0 0 0,0 1 1,0-1-1,0 0 0,0 0 1,-1 0-1,1 0 1,0 0-1,-1 1 0,1-1 1,-1 0-1,1 0 0,0 1 1,-1-1-1,0 0 1,1 1-1,-1-1 0,0 0 1,-2-1-188,-1 0 1,1 0-1,0 1 1,0-1-1,-6 0 1</inkml:trace>
</inkml:ink>
</file>

<file path=ppt/ink/ink1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7:17.292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2000 8506,'9'4'4989,"-5"-4"-4679,0-1-1,0 0 1,0 0-1,1 0 1,-1 0 0,0 0-1,0-1 1,0 0 0,-1 0-1,7-4 1,5-4 488,17-16 1,-17 14-305,116-100 1256,21-17-1021,-10 14-216,184-136 848,-100 112-357,58-40-176,-117 55-541,-13 9 77,155-84 914,13-9 234,112-72 2,-416 270-1474,-12 7-28,0 0-1,-1 0 0,0 0 0,1-1 0,-1 0 0,0 0 0,-1 0 1,1 0-1,5-7 0,-10 10-14,0 1 0,1-1 1,-1 1-1,0-1 0,0 1 1,0-1-1,0 1 0,1-1 1,-1 1-1,0-1 0,0 1 1,0-1-1,0 0 0,0 1 1,0-1-1,-1 1 0,1-1 1,0 1-1,0-1 0,0 1 1,0-1-1,-1 1 0,1-1 1,0 1-1,0 0 0,-1-1 1,1 1-1,0-1 0,-1 1 1,1 0-1,0-1 0,-1 1 1,1 0-1,-1-1 0,1 1 0,-1 0 1,1-1-1,-1 1 0,1 0 1,-1 0-1,1 0 0,-1 0 1,1-1-1,-1 1 0,0 0 1,-30-7-707,25 7 411,-11-3-993,1 0 0,-1 2 0,0 0-1,-25 2 1,6 6-330</inkml:trace>
</inkml:ink>
</file>

<file path=ppt/ink/ink1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7:17.895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6 1129 13907,'-1'-2'200,"0"0"1,0 0 0,1 0-1,-1 0 1,1-1-1,-1 1 1,1 0-1,0 0 1,0-1-1,0 1 1,0 0-1,0 0 1,0-1-1,1 1 1,-1 0-1,1 0 1,-1 0-1,1 0 1,0 0 0,0 0-1,0 0 1,0 0-1,2-2 1,3-3 88,0 0 0,0 1 0,1 0 0,13-10 1,-18 15-257,344-219 2552,-257 168-2087,292-185 2596,-27-29 671,-201 125-2550,-34 29-796,-119 112-425,0 0 0,0 0 0,0 0 0,0 0 0,0 0 1,1 0-1,-1 0 0,0 0 0,0 0 0,0 0 0,0 0 0,0 0 0,0 0 0,0 0 1,0 0-1,1 0 0,-1 0 0,0 0 0,0 0 0,0 0 0,0 0 0,0 0 0,0-1 1,0 1-1,0 0 0,0 0 0,0 0 0,0 0 0,0 0 0,0 0 0,0 0 1,0 0-1,0 0 0,0-1 0,0 1 0,1 0 0,-1 0 0,0 0 0,0 0 0,0 0 1,-1 0-1,1 0 0,0 0 0,0-1 0,0 1 0,0 0 0,0 0 0,0 0 1,0 0-1,0 0 0,0 0 0,0 0 0,0 0 0,0-1 0,0 1 0,0 0 0,0 0 1,0 0-1,0 0 0,-1 0 0,1 0 0,0 0 0,-7 0-702,-11 7-618,-2 5 378</inkml:trace>
</inkml:ink>
</file>

<file path=ppt/ink/ink1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7:20.417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 2460 7490,'-2'1'4323,"2"-1"-4266,1 0-29,-1 0 29,0 0-29,1 0 1,3 1 134,0-1-1,0 1 1,0-1-1,-1 0 1,1-1 0,0 1-1,0-1 1,0 1 0,7-4-1,36-14 579,-46 18-721,61-30 724,68-46-1,-73 41-263,180-119 1449,13-8-786,-191 129-935,1 2-1,92-33 0,41 2 188,125-47 105,-241 75-413,196-79 649,-22 7 434,-7-18-273,81-38-654,-221 115-255,162-70 464,109-38 731,-311 126-1066,72-45 0,53-47 153,-175 112-257,54-37 84,83-51 321,-123 81-362,0 2 0,1 1-1,52-16 1,3 5 177,96-43 0,-124 41-31,-2-2 0,81-54 0,-106 62 82,0 0 0,2 2 0,0 1 0,45-16 0,-65 29-275,7-2-33,0-1-1,28-15 1,-63 20-1203,13 2 968,-1 1 0,0 0 0,0 0 0,-6 2 0,-28 16-615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5:48.8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16716,'29'2'1512,"-1"-1"512,7 4-303,1 2-361,0 1-424,-8 2-112,3 0-264,-1 0-135,-7-5-201,6 3-88,-6-3-112,-1-4-112,-3 3-488,-4-4-401,0-5-655,-4-3-601,-6-7-327,12 2 1272</inkml:trace>
</inkml:ink>
</file>

<file path=ppt/ink/ink1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7:23.361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14 3577 7778,'-12'-8'1829,"11"7"-1733,1 0-59,0 1 0,0-1 0,0 1 0,0-1-1,0 0 1,0 1 0,0-1 0,0 1 0,0-1 0,1 1 0,-1-1 0,0 1 0,0-1-1,0 1 1,1-1 0,-1 1 0,0-1 0,1 1 0,-1 0 0,0-1 0,1 0 0,3-2 161,-1 0 0,1 0 0,0 1 0,0-1 0,6-2 0,11-4 1578,30-10 0,-28 12-606,36-17-1,-5-5-436,-1-1-1,80-61 0,-111 73-530,168-124 1594,177-70 281,-273 163-1928,131-60-55,-137 72-57,-2-5-1,112-73 1,113-97 680,-258 177-592,1 3 1,2 2-1,1 3 0,102-34 1,-84 35-19,-2-3 1,0-4 0,123-76 0,5-6-78,-57 35-16,-56 23-4,91-79 1,62-41 26,-7 42 497,-81 48-432,-88 45 66,86-74-1,-84 62 46,13-11 179,74-55 75,69-9-278,5-2 384,-137 68-499,-22 15-58,111-59-1,-81 56 19,162-111-1,-143 86 361,-96 63-181,1 2 0,0 1 1,37-11-1,-55 20-184,-1 0-1,1 0 1,0 1 0,-1-1-1,1 1 1,0 0 0,0 1 0,-1-1-1,1 1 1,5 1 0</inkml:trace>
</inkml:ink>
</file>

<file path=ppt/ink/ink1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7:55.385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109 1 7058,'-4'22'6010,"-5"5"-4018,-18 29-748,24-50-674,1-1-414,1 0 0,0 1 0,0-1 0,0 0 0,0 1 0,1-1 0,0 1 0,0-1 0,1 8 0,0 15 199,-4-2 181,-2 1 0,-14 46 0,10-45-350,2 0-1,-4 36 1,8-44-147,2-13 54,0 1 1,0-1-1,0 1 0,1-1 0,1 1 1,-1-1-1,1 1 0,2 9 1,-2-12 4,0 0-1,0 0 1,0 0 0,-1 0 0,0 1 0,0 5 0,0 0-19,0-9-34,1 13 58,-1-12-101,-1 1 1,1-1-1,-1 1 1,0-1-1,0 0 1,-3 6-1,4-9-3,0 0 1,0 0-1,0 0 0,0 0 0,0 0 0,0 0 1,1 0-1,-1 0 0,0 0 0,0 0 0,0 0 1,0 0-1,0 0 0,0 0 0,0 0 0,0 0 1,1 0-1,-1 0 0,0 0 0,0 0 0,0 0 1,0 0-1,0 0 0,0 0 0,0 0 0,0 0 1,0 0-1,1 0 0,-1 0 0,0 0 0,0 0 1,0 0-1,0 0 0,0 0 0,0 1 1,0-1-1,0 0 0,0 0 0,0 0 0,0 0 1,0 0-1,0 0 0,0 0 0,1 0 0,-1 0 1,0 1-1,0-1 0,0 0 0,0 0 0,0 0 1,0 0-1,0 0 0,0 0 0,0 0 0,0 1 1,0-1-1,0 0 0,-1 0 0,1 0 0,0 0 1,0 0-1,0 0 0,0 0 0,0 0 0,0 0 1,0 1-1,0-1 0,7-5-5,9-23 64,-10 14-22,-5 12-168</inkml:trace>
</inkml:ink>
</file>

<file path=ppt/ink/ink1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7:57.228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88 0 7802,'-37'2'6610,"36"-1"-6528,1 1 0,-1 5 415,0-1-1,0 0 0,0 0 1,2 11-1,-1-10-196,0 0 0,-1 0-1,-1 12 1,-6 14 103,-1 2-24,1 0 0,-5 70 1,10-46-239,0-9 272,6 63-1,4 129 1307,-7-239-1671,5 42 960,-4-36-775,1 0 0,-1-1 0,-1 1 0,0 13 0,-1-10-186,1-8-41,0 0-1,0 0 1,-1 0 0,0 0 0,1 0-1,-1 0 1,0-1 0,-3 6 0,11-50-3644</inkml:trace>
</inkml:ink>
</file>

<file path=ppt/ink/ink1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7:58.192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55 0 11058,'-2'54'7549,"-2"-1"-5245,-1 51-1044,13 1 17,-4-76-992,-2 1 0,-2 51 0,-13 94 144,6-119 194,4-45-433,1 0 0,1 0 1,0 0-1,1 0 0,0 0 0,0 0 0,4 17 0,-3-24-144,0 1-28,0-1 0,1 1 0,-2 0 0,1 0 0,0 0 0,-1 0 0,0-1 0,0 1 1,0 0-1,-1 0 0,0 0 0,0 0 0,-2 7 0,-10 15-38,6-11-228,-7 20 0,12-33 235</inkml:trace>
</inkml:ink>
</file>

<file path=ppt/ink/ink1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8:03.3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 0 11346,'-1'1'176,"1"0"-1,0 0 0,0 0 0,-1 1 0,1-1 0,-1 0 0,1 0 0,-1 0 0,1-1 1,-1 1-1,0 1 0,0-1-62,0-1-1,1 1 1,-1 0 0,1-1 0,-1 1-1,1 0 1,-1 0 0,1-1 0,0 1-1,-1 0 1,1 0 0,0 0 0,0-1 0,0 1-1,0 0 1,-1 0 0,1 0 0,0-1-1,0 1 1,0 0 0,1 0 0,-1 0-1,0 1 1,2 0 83,-1 0 1,0 0-1,1 0 0,0 0 0,-1 0 1,1 0-1,0-1 0,0 1 0,0-1 1,0 1-1,2 0 0,29 13 1308,-13-6-686,-5-1-578,0 0-1,0 1 1,0 1-1,-2 1 1,1 0-1,-1 0 0,-1 1 1,0 1-1,0 0 1,-2 1-1,1 0 1,-2 0-1,10 19 1,-16-26-212,5 11 145,1-1 0,1-1 0,0 1 0,14 15 0,-23-31-159,0-1 0,-1 1 0,1-1 0,-1 1 0,1-1 0,-1 1 0,1-1 0,-1 1 0,1-1 0,-1 1 0,1 0 0,-1-1 0,0 1 0,1 0 0,-1-1 0,0 1 0,0 0 0,0-1 0,1 1 0,-1 0 0,0 0 0,0-1 0,0 2 0,-1-1-82,0-1 1,0 0-1,0 1 1,0-1-1,0 0 1,0 0-1,0 1 1,0-1-1,0 0 1,0 0-1,0 0 1,-2-1-1,-4 1-1050,-9-10-6306,19 11 6186</inkml:trace>
</inkml:ink>
</file>

<file path=ppt/ink/ink1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8:03.8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72 10338,'5'-2'8188,"1"6"-7499,1 0-274,0 0 0,0-1 0,1 0 0,-1-1 0,1 1 0,-1-1 0,1-1 0,0 0 0,0 0 0,12 0-1,-8 0-214,0 0-1,0 0 0,-1 1 1,13 4-1,-23-5-197,5 1 15,-1 0-1,1 0 1,0-1 0,0 1 0,9 0-1,-13-2-14,0-1 1,1 1-1,-1 0 0,0-1 0,0 1 0,1-1 0,-1 0 1,0 0-1,0 0 0,0 0 0,0 0 0,0 0 0,0 0 1,0-1-1,0 1 0,0-1 0,1-2 0,0 1 3,0 0 0,0-1 0,-1 1 0,1-1-1,-1 0 1,0 0 0,0 0 0,-1 0 0,2-4-1,-2 5 8,0 1 0,-1-1 0,1 0 0,-1 0 0,0 1 0,0-1 0,0 0 0,0 0 0,0 1 0,0-1 0,-1 0 0,1 0 0,-1 1 0,-2-6 0,2 7 18,0 0-1,0-1 1,0 1 0,0 0-1,0 0 1,0 0-1,-1 0 1,1 0-1,0 0 1,-1 1-1,1-1 1,-1 0-1,1 1 1,-1-1 0,1 1-1,-1-1 1,1 1-1,-1 0 1,0 0-1,1-1 1,-3 1-1,-35 3 522,36-3-498,-16 2 295,-24 7 1,38-8-369,0 0 0,0 1 0,1 0 0,-1 0 0,0 0 0,1 1 0,-1-1 0,1 1 0,-7 6 0,11-9 11,0 0-1,0 0 0,-1 0 1,1 0-1,0 0 0,0 1 0,0-1 1,0 0-1,0 0 0,0 0 0,0 0 1,-1 0-1,1 1 0,0-1 0,0 0 1,0 0-1,0 0 0,0 0 1,0 1-1,0-1 0,0 0 0,0 0 1,0 0-1,0 1 0,0-1 0,0 0 1,0 0-1,0 0 0,0 0 1,0 1-1,0-1 0,0 0 0,0 0 1,1 0-1,-1 0 0,0 1 0,0-1 1,0 0-1,0 0 0,0 0 1,0 0-1,0 0 0,1 0 0,-1 1 1,0-1-1,0 0 0,0 0 0,0 0 1,0 0-1,1 0 0,23 13-312</inkml:trace>
</inkml:ink>
</file>

<file path=ppt/ink/ink1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8:05.8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18692,'0'0'1227,"4"16"1413,5 16-1467,-1 1-1,7 62 1,2 9-364,-16-101-814,-1-1-7,0 0 1,0 0-1,1-1 0,0 1 1,-1 0-1,1 0 0,0 0 0,0-1 1,0 1-1,1 2 0,-2-10-1688,-4-6 152,1 1 43,-2 1 1,1 0 0,-1 0-1,-1 1 1,-11-16 0,4 9 453</inkml:trace>
</inkml:ink>
</file>

<file path=ppt/ink/ink1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8:06.0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45 9778,'4'-4'988,"0"0"0,0 0 0,0 1 0,0-1 0,1 1 0,-1 0 1,1 0-1,8-3 0,-8 4-599,1 0 0,0 0-1,0 1 1,0-1 0,0 1 0,0 1 0,1-1 0,-1 1 0,0 0 0,0 0 0,0 1 0,0 0 0,0 0 0,0 1 0,9 2 0,-4 1-178,0 0 0,0 1 0,0 0 0,-1 0 0,0 1 0,18 17 0,-27-23-294,0 0-1,1 0 1,-1 0 0,0 0-1,1 0 1,-1 0-1,1 0 1,-1-1 0,1 1-1,-1 0 1,1-1 0,1 1-1,-2-1-82,-1 0 0,1 0 0,-1 0-1,1 0 1,0-1 0,-1 1-1,1 0 1,-1 0 0,1 0 0,-1-1-1,1 1 1,-1 0 0,1-1 0,-1 1-1,1 0 1,-1-1 0,0 1-1,1-1 1,-1 1 0,1 0 0,-1-1-1,0 1 1,1-1 0,-1 1 0,0-1-1,0 1 1,1-1 0,-1 0-1,0 1 1,0-1 0,0 1 0,0-1-1,0 1 1,0-1 0,0-1-1,2-9-1344,0 1 533</inkml:trace>
</inkml:ink>
</file>

<file path=ppt/ink/ink1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8:06.3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12435,'8'11'1480,"-1"6"680,0 5-175,1 4-185,1 7-367,0 1-185,2 1-184,-2 0-48,4-7-264,2 3-127,-1-7-265,5-2-104,-1 0-32,-1-4-160,-5-5-1737,1 3-63,-9-10 576</inkml:trace>
</inkml:ink>
</file>

<file path=ppt/ink/ink1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8:07.5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220 71 9242,'1'-18'2283,"-1"14"-1608,1 0 1,-1 0-1,0 0 1,0 0-1,0 0 1,-1 0-1,-1-5 1,2 8-579,0 0 0,-1 0 1,0 0-1,1 0 1,-1 0-1,0 0 1,1 0-1,-1 1 1,0-1-1,0 0 0,0 0 1,0 1-1,0-1 1,0 1-1,0-1 1,0 1-1,0-1 1,0 1-1,0-1 1,0 1-1,0 0 0,0 0 1,0-1-1,0 1 1,-1 0-1,1 0 1,0 0-1,0 0 1,0 1-1,0-1 0,-2 0 1,1 1-40,0-1-1,0 1 1,0 0-1,0-1 1,0 1-1,0 0 1,0 0-1,0 0 1,1 0 0,-1 1-1,0-1 1,1 0-1,-1 1 1,-1 1-1,-20 28 388,16-21-298,-24 38 445,2 1-1,-30 67 1,58-112-544,-1 0-1,1-1 1,-1 1-1,1 0 1,0 0-1,0 0 1,1 1 0,-1-1-1,1 7 1,0-9-4,1 0 0,-1 0 0,1 0 0,-1 0 0,1 0 0,0-1 0,0 1 0,0 0-1,0-1 1,0 1 0,0 0 0,0-1 0,0 1 0,0-1 0,1 0 0,-1 1 0,1-1 0,-1 0 0,1 0 0,0 0 0,-1 0 0,1 0 0,3 1 0,4 1 260,0 0-1,1 0 1,-1-1 0,1-1 0,14 2 0,51-3 995,-63 0-1134,10-1-81,0 0 0,-1-2 0,24-5 0,-33 5-839,1-1-1,-1-1 1,19-9-1,-1-3-560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5:49.4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 12627,'0'-1'179,"1"1"0,-1-1 0,1 1 0,-1-1 1,1 1-1,0-1 0,-1 1 0,1 0 0,0-1 1,-1 1-1,1 0 0,0-1 0,-1 1 0,1 0 0,0 0 1,0 0-1,-1 0 0,1 0 0,0 0 0,0 0 1,-1 0-1,1 0 0,0 0 0,0 0 0,-1 0 0,1 1 1,0-1-1,-1 0 0,2 1 0,1 0 209,-1 0 0,0 0 0,1 0-1,-1 1 1,0-1 0,0 1 0,3 2 0,-1 0 38,-1 0 1,0 0 0,0 0 0,-1 1 0,1-1 0,-1 1 0,0 0 0,0 0 0,0-1 0,1 10 0,1 6 600,1 28 1,-3-28-621,13 156 917,-9-59-4765,-4-93 853,6 6 819</inkml:trace>
</inkml:ink>
</file>

<file path=ppt/ink/ink1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8:09.7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0 438 11771,'7'-38'3452,"2"0"0,19-54 0,-24 87-2401,-1 8-343,1 14-167,11 132-314,-11-93-186,20 103-1,-23-152-40,1-1 0,0 1 1,1-1-1,-1 0 1,1 0-1,6 10 0,-7-14-8,-1 0-1,1 0 0,0 0 0,-1-1 0,1 1 1,0 0-1,0-1 0,0 0 0,0 1 0,0-1 1,0 0-1,1 0 0,-1 0 0,0 0 0,0-1 1,1 1-1,-1 0 0,1-1 0,-1 0 1,0 0-1,5 0 0,-2 0-36,1-1 0,0-1 0,-1 1-1,1-1 1,-1 0 0,1 0 0,-1-1 0,0 0 0,0 0 0,0 0 0,0 0 0,0-1-1,-1 1 1,0-1 0,7-9 0,3-3-66,-1-1-1,0 0 0,9-20 1,-12 19 90,-1 0 0,-1-2 0,0 1 0,5-25 0,-5 9 141,5-55-1,-12 84-10,0 1 0,-1-1-1,0 0 1,0 0 0,-1 1 0,0-1-1,0 0 1,0 1 0,-2-7-1,74 52 2350,-52-30-2428,25 17-1,-17-11-27,-25-15-2,0 1-1,0-1 0,0 0 1,0 1-1,1-1 0,-1 0 1,1-1-1,-1 1 0,0 0 1,1-1-1,-1 1 0,1-1 0,0 0 1,-1 0-1,1 0 0,-1 0 1,1 0-1,-1-1 0,1 1 1,-1-1-1,1 0 0,-1 1 1,0-1-1,1 0 0,-1 0 0,3-3 1,2-2 82,0 0 1,-1 0-1,0-1 1,0 0-1,-1-1 1,0 1-1,0-1 1,-1 0-1,1 0 1,-2 0-1,1-1 1,3-15-1,-9 38-53,1-1 0,0 1 0,1-1 0,3 20 0,0 16-79,-5-47 121,-1-7-17,-3-7 27,4 5-30,-1-1-1,1 1 0,1-1 0,-2-12 0,3 16-47,0 0-1,0 1 0,1-1 0,0 0 0,-1 0 1,1 0-1,1 0 0,-1 0 0,0 1 0,1-1 1,2-3-1,3-6-29,-1-1 0,-1 0 1,0-1-1,-1 1 0,0-1 1,-1 1-1,2-22 0,-4 19 32,2 0-1,1 0 0,0 0 0,1 1 0,0-1 1,11-19-1,-16 35-2,0 0-1,1 0 1,-1 0 0,1 0 0,0 1 0,-1-1 0,1 0 0,0 0-1,-1 0 1,1 0 0,0 1 0,0-1 0,0 0 0,-1 1 0,1-1-1,0 1 1,0-1 0,0 1 0,0-1 0,0 1 0,0 0 0,0-1-1,0 1 1,0 0 0,1 0 0,-1 0 0,0 0 0,0 0 0,0 0-1,0 0 1,0 0 0,0 0 0,0 0 0,0 1 0,0-1-1,0 0 1,0 1 0,0-1 0,2 2 0,2 1 30,0 1-1,0 0 1,0 0-1,0 0 1,5 7 0,-6-7-4,41 37 316,-33-31-268,0 0 1,0 1 0,18 23 0,-25-26-78,1 1-158,1 0 1,0 0 0,0-1 0,15 14-1,-21-22-60,0 1 0,1 0 0,-1 0-1,0-1 1,1 1 0,-1 0 0,0-1 0,1 0-1,-1 1 1,1-1 0,-1 0 0,1 0-1,-1 1 1,1-1 0,-1 0 0,0-1-1,1 1 1,-1 0 0,1 0 0,-1-1-1,3 0 1,0-1-512,1 0 1,-1-1-1,1 1 0,6-7 1,-9 8 670,26-22-1403</inkml:trace>
</inkml:ink>
</file>

<file path=ppt/ink/ink1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8:09.9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52 0 17020,'-3'1'293,"1"-1"1,0 1 0,-1 0 0,1 0 0,0-1 0,0 2 0,0-1-1,0 0 1,0 0 0,0 1 0,0-1 0,0 1 0,1-1 0,-1 1-1,1 0 1,-1 0 0,1-1 0,-1 1 0,1 0 0,0 0-1,0 1 1,0-1 0,0 0 0,0 3 0,-1 3 45,0 1 0,0-1 1,1 1-1,0 0 0,1 11 1,1 12 267,1 0 0,12 55 0,26 61 122,-23-101-702,2-1 1,2 0-1,1-1 1,3-1 0,2-2-1,53 66 1,-67-92-200,-5-8-327,-1 0 0,-1 1 0,0 0 0,0 1 0,6 12 0,-12-21 308,1 0 0,-1 0 0,1 0 0,-1 0 0,0 0 0,0 0 1,1 0-1,-1 0 0,0 0 0,0 0 0,0 0 0,0 0 0,0 0 0,-1 0 0,1 1 0,0-1 1,-1 1-1,1-1 202,-1 0 1,1-1-1,-1 1 1,0 0-1,1-1 1,-1 1 0,1-1-1,-1 1 1,0-1-1,0 1 1,1-1-1,-1 0 1,0 1-1,0-1 1,1 0 0,-1 0-1,0 1 1,-1-1-1,-11 2 176</inkml:trace>
</inkml:ink>
</file>

<file path=ppt/ink/ink1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8:10.3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0 484 15435,'5'-3'652,"-1"-1"0,1 1 0,-1-1 1,0-1-1,0 1 0,6-10 0,3-3 577,189-229 6932,-195 237-7992,-4 3-87,2 1-1,-1 0 1,1 0 0,-1 1-1,1-1 1,6-4-1,-10 9-78,-1 0 0,1-1 0,0 1 0,0-1-1,-1 1 1,1 0 0,0-1 0,0 1-1,-1 0 1,1 0 0,0 0 0,0 0-1,0 0 1,-1 0 0,1 0 0,0 0-1,0 0 1,0 0 0,-1 0 0,1 0-1,0 0 1,0 1 0,-1-1 0,1 0-1,0 0 1,0 1 0,-1-1 0,1 1 0,0-1-1,-1 1 1,1-1 0,-1 1 0,1-1-1,0 1 1,-1 0 0,1-1 0,-1 1-1,0 0 1,1-1 0,-1 1 0,1 0-1,1 5-14,1-1 0,-1 1 0,-1 0 0,3 8 0,-3-7 7,4 14-14,-3-9 21,1 0-1,0-1 0,1 1 1,7 15-1,-10-25-1,1 1 1,-1-1-1,1 1 1,0-1-1,-1 0 1,1 1-1,0-1 1,1 0-1,-1 0 0,0-1 1,0 1-1,1 0 1,-1-1-1,1 1 1,-1-1-1,1 0 1,0 0-1,0 0 1,-1 0-1,1 0 0,0-1 1,0 0-1,4 1 1,4-1-3,0-1 0,-1 0-1,1 0 1,0-1 0,-1-1 0,1 0 0,16-7 0,-21 8 16,0-1 1,0 0-1,0 0 1,0-1-1,-1 0 1,1 0-1,-1 0 1,0-1-1,0 1 0,0-1 1,-1 0-1,0-1 1,5-7-1,-8 12-5,0-1 1,-1 0-1,1 1 0,0-1 0,-1 0 1,1 0-1,-1 0 0,0 0 0,1 1 1,-1-1-1,0 0 0,0 0 0,0 0 1,0 0-1,-1 0 0,1 0 0,-1 1 1,1-1-1,-1 0 0,1 0 0,-1 0 1,0 1-1,0-1 0,0 0 0,0 1 1,0-1-1,0 1 0,0-1 0,-1 1 1,-1-2-1,-4-3 12,-1 0 1,0 0-1,0 1 0,-17-7 1,12 5-36,-117-58-1425,43 24-2840,84 40 3967,1 0-7,0 0 1,0 1-1,0-1 0,1 0 1,-1 0-1,0 0 1,1 0-1,-1 0 0,1 0 1,0 0-1,-1-1 1,1 1-1,0 0 1,-1-1-1,1 1 0,-1-3 1,1-5-1609</inkml:trace>
</inkml:ink>
</file>

<file path=ppt/ink/ink1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8:10.6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15339,'0'7'4681,"3"-1"-4065,0 0 0,0 0 0,1 0 1,0-1-1,0 0 0,1 1 0,-1-2 0,9 8 0,-3-3-137,17 19 157,0 2 0,-2 0 0,-1 1 0,-2 2 0,25 46 0,56 160-1271,-101-236 563,1 8-298,-2-8-46,1 1-1,-1-1 1,1 1 0,-1-1-1,1 0 1,0 1 0,0-1-1,4 4 1,-6-6 313,1-1 0,-1 0 0,0 0 0,1 1 0,-1-1 0,0 0 0,1 0 0,-1 0 0,1 0 0,-1 1 0,0-1 1,1 0-1,-1 0 0,1 0 0,-1 0 0,1 0 0,-1 0 0,0 0 0,1 0 0,-1 0 0,1 0 0,-1-1 0,0 1 0,1 0 0,-1 0 0,1 0 0,-1 0 0,0 0 0,1-1 0,24-14-1912</inkml:trace>
</inkml:ink>
</file>

<file path=ppt/ink/ink1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8:11.1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81 240 17508,'-8'11'1105,"0"0"1,1 0 0,0 1-1,0-1 1,1 1 0,1 1-1,-8 24 1,8-15-624,0 0-1,1 0 1,-1 42-1,4-57-477,1-1-1,1 0 0,-1 1 1,1-1-1,0 0 0,1 0 1,-1 0-1,1 0 1,4 8-1,-5-12-12,0 0 1,0 0-1,1 0 0,-1 0 0,0-1 1,1 1-1,-1-1 0,1 1 1,0-1-1,0 1 0,-1-1 1,1 0-1,0 0 0,0 0 0,0 0 1,0 0-1,0-1 0,0 1 1,1-1-1,-1 1 0,0-1 1,0 0-1,0 1 0,0-1 0,1 0 1,-1-1-1,0 1 0,0 0 1,0-1-1,3 0 0,0 0-1,-1-1-1,0 0 1,0 0-1,0 0 1,0 0-1,0-1 1,0 0-1,0 1 1,-1-1-1,0-1 1,1 1-1,-1 0 1,0-1-1,-1 0 1,1 1-1,-1-1 1,1 0-1,2-8 1,3-6 28,-2 1 0,0-1 0,4-23 1,-3 8 12,-2-1 0,-1 0 0,-1 0 0,-3-36 0,-1 48 17,-1 1 0,-1 1 0,-1-1-1,0 0 1,-2 1 0,0 0 0,-16-33 0,20 50-11,1 1 0,0 0 0,-1-1 0,1 1-1,-1 0 1,0 0 0,-3-3 0,4 5-27,1-1 0,0 1 0,0 0-1,0 0 1,-1 0 0,1 0 0,0 0 0,0 0 0,-1-1 0,1 1-1,0 0 1,0 0 0,-1 0 0,1 0 0,0 0 0,-1 0 0,1 0-1,0 0 1,0 0 0,-1 0 0,1 0 0,0 0 0,0 0 0,-1 1-1,1-1 1,0 0 0,0 0 0,-1 0 0,1 0 0,0 1-1,-1-1 19,0 1-1,1 0 0,-1 0 0,1 0 0,-1 0 0,1 0 0,0 0 0,-1 0 0,1 0 0,0 0 0,0 1 1,0 1-1,-1 14 150,0-1 0,2 1 0,0 0 0,4 17-1,2 0 67,11 34-1,-13-53-162,1 0 0,0 1 1,1-2-1,1 1 0,1-1 0,0-1 0,0 1 0,1-1 0,18 16 0,-22-22-146,1-1 0,0 0-1,0-1 1,1 0-1,-1 0 1,1-1 0,0 0-1,0 0 1,1 0 0,-1-1-1,1-1 1,0 1-1,0-2 1,-1 1 0,1-1-1,0 0 1,0-1 0,17-1-1,6-6-2007,-28 5 1796,0 0 1,0 0-1,0 0 0,4-5 0</inkml:trace>
</inkml:ink>
</file>

<file path=ppt/ink/ink1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8:19.9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29 890 11322,'-1'-1'319,"-1"1"-1,0-1 0,0 0 0,1 0 0,-1 0 1,0 0-1,1 0 0,-1 0 0,1 0 0,-1 0 1,1-1-1,-1 1 0,1 0 0,0-1 0,0 1 1,-1-3-1,1 3-197,1 0-1,0 0 1,-1 0 0,1 0-1,0-1 1,0 1 0,0 0 0,0 0-1,0 0 1,0 0 0,0 0 0,0-1-1,0 1 1,1 0 0,-1 0 0,0 0-1,1 0 1,-1 0 0,1 0-1,-1 0 1,1 0 0,0 0 0,-1 0-1,1 0 1,0 0 0,0 0 0,1-1-1,4-3 144,1 0-1,-1 0 1,1 1-1,0 0 1,0 0-1,12-5 0,-7 4-49,195-71 2044,-108 43-1605,392-149 1676,92-31 339,370-76 20,-951 288-2688,0 1 0,0-1 0,0 1 0,0-1 0,1 1 1,-1 0-1,0 0 0,3 0 0,-5 0 0,0 0 0,0 0 0,0 0 0,1 1 0,-1-1 0,0 0 0,0 0 0,0 0 0,0 1 0,0-1 0,0 0 0,0 0 0,0 0 0,0 1 0,0-1 0,0 0 0,0 0 0,0 0 0,0 1 0,0-1 0,0 0 0,0 0 0,0 0 0,0 1 0,-1-1 0,1 0 0,0 0 0,0 0 0,0 0 0,0 1 0,0-1 0,0 0 0,-1 0 0,1 0 0,0 0 0,0 0 0,0 0 0,0 1 0,-1-1 0,1 0 0,0 0 0,0 0 0,0 0 0,-1 0 0,1 0 0,-35 23 0,-8 0-222,-2 1-519,-45 31 1,31-15 267</inkml:trace>
</inkml:ink>
</file>

<file path=ppt/ink/ink1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8:30.128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178 138 7178,'20'-24'3920,"-19"24"-3832,0-1 0,0 0 1,0 1-1,0-1 0,1 1 0,-1-1 1,0 1-1,0 0 0,1 0 0,-1-1 1,0 1-1,0 0 0,1 0 1,-1 0-1,0 0 0,0 0 0,2 1 1,1-1 8,0 1 1,1-1 0,-1 0 0,0 0-1,0-1 1,1 1 0,-1-1-1,0 0 1,5-2 0,36-17 1100,-38 16-984,1 0 0,0 0 0,-1 1-1,1 0 1,0 1 0,1-1 0,8 0 0,-16 3-198,1 0 1,0 1-1,-1-1 1,1 0-1,-1 1 0,1-1 1,0 1-1,-1-1 1,1 1-1,-1 0 1,0-1-1,1 1 1,-1 0-1,0 0 0,1 0 1,-1 0-1,0 1 1,2 1-1,-1-1 16,-1-1 0,1 1 0,0 0 0,0-1 0,0 1 0,0-1 0,0 0 0,3 1 0,-1 0 6,12 4 123,0-1-1,1-1 1,0 0 0,0-1 0,25 2 0,-37-6-118,1 1 0,0-2 0,0 1 0,0 0 0,-1-1 0,1 0 0,-1-1 0,1 1 0,4-4 0,-4 3 7,0 0 0,0 0 0,0 1 0,0 0 0,0 0 0,0 0-1,8-1 1,-12 3-41,-1 1-1,1-1 0,-1 0 1,1 0-1,-1 1 0,1-1 1,-1 1-1,1-1 0,-1 1 0,0-1 1,1 1-1,-1 0 0,2 1 1,18 16 67,-7-5-47,-8-8 28,0-1 0,0 0 0,0 0 0,0-1 1,1 0-1,0 0 0,-1 0 0,1-1 0,0 0 1,0 0-1,0-1 0,1 1 0,-1-2 0,0 1 0,14-2 1,3 1 87,43 4 1,-38-2-135,-6 1-11,-18-2 8,1 0 0,0 0 0,0-1-1,0 0 1,9-1 0,-14 1-8,-1 0 1,1 0-1,-1 0 1,1 0-1,-1 0 1,1 1-1,-1-1 0,1 0 1,-1 0-1,1 0 1,-1 0-1,0 0 0,1 1 1,-1-1-1,1 0 1,-1 1-1,1-1 1,-1 0-1,0 0 0,1 1 1,-1-1-1,0 1 1,1-1-1,-1 0 0,0 1 1,0-1-1,1 1 1,-1 0-1,2 4 21,-1 0 0,1 1 0,-1-1 0,0 0 0,-1 1 0,1-1 0,-1 1 0,-1-1-1,0 11 1,0 5-17,1 10 6,1-12-1,-1 0 1,-1 0 0,0 0-1,-6 25 1,-6-9 16,9-27-27,1 1 1,0-1-1,1 1 0,-3 15 0,2 20-6,3-30 9,0 1 0,-2-1 0,1 0 1,-2 0-1,0 0 0,-8 22 0,4-21 1,2 1-1,0-1 0,0 1 1,1 0-1,1 0 0,-1 17 0,-9 74 221,11-96-168,-1 0 0,0 0 0,-1 0 0,0 0 0,-1 0-1,-7 11 1,12-21-54,-1 0 1,0 0-1,1-1 0,-1 1 0,0-1 0,0 1 0,0-1 0,0 1 1,1-1-1,-1 1 0,0-1 0,0 0 0,0 0 0,0 1 1,0-1-1,0 0 0,0 0 0,0 0 0,0 0 0,0 0 0,0 0 1,0 0-1,0 0 0,-1-1 0,-28-8 21,21 5-17,3 3-2,1 0 0,-1 0 0,1 0 0,-1 0 0,0 1-1,1 0 1,-1 0 0,0 1 0,-5 1 0,-6 1 1,-27 11 0,26-8-6,-20 5 0,32-10 1,0 0 1,-1 0-1,1-1 0,0 0 0,0 0 0,0 0 1,-10-3-1,-36-10-17,31 7 20,0 1 0,0 1-1,-26-2 1,29 4-2,-1 0 0,1-2 0,0 0 0,0-1 0,-19-9 0,33 13-2,1 0 1,0 0-1,-1 0 0,1 1 0,-1-1 0,1 1 0,-1 0 1,1 0-1,-1 0 0,1 0 0,-1 1 0,1-1 1,-1 1-1,1 0 0,-1 0 0,1 0 0,-4 2 0,-2 2-1,1 1-1,0 0 0,0 0 0,-12 12 1,12-10 4,-2 0 1,1 0-1,-12 7 1,0-4 6,9-4-2,-1 0-1,-15 13 0,24-17-5,0 1 0,0-1 0,1 1 0,0 0 1,0 0-1,0 0 0,0 0 0,0 1 0,1-1 0,-4 9 0,-6 22 43,2 0-1,1 0 1,1 1-1,2 0 1,-2 64-1,8-87 29,0 19 36,6 50 1,-5-73-108,1 0-1,0 1 1,1-1 0,0 0-1,0 0 1,1 0 0,0-1-1,1 1 1,10 13 0,-1-3 7,-6-8 47,0-1 0,11 11-1,-15-17-15,-1-1-1,1-1 1,0 1-1,0 0 1,0-1 0,0 0-1,0 0 1,0 0-1,1-1 1,4 2-1,2-1 7,-1-1-1,1 0 0,-1-1 1,1 0-1,-1-1 0,1 0 1,-1-1-1,1 0 0,10-3 1,-6 1-31,-6 2-10,1 1 0,0 0 0,0 1-1,0 0 1,17 2 0,51 12-11,-23-2 7,64 2 31,-45-6 61,69 4 93,187-8 0,-187-16-16,-44 2-142,-51 7-14,125-6 21,-145 9-31,1-1 0,-2-1 0,1-1 0,46-11-1,34-13 33,-89 24-9,0 1-1,0 0 1,35 3-1,-41-1-9,0 0-1,0-1 0,16-3 0,-9 2-11,-11 1 1,0 1-1,-1 1 0,1-1 0,0 1 0,13 4 0,17 1-8,-22-3 7,-15-3-1,0 1 0,0-1 0,0 1 0,0-1 0,0 0 0,0 0 0,0 0-1,0 0 1,0 0 0,0 0 0,0-1 0,0 1 0,0 0 0,0-1 0,-1 0 0,1 1 0,0-1 0,0 0 0,0 0 0,-1 0-1,1 0 1,0-1 0,-1 1 0,3-3 0,24-21-4,-19 18 0,-1-1 0,0 0 0,0 0 0,-1-1 0,8-10 0,-5 2-27,1 2 17,-2-1-1,0 1 1,-1-2-1,-1 1 1,0-1-1,5-20 1,0-25-99,-3-1 1,3-118-1,-16 133 135,3 37-12,0 0 0,0-1-1,1 1 1,0 0 0,4-17 0,1 6 1,-1 11-10,-2-1-1,1 1 1,0-15-1,-3 23 0,0 1 0,0-1 0,0 0 1,0 1-1,-1-1 0,1 1 0,-1-1 0,1 0 0,-1 1 0,0 0 0,0-1 0,0 1 0,0-1 1,0 1-1,-1 0 0,1 0 0,-1 0 0,0 0 0,-3-3 0,-10-7 4,0 2-1,-1 0 1,0 1-1,-1 1 1,0 0-1,0 1 1,-19-5-1,28 10-35,-1 1-1,1 0 1,-1 0 0,1 0 0,-1 1-1,-10 1 1,-53 11-295,20-3 232,-127 7 103,88-9-6,85-7-2,-2 1 2,0 0-1,0-1 0,0 0 1,-15-2-1,20 1-1,1 0 0,-1 0 1,0 0-1,1 0 0,-1 0 0,1 0 1,-1-1-1,1 1 0,0-1 0,-1 0 0,1 0 1,0 0-1,0 0 0,0 0 0,0 0 0,1 0 1,-3-4-1,-5-8 15,0 0-1,-1 1 1,0 1-1,-1-1 1,-18-14-1,26 24-13,0 0-1,0 0 0,0 0 0,1-1 0,-1 0 1,1 1-1,0-1 0,0 0 0,0 0 0,1 0 1,-1 0-1,1 0 0,-2-8 0,1-5-6,1 0-1,0-22 0,0-5 20,-1 26-11,-7-61 16,7 68 3,-1-1 0,0 1 0,-1 1 1,-9-22-1,10 27 2,1-1 1,0 0-1,1 0 0,-1 0 1,1 0-1,0 0 0,1 0 1,-1 0-1,1 0 0,1 0 1,-1 0-1,1 0 0,0 0 1,3-11-1,1 0-3,1 1-1,1-1 0,15-27 1,-21 42-20,0 1-1,0-1 1,0 0 0,0 1 0,0 0 0,1-1 0,-1 1 0,0 0 0,1 0-1,-1 0 1,1 0 0,-1 0 0,1 0 0,0 0 0,-1 0 0,4 0-1,0-1 8,0 2-1,0-1 1,0 0-1,8 1 1,-8 0 22,1 0 1,0-1-1,0 1 0,7-3 1,11-5 23,-1-2 0,1-1 0,27-18 1,-25 14-16,51-21 0,-61 30-24,0 2 1,-1 0 0,1 1 0,1 1 0,29-1 0,-5 4 344,46 8-1,-53-5-73,19 4 385,93 0-1,-135-9-267,0-1-1,0 0 1,0-1 0,0 0-1,19-9 1,-30 12-406,1 0 1,-1 0 0,0 0-1,0 0 1,1 0 0,-1 0-1,0 0 1,0 0 0,0 0 0,1 0-1,-1 0 1,0 0 0,0-1-1,1 1 1,-1 0 0,0 0 0,0 0-1,0 0 1,1 0 0,-1 0-1,0-1 1,0 1 0,0 0-1,0 0 1,0 0 0,1-1 0,-1 1-1,0 0 1,0 0 0,0 0-1,0-1 1,0 1 0,0 0-1,0 0 1,0-1 0,0 1 0,0 0-1,0 0 1,0 0 0,0-1-1,0 1 1,0 0 0,0 0 0,0-1-1,0 1 1,0 0 0,0 0-1,0-1 1,0 1 0,0 0-1,0 0 1,-1 0 0,1-1 0,0 1-1,0 0 1,0 0 0,0 0-1,0 0 1,-1-1 0,1 1-1,0 0 1,-47-11-3237</inkml:trace>
</inkml:ink>
</file>

<file path=ppt/ink/ink1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8:11.9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15323,'4'7'1625,"2"6"975,10 14-199,8 8-121,-2 15-391,-2 7-297,-5 3-568,-4 1-264,-8-6-408,-1-2-160,-4-11-160,-3-2-128,-1-9-560,1-5-320,-1-13-1112,-12-11-2409</inkml:trace>
</inkml:ink>
</file>

<file path=ppt/ink/ink1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8:12.2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0 489 17532,'31'-55'1760,"19"-3"1481,12-8-425,15 0-783,-5 4-353,-3 8-856,-6 9-320,-14 12-439,1 7-154,-25 11-359,-8 6-296,-14 9-912,-4 7-337,-10 14-1151,-2 4-81,4 10 1817</inkml:trace>
</inkml:ink>
</file>

<file path=ppt/ink/ink1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8:12.6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15 219 14947,'-11'18'2089,"8"-3"1775,19-15-1303,12-4-256,19-11-601,3-5-408,3-4-664,0 2-296,-3-5-272,-5 3-184,-6-3-592,-2-1-472,-12 8-1001,-3-4-1039,4 8 1823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5:50.7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16 111 10922,'-2'-3'560,"0"1"0,0-1-1,1 0 1,-1 0-1,1 0 1,0 0 0,0 0-1,0 0 1,-1-6-1,2 7-256,0 0 0,0 0-1,0 0 1,1 0 0,-1 1-1,1-1 1,-1 0 0,1 0-1,0 0 1,0 1 0,0-1-1,0 0 1,0 1 0,0-1-1,0 1 1,0-1-1,1 1 1,1-2 0,-2 2-148,1 0 0,-1 0 0,1 1 1,0-1-1,0 0 0,-1 1 0,1-1 1,0 1-1,0-1 0,0 1 0,-1 0 0,1 0 1,3 0-1,9-2 240,77-23 800,-75 22-1114,0 1 1,0 0-1,29 2 1,148 16 382,0 0-1667,-161-15-12,25 2-1961,-20-3 3929,0-7-281</inkml:trace>
</inkml:ink>
</file>

<file path=ppt/ink/ink1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8:13.1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35 576 14243,'-6'19'1600,"-2"7"727,1 0 0,2 1 0,-3 28 0,7-52-2158,1 1 1,0-1-1,0 1 0,0-1 1,1 1-1,-1-1 0,1 1 1,0-1-1,0 0 1,0 1-1,1-1 0,2 6 1,-2-7-106,-1 0 0,1 0 1,0 0-1,0-1 0,0 1 1,0 0-1,0-1 0,0 1 0,1-1 1,-1 0-1,1 1 0,-1-1 1,0 0-1,1-1 0,0 1 1,-1 0-1,4 0 0,5 0 53,0-1 0,1 1 0,-1-2 1,0 1-1,0-2 0,0 1 0,18-6 0,-10 1 75,1-1-1,-2 0 1,23-13-1,-37 18-154,-1 0 0,0 0 0,0 0 0,-1 0-1,1 0 1,0 0 0,-1-1 0,1 0 0,2-3 0,-5 5-30,0 1 0,1-1 1,-1 0-1,1 0 0,-1 0 1,0 1-1,0-1 0,1 0 1,-1 0-1,0 0 0,0 0 1,0 0-1,0 0 0,0 0 1,0 1-1,0-1 0,0 0 1,0 0-1,-1 0 0,1 0 0,0 0 1,-1 0-1,1 1 0,0-1 1,-1 0-1,1 0 0,-1 1 1,1-1-1,-1 0 0,0 1 1,1-1-1,-1 0 0,0 1 1,1-1-1,-1 1 0,0-1 1,-1 0-1,-6-4-20,0 1 0,0 0 0,-1 1 0,0-1 0,1 2 1,-1-1-1,-10-1 0,-18-5-406,22 5 198,6 1-246,-1 0 1,0 0-1,1-1 0,-14-7 0,21 10 253,0-1-1,0 1 1,-1-1-1,1 0 0,1 1 1,-1-1-1,0 0 1,0 0-1,1-1 0,-1 1 1,1 0-1,-1 0 1,1-1-1,0 1 0,0 0 1,0-1-1,0 0 1,1 1-1,-1-1 0,1 1 1,0-1-1,-1-4 1,2-26-1181</inkml:trace>
  <inkml:trace contextRef="#ctx0" brushRef="#br0" timeOffset="0.64">400 0 16388,'-6'5'829,"1"1"1,1 0 0,-1 0 0,1 0 0,0 0 0,0 1-1,1 0 1,0 0 0,-4 12 0,5-9-188,0 0 0,0 0 0,1 0 0,0 1 0,1-1 0,1 14 0,4 8 112,1-1 1,2 1-1,17 45 0,-20-61-559,-2-9-188,46 147 500,-36-107-1244,9 65 0,-22-111 642,0-1 0,0 1 1,0-1-1,0 0 0,0 1 0,0-1 0,0 1 0,0-1 1,0 1-1,0-1 0,1 0 0,-1 1 0,0-1 0,0 1 1,0-1-1,1 0 0,-1 1 0,0-1 0,0 0 0,1 1 0,-1-1 1,0 0-1,1 1 0,-1-1 0,0 0 0,1 0 0,-1 1 1,1-1-1,-1 0 0,0 0 0,1 0 0,-1 0 0,1 1 1,-1-1-1,1 0 0,1-1-273,0 1-1,-1-1 1,1 1 0,0-1-1,-1 0 1,1 0 0,-1 0 0,1 0-1,-1 0 1,1 0 0,1-1-1,29-27-1632</inkml:trace>
</inkml:ink>
</file>

<file path=ppt/ink/ink1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8:13.6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239 488 17572,'0'-1'228,"0"0"0,0 0 1,0 0-1,0-1 0,0 1 1,0 0-1,-1 0 0,1 0 1,0-1-1,0 1 0,-1 0 1,1 0-1,-1 0 0,1 0 1,-1 0-1,0 0 0,1 0 1,-1 0-1,0 0 0,-1-1 0,1 2-59,0-1-1,0 1 1,0-1-1,1 1 1,-1 0-1,0 0 1,0-1-1,0 1 1,0 0-1,-1 0 0,1 0 1,0 0-1,0 0 1,0 0-1,0 1 1,0-1-1,0 0 1,-1 1-1,-4 2 200,0 0 0,0 0 0,0 0-1,1 1 1,0-1 0,-6 6 0,-3 5-103,1-1 0,0 1-1,1 1 1,1 1 0,-15 24 0,13-16-227,1 1 0,1 0 0,-10 33 1,6 6-25,14-57-15,0 0 0,0 0 0,1 0 1,0-1-1,0 1 0,1 0 0,1 7 1,-2-12-2,1 0 0,-1 0 0,1-1 0,0 1 0,-1 0 0,1 0 1,0-1-1,0 1 0,0-1 0,0 1 0,0 0 0,1-1 0,-1 0 0,0 1 1,1-1-1,-1 0 0,1 0 0,-1 0 0,1 0 0,-1 0 0,1 0 1,0 0-1,-1 0 0,1-1 0,0 1 0,0-1 0,2 1 0,-1-1-4,1 0 1,-1 0-1,0 0 0,0 0 0,1-1 0,-1 0 1,0 0-1,0 1 0,0-2 0,0 1 0,0 0 1,0-1-1,0 1 0,0-1 0,2-2 0,11-9-31,0-1 0,-2-1 0,0 0 0,20-27-1,41-75-92,-57 83 118,-1 0-1,-1-2 1,-3 1-1,0-2 1,-3 0-1,8-41 1,-13 45 19,-2 0 0,-1 0 0,-1 0 0,-2-1 0,-1 1 0,-2 0 1,-9-40-1,12 67 18,-1 0 0,1 1 1,-1-1-1,0 1 0,0 0 1,0-1-1,-1 1 0,0 0 1,0 0-1,-4-4 0,7 8-9,-1 1-1,1-1 1,-1 1-1,0-1 0,1 1 1,-1-1-1,0 1 1,0 0-1,0-1 1,1 1-1,-1 0 0,0 0 1,0-1-1,0 1 1,1 0-1,-1 0 1,0 0-1,0 0 0,0 0 1,0 0-1,1 0 1,-1 0-1,0 1 1,0-1-1,0 0 0,1 0 1,-1 1-1,0-1 1,0 0-1,1 1 1,-1-1-1,0 1 0,0-1 1,1 1-1,-1-1 1,1 1-1,-1 0 1,1-1-1,-2 2 0,-1 2 67,0 1 0,-1-1 0,1 1 1,-3 7-1,6-11-59,-13 30 243,2-1-1,1 2 0,1-1 1,-8 65-1,15-80-230,0 0-1,1 0 1,1 0 0,0 0-1,1 0 1,1 0-1,0-1 1,1 1-1,1 0 1,0-1 0,1 0-1,1 0 1,0 0-1,13 21 1,-5-15-5,0-1-1,1-1 1,1 0-1,30 28 1,-37-39-24,1-1 0,0 0 1,0-1-1,20 10 0,-23-13-5,-1 0-1,1-1 1,0 0-1,0-1 1,0 1-1,0-1 1,0-1-1,0 1 1,8-2-1,-10 1 0,1-1 0,0 0 0,0 0 1,-1 0-1,1-1 0,-1 0 0,0 0 0,1-1 0,-1 1 1,0-1-1,0 0 0,0-1 0,-1 1 0,1-1 0,-1 0 1,0 0-1,0 0 0,0 0 0,-1-1 0,1 0 0,-1 0 1,0 0-1,3-8 0,-3 7 0,-1 0 0,0 0 1,-1 0-1,1 0 0,-1-1 0,0 1 0,-1-1 1,1 1-1,-1 0 0,-1-1 0,1 1 0,-1-1 0,0 1 1,-1 0-1,1 0 0,-1-1 0,0 1 0,-1 0 1,0 1-1,-6-11 0,6 10 0,-2 0 0,1 0 0,0 1 0,-1 0 0,0 0 0,0 0 0,-1 0 0,1 1 0,-1 0 0,0 0 0,0 1 0,0 0 0,-1 0 0,-12-4 0,18 6 0,0 1 0,0 0 0,0 0 0,0 0 0,0-1 0,0 1 0,0 0 0,-1 0 0,1 0 0,0 1 0,0-1 0,0 0 0,0 0 0,0 1 0,0-1 0,0 0 0,0 1 0,0-1 0,0 1 0,0 0 0,0-1 0,-1 2 0,1-1 0,0 0 0,0 1 0,0-1 0,0 1 0,0-1 0,0 1 0,1 0 0,-1-1 0,1 1 0,-1 0 0,1-1 0,-1 4 0,1 3 0,-1-1 0,2 0 0,-1 0 0,1 0 0,0 0 0,2 8 0,0-6-5,0-1 1,0 1-1,0-1 1,1 0-1,0 0 1,1-1-1,0 1 1,0-1-1,0 0 1,1 0-1,0-1 1,1 0-1,8 7 1,-9-9-4,0 1 0,1-2 0,-1 1 1,1-1-1,0 0 0,0 0 1,1-1-1,-1 0 0,0 0 0,1-1 1,-1 0-1,1 0 0,-1-1 0,1 0 1,-1 0-1,9-2 0,-4 0-96,0-1-1,14-6 0,-17 6-223,0 0 0,0 1-1,0 0 1,0 0-1,13-1 1,-21 4 205,0-1 1,-1 0-1,1 0 1,0-1-1,-1 1 1,1 0 0,0 0-1,0 0 1,-1 0-1,1-1 1,-1 1-1,1 0 1,0-1-1,-1 1 1,1 0-1,-1-1 1,1 1-1,0-1 1,-1 1 0,0-1-1,1 1 1,0-1-1,4-15-4302,-1 4 2435,2-3 338</inkml:trace>
</inkml:ink>
</file>

<file path=ppt/ink/ink1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8:14.4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226 477 10266,'6'-2'1069,"0"-1"1,-1 0-1,1 0 0,-1 0 0,1-1 1,-1 0-1,5-5 0,-10 10-987,0-1 0,-1 0 0,1 0 1,0 0-1,0 0 0,0 0 0,0 0 0,0 0 0,-1 0 0,1 0 0,0 0 0,0 0 1,0-1-1,0 1 0,0 0 0,-1 0 0,1 0 0,0 0 0,0 0 0,0 0 1,0 0-1,0 0 0,0 0 0,0 0 0,-1 0 0,1-1 0,0 1 0,0 0 1,0 0-1,0 0 0,0 0 0,0 0 0,0 0 0,0-1 0,0 1 0,0 0 0,0 0 1,0 0-1,0 0 0,0 0 0,0-1 0,0 1 0,0 0 0,0 0 0,0 0 1,0 0-1,0 0 0,0-1 0,0 1 0,0 0 0,0 0 0,0 0 0,0 0 1,0 0-1,0 0 0,0-1 0,-17 7 1534,-4 4-1217,0 1-1,1 1 1,0 1-1,1 1 0,0 0 1,1 2-1,1 0 1,0 1-1,1 0 1,1 2-1,-13 20 0,25-34-364,0 0 0,0 1 0,1-1 0,0 1 0,-1 0 0,2 0 0,-1 0-1,1 0 1,-1 8 0,2-13-31,0 0 1,0 0-1,0 0 1,0 0-1,0 0 0,0 0 1,1 0-1,-1 0 0,0 0 1,0 0-1,1 0 0,-1 0 1,1 0-1,-1 0 0,1 0 1,-1-1-1,1 1 0,0 0 1,-1 0-1,1 0 0,0-1 1,0 1-1,-1 0 0,1-1 1,0 1-1,0-1 0,0 1 1,0-1-1,0 1 0,0-1 1,0 0-1,0 0 0,2 1 1,0-1-1,1 1 1,0-1-1,-1-1 0,1 1 1,0 0-1,-1-1 0,1 0 1,3-1-1,8-3 0,-1-1 1,0 0-1,0-1 0,-1-1 0,0 0 1,16-14-1,67-65 9,-77 67 10,-1 0 1,-1-1-1,-1-1 1,23-40-1,-29 44 23,-2 0-1,0-1 1,-1 0-1,-1 0 0,-1-1 1,-1 0-1,2-21 1,-2 9 8,-3 0 0,0 0 0,-2 1 0,-2-1-1,-10-51 1,6 66 38,7 17-85,0 0-1,-1-1 0,1 1 1,0 0-1,0-1 0,-1 1 1,1 0-1,0 0 1,0-1-1,-1 1 0,1 0 1,0 0-1,-1 0 0,1 0 1,0-1-1,-1 1 1,1 0-1,0 0 0,-1 0 1,1 0-1,0 0 0,-1 0 1,0 0-1,0 0 5,1 1 0,-1 0 0,0-1 0,0 1 0,0 0-1,1-1 1,-1 1 0,0 0 0,1 0 0,-1 0 0,1 0 0,-1-1 0,1 1 0,-1 0 0,1 0-1,0 0 1,-1 0 0,1 0 0,0 0 0,0 0 0,0 2 0,-9 54 303,-1 113 1,10-146-260,1 0 1,1 0 0,1 0-1,0 0 1,2-1 0,1 1-1,1-1 1,19 41 0,-22-56-54,0 0 0,1-1 1,0 1-1,0-1 0,10 10 0,-11-13-1,0-1 1,0 0-1,0 1 0,1-1 0,-1-1 0,1 1 0,-1-1 1,1 0-1,0 0 0,10 3 0,-8-4 1,-1 0-1,1 0 1,0 0-1,-1-1 1,1 0 0,0-1-1,0 1 1,-1-1 0,1-1-1,12-3 1,-10 1 0,1 0 0,-1 0 0,0-1 0,-1 0 0,0-1 0,13-10 0,0-4-15,-1-1 0,-1-1 1,-2 0-1,19-31 0,-4 4-2706,36-75-1,-43 63 671</inkml:trace>
</inkml:ink>
</file>

<file path=ppt/ink/ink1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8:14.6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56 0 28590,'-11'20'1448,"-4"-1"409,2-1-985,-1-11-872,12-5 0,2-5 0,4 1-1648,-6-7 1176</inkml:trace>
</inkml:ink>
</file>

<file path=ppt/ink/ink1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8:33.6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719 80 8834,'-19'-24'854,"13"16"-271,1 0-1,-2 1 1,-8-9 0,13 14-447,0 1 0,-1-1 1,1 0-1,0 1 1,-1 0-1,1-1 1,-1 1-1,1 0 1,-1 0-1,0 1 0,1-1 1,-1 0-1,0 1 1,0 0-1,-5 0 1,-1 1 141,0 0 1,0 1-1,0 0 1,0 0-1,0 1 1,1 1-1,-11 4 1,-56 36 1151,72-42-1382,-23 16 277,1 1-1,1 1 1,-42 44 0,31-23 246,-45 66-1,66-83-352,0 0-1,2 1 0,-16 44 1,-17 83 209,35-113-354,-17 67 64,-17 133 1,38-179-107,1 1 1,4 1 0,11 107-1,-4-119 13,3 0 0,26 86 0,-29-118-26,1 0 0,1-1-1,0 0 1,1-1 0,1 0 0,1 0 0,0-1 0,1 0 0,1-1 0,24 21-1,-3-9 88,0-1-1,2-2 0,1-2 0,1-1 0,49 18 1,-26-17 137,0-2 1,115 20 0,-131-33 52,1-2 0,79-3-1,-96-4-181,-1-1-1,1-1 0,-1-1 1,0-1-1,0-2 1,-1-1-1,33-17 0,-26 9 111,-1-1 0,0-2-1,-2-1 1,-1-1 0,28-28-1,-43 36-198,-1-1-1,-1 0 0,-1 0 1,0-1-1,17-34 0,-17 25 137,-1 0-1,-2-1 0,12-47 0,-13 24 59,-1 1 0,-3-1 0,-2-1 0,-6-74 0,-37-131-149,10 84-44,18 106-21,-3 1 1,-25-66 0,18 61-6,12 34-6,-3 0-1,-1 1 1,-2 1-1,-30-49 1,35 66 6,0 0 1,-2 1-1,1 0 1,-2 1 0,0 0-1,-1 1 1,0 1 0,-1 1-1,-33-19 1,35 25-7,0 0 0,0 1-1,0 0 1,-1 2 0,0-1 0,0 2 0,-17-1 0,2 2-428,0 2 0,-54 7 0,79-7 179,4-1 105,0 0 0,0 0-1,0 0 1,1 0-1,-1 1 1,0-1-1,0 1 1,0-1-1,1 1 1,-1 0-1,0 0 1,1 0-1,-1 0 1,1 0-1,-3 2 1,4-3 92,0 0 0,-1 1 0,1-1 0,0 0 0,0 0 0,0 0-1,0 1 1,0-1 0,0 0 0,0 0 0,0 1 0,0-1 0,0 0 0,0 0 0,0 1 0,0-1 0,0 0 0,0 0 0,0 0-1,0 1 1,0-1 0,0 0 0,0 0 0,0 0 0,1 1 0,-1-1 0,0 0 0,0 0 0,0 0 0,0 1 0,0-1 0,1 0-1,-1 0 1,0 0 0,0 0 0,1 1 0,15 13-1322</inkml:trace>
</inkml:ink>
</file>

<file path=ppt/ink/ink1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8:34.5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53 8850,'-2'-4'702,"1"-1"1,-1 1 0,1 0-1,0 0 1,1 0-1,-1-1 1,1 1-1,0-9 1,0 13-571,1-5 1756,1 8-802,3 11-134,21 100 955,17 55-1032,-31-131-782,1 0 0,2-1 0,1-1 0,24 37 0,-24-49 26,1-1 0,2-1 0,0 0 0,1-1 1,1-2-1,1 0 0,0-1 0,2-1 0,0-2 0,1 0 0,0-1 0,1-2 0,39 14 0,3-4 553,140 25-1,77-14 1012,-197-26-781,0-5-1,0-3 1,164-23-1,-203 16-718,-12 2-125,40-11 0,-114 14-6333,29-4 4759</inkml:trace>
</inkml:ink>
</file>

<file path=ppt/ink/ink1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8:36.9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13107,'0'5'569,"1"0"1,0 0-1,-1 0 1,2 0 0,-1-1-1,0 1 1,1 0-1,0-1 1,3 6-1,4 6 750,15 17-1,-6-7-119,43 74 1068,31 45-1991,-157-235-9909,0-1 6936,54 77 2557,6 8 204,0 0 0,0-1 0,1 0 0,-1 0-1,1 0 1,1 0 0,0-1 0,-3-7 0,6 14 35,0 0 0,0 0 0,0 0 1,0 0-1,0 0 0,0 0 1,1 0-1,-1 0 0,0 0 1,1 0-1,-1 0 0,0 0 1,1 0-1,-1 1 0,1-1 1,0 0-1,-1 0 0,1 0 1,0 1-1,-1-1 0,1 0 1,0 1-1,0-1 0,0 0 1,-1 1-1,1-1 0,0 1 1,0-1-1,0 1 0,0 0 1,0-1-1,1 1 0,7-3 657,-1 1-1,16-3 0,-15 4-341,22-4 871,-1 1 1,1 2 0,61 3 0,-39 4-610,76 18 1,-125-22-762,23 2-1062,-25-3 902,-1 0-1,0 0 1,0 0-1,1 0 1,-1 0 0,0-1-1,0 1 1,0 0-1,0-1 1,0 1 0,0-1-1,1 0 1,-1 1-1,0-1 1,-1 0-1,1 1 1,0-1 0,0 0-1,1-1 1,8-12-1174</inkml:trace>
</inkml:ink>
</file>

<file path=ppt/ink/ink1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8:37.2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14371,'6'16'1656,"1"10"1625,4 5-576,7 11-673,1 0-167,5 0-665,-1-3-208,-1-2-440,0-3-240,-1-6-216,2-2-48,-4-8 0,3-5-176,-2-10-752,0-3-688,-2-11-1441,1-3-320,-6-5 1649</inkml:trace>
</inkml:ink>
</file>

<file path=ppt/ink/ink1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8:37.9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10 259 14659,'-4'45'3255,"1"-20"-1585,1 0 0,2 25 0,0-42-1480,1-1-1,0 0 1,1 1 0,-1-1-1,1 0 1,1 0 0,-1 0-1,1 0 1,0-1 0,1 1-1,5 7 1,-7-11-145,1 0 0,-1-1 0,1 1 0,-1-1 0,1 1 0,0-1 0,0 0 0,0 0 0,0 0 0,0-1 0,1 1-1,-1-1 1,5 2 0,-2-2-5,0 0-1,0 0 1,0 0-1,0-1 1,0 0-1,0 0 1,9-1-1,-1-2-6,1-1 0,-1 1 0,0-2 0,0 0 0,22-12 0,-29 13-16,0 0 1,-1 0-1,1 0 1,-1-1-1,0 0 1,0 0-1,-1-1 1,8-9-1,-11 12 19,0 1 1,0-1-1,-1 0 1,1 0-1,-1 0 0,0 0 1,0-1-1,0 1 1,0 0-1,0 0 0,-1-1 1,1 1-1,-1 0 0,0-1 1,0 1-1,0 0 1,-1-1-1,1 1 0,-1 0 1,0 0-1,-2-7 0,0 4 10,0-1-1,-1 1 0,0 0 0,0 0 0,0 0 0,-1 0 0,0 1 1,0 0-1,0 0 0,-1 0 0,0 0 0,0 1 0,0 0 0,0 1 0,-1-1 1,-8-3-1,1 2-33,0 1 0,0-1 1,-1 2-1,1 0 0,-1 1 0,0 1 1,-15 0-1,16 3-11,14-2-1,0 0 1,0 0-1,0 0 0,0 0 0,0 0 1,0 0-1,-1 0 0,1 0 1,0 0-1,0 1 0,0-1 0,0 0 1,0 0-1,0 0 0,0 0 0,0 0 1,0 0-1,0 0 0,0 0 0,0 1 1,0-1-1,0 0 0,0 0 0,0 0 1,0 0-1,0 0 0,0 0 1,0 0-1,0 1 0,0-1 0,0 0 1,0 0-1,0 0 0,0 0 0,1 0 1,-1 0-1,0 0 0,0 0 0,0 1 1,0-1-1,0 0 0,0 0 0,0 0 1,0 0-1,0 0 0,0 0 1,1 0-1,-1 0 0,0 0 0,0 0 1,2 2 1,1-1 1,-1 0 0,0 0-1,1 0 1,-1 0 0,1 0-1,4 0 1,4 0-7,1 0 1,-1-1-1,1 0 0,0-1 0,-1 0 1,17-4-1,67-23-25,-85 25 27,38-16 26,48-25 1,-2 0 176,-89 42-175,0 1 1,0-1-1,1 1 0,-1 0 0,1 0 0,-1 1 0,1 0 0,-1 0 0,1 0 0,-1 1 0,1-1 0,-1 1 0,0 0 0,1 1 0,-1 0 0,0-1 0,0 2 0,0-1 0,0 0 0,0 1 0,-1 0 1,1 0-1,-1 1 0,5 4 0,-2-2 14,-1 0 1,0 1 0,0-1 0,-1 1 0,1 1-1,-2-1 1,1 1 0,-1 0 0,0 0-1,-1 0 1,1 0 0,-2 1 0,1-1 0,0 11-1,3 103 228,-6-118-234,-1-5-21,3-10-12,2-1 0,2 1-1,10-18 0,2-4-9,51-122-239,-67 149 235,7-19-34,0 1-1,2 0 1,16-28 0,-26 50 47,0 1-1,0-1 1,0 1 0,0-1 0,0 1 0,1 0 0,-1 0 0,0 0 0,2-2 0,-2 3 2,-1 0 0,1 0 0,-1-1 0,1 1-1,-1 0 1,1 0 0,-1 0 0,1 0 0,-1 0 0,1 0 0,-1 0 0,1 0 0,-1 0 0,1 0 0,-1 0 0,1 0 0,-1 0 0,1 0-1,-1 0 1,1 1 0,0-1 0,1 2 13,0-1 0,0 1 0,0 0 0,0 0 0,-1 0 0,1 0 0,-1 1 0,1-1 0,-1 0 0,2 4 0,16 33 228,27 47 232,-40-76-531,1 0 0,0-1 1,0 0-1,1-1 1,0 1-1,12 8 0,-16-14-337,0 0 0,0-1 0,1 0-1,-1 0 1,0 0 0,1 0 0,0-1 0,-1 0-1,1 0 1,0 0 0,-1 0 0,1-1-1,0 0 1,6 0 0,23-2-1602</inkml:trace>
</inkml:ink>
</file>

<file path=ppt/ink/ink1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8:38.1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0 156 20316,'9'4'1465,"8"-4"871,9-4-503,3-5-689,2 0-352,0-2-512,-3 2-248,-3-4-664,7 0-752,-5-5-1393,2-4-336,-1-4 33,1 1 1359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5:51.1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 1 14515,'-10'13'2416,"7"-11"-2039,1 1 0,0-1 0,0 1-1,0 0 1,1-1 0,-1 1 0,0 0-1,1 0 1,0 0 0,0 0 0,0 0 0,0 1-1,0 4 1,0 3 233,1 0 0,1 0-1,0 0 1,1 0 0,0 0 0,6 18 0,2 11 49,7 118 649,-13-108-1159,11 62 1,-14-105-255,1-1 0,0 1 0,0-1-1,0 1 1,1-1 0,3 6 0,-5-11-80,0 1-1,0-1 0,0 0 1,0 0-1,0 0 0,0 0 1,0 0-1,1 0 1,-1 0-1,0 0 0,1 0 1,2 1-1,-3-2-136,0 0 0,1 1 0,-1-1 1,0 0-1,0 0 0,1 0 0,-1 0 0,0 0 0,1 0 1,-1-1-1,0 1 0,0 0 0,1-1 0,-1 1 0,0-1 1,0 1-1,2-2 0,6-2-1329</inkml:trace>
</inkml:ink>
</file>

<file path=ppt/ink/ink1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8:38.6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1 163 13147,'10'20'2987,"13"37"0,13 65 1304,-17-49-2819,81 375 3101,-98-429-4515,-1-4-24,0-28 10,-18-174 13,13 156-67,-25-163-112,-5-47-72,32 221 178,-5-64-35,7 73 45,0 0 0,1 1 1,0-1-1,1 1 0,6-19 0,-6 25 6,-1 0 1,2 0-1,-1 0 0,0 1 0,1-1 0,0 0 0,-1 1 1,2 0-1,-1 0 0,0 0 0,0 0 0,1 0 0,0 1 0,-1-1 1,1 1-1,0 0 0,0 0 0,0 1 0,1-1 0,-1 1 1,0 0-1,1 0 0,-1 0 0,0 1 0,6-1 0,-4 0 30,1 1-1,-1 0 1,0 1-1,0-1 1,0 1-1,0 0 1,0 0-1,0 1 1,0 0-1,-1 0 1,1 0-1,0 1 1,-1 0-1,0 0 1,0 0-1,0 1 1,8 7-1,-11-9-2,0 0 0,-1 0 0,1 0 1,-1 0-1,0 0 0,1 0 0,-1 1 0,0-1 0,0 0 1,-1 1-1,1-1 0,-1 1 0,1-1 0,-1 1 0,1 4 0,-2-3 1,1 1 0,-1-1-1,0 0 1,0 0-1,0 0 1,0 0 0,-1 0-1,-3 7 1,-3 1 5,-1 1 0,0-1 1,0 0-1,-13 11 1,-44 41 36,58-57-216,-1 0 0,-1-1 0,1 1 1,-1-2-1,-21 10 0,29-15 10,1 1 0,-1-1 0,0 1 1,0-1-1,0 0 0,0 1 0,0-1 0,0 0 0,0 0 0,0 0 0,0-1 0,-3 0 0,5 1 58,-1 0-1,0 0 1,0-1 0,1 1 0,-1-1-1,0 1 1,1-1 0,-1 1 0,1-1-1,-1 1 1,0-1 0,1 1 0,-1-1 0,1 0-1,-1 1 1,1-1 0,0 0 0,-1 1-1,1-1 1,0 0 0,-1 1 0,1-1-1,0 0 1,0 0 0,0 0 0,0 1-1,0-1 1,0 0 0,0 0 0,0 0-1,0 1 1,0-1 0,0-1 0,1 0 118,0-1 1,-1 0 0,1 1 0,0-1-1,1 1 1,-1 0 0,0-1 0,3-1 0,18-23-178</inkml:trace>
</inkml:ink>
</file>

<file path=ppt/ink/ink1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8:38.9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 79 11410,'1'1'394,"0"-1"0,0 1 0,-1-1 0,1 1 0,0-1 0,0 1 0,-1-1-1,1 1 1,0 0 0,-1-1 0,1 1 0,-1 0 0,1 0 0,-1 0 0,1-1-1,-1 1 1,1 1 0,-1-1-110,0 0 0,0 1 0,1-1 0,-1 0 1,0 1-1,0-1 0,0 0 0,-1 0 0,1 1 0,0-1 0,-1 2 0,-1 2 155,0 0 0,-1 1 1,1-1-1,-6 7 0,5-7 132,0-1-371,1 1 0,0-1 0,0 1 0,0-1 0,0 1 0,1-1 0,-1 1 0,1 0 1,0 0-1,1 0 0,-1 0 0,1 0 0,0 5 0,1-7-152,-1-1 0,1 1 1,0 0-1,0-1 0,0 1 0,0-1 1,0 1-1,0-1 0,1 1 0,-1-1 1,1 0-1,0 0 0,-1 0 0,1 0 1,0 0-1,0 0 0,0 0 0,1-1 1,-1 1-1,0-1 0,1 1 0,-1-1 1,1 0-1,-1 0 0,4 1 0,1 0 33,0-1-1,-1 0 1,1 0-1,0 0 1,0-1-1,0 0 1,-1 0-1,1-1 1,0 1-1,0-2 1,12-3-1,-11 3 36,0-1 1,0 0-1,0-1 0,-1 0 0,1 0 0,-1-1 0,0 0 0,0 0 0,5-6 1,-10 9-95,0 0 0,-1 1 1,1-1-1,-1 0 0,1 0 0,-1 0 1,0 0-1,0 0 0,0 0 1,0 0-1,0 0 0,-1-1 1,1 1-1,0 0 0,-1 0 1,0-1-1,0 1 0,1 0 1,-2-4-1,1 3-8,-1-1 1,0 0 0,0 1-1,-1-1 1,1 1 0,-1 0-1,1 0 1,-1-1-1,0 1 1,0 0 0,-3-3-1,-5-4-143,0 1 0,0 0 0,-1 0 0,0 1-1,-18-11 1,-46-19-3285,61 32 1987,-4-5-1251,4-4 1121</inkml:trace>
</inkml:ink>
</file>

<file path=ppt/ink/ink1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8:39.2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1 16780,'-3'9'2056,"-1"7"1841,4 14-1849,4 4-247,7 7-481,3 3-232,8 3-400,2 3-176,-2 3-239,-4-3-97,-5 1-48,-2-3-176,-3-8-585,1-5-383,2-13-1064,2-9-329,5-13 137,-2 0 903</inkml:trace>
</inkml:ink>
</file>

<file path=ppt/ink/ink1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8:39.7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257 133 17060,'-3'-1'443,"0"-1"0,-1 1 0,1 1 0,0-1 1,-1 0-1,1 1 0,-1-1 0,1 1 0,-1 0 1,0 0-1,1 1 0,-1-1 0,-5 2 0,3 0-95,1 0-1,-1 0 1,1 1-1,0 0 1,0 0-1,0 0 1,-7 6-1,-2 4 31,1 1 0,0 0-1,1 1 1,-11 17 0,7-8-47,-25 49 1,37-65-315,1 0-1,0-1 1,0 1 0,1 0 0,0 1-1,0-1 1,1 0 0,0 1 0,0-1-1,1 0 1,1 14 0,0-18-16,0 0 1,0 0-1,0 0 0,1-1 1,0 1-1,-1 0 0,1-1 1,0 1-1,1-1 1,-1 0-1,1 1 0,-1-1 1,5 3-1,-5-4-5,0 0 1,0-1-1,1 1 1,-1-1-1,0 0 0,1 1 1,-1-1-1,1 0 1,-1-1-1,1 1 0,0 0 1,-1-1-1,1 1 1,0-1-1,-1 0 0,1 0 1,0 0-1,-1 0 1,1-1-1,0 1 0,4-2 1,-1 0-29,1 0 1,-1-1-1,1 0 0,-1 0 1,0-1-1,0 0 0,0 0 1,-1 0-1,1-1 0,-1 0 1,0 0-1,0 0 0,-1 0 1,0-1-1,4-6 0,4-9-208,-2 0-1,0-1 0,8-27 1,-10 24-256,20-39 0,-18 41 388,-10 23 111,0 0 0,0-1-1,0 1 1,0 0 0,0 0-1,0 0 1,0 0 0,0 0-1,1 0 1,-1 0-1,0 0 1,0 0 0,0 0-1,0 0 1,0 0 0,0 0-1,0-1 1,0 1 0,0 0-1,0 0 1,1 0 0,-1 0-1,0 0 1,0 0 0,0 0-1,0 0 1,0 0 0,0 0-1,0 0 1,0 0 0,0 0-1,1 0 1,-1 0 0,0 0-1,0 0 1,0 0 0,0 0-1,0 0 1,0 1 0,0-1-1,0 0 1,0 0 0,0 0-1,1 0 1,-1 0 0,0 0-1,0 0 1,0 0 0,0 0-1,0 0 1,0 0-1,0 0 1,0 0 0,0 1-1,0-1 1,0 0 0,0 0-1,0 0 1,0 0 0,0 0-1,0 0 1,0 0 0,0 1-1,4 4 74,1 3 0,0-1 0,0 1 1,0-1-1,1-1 1,0 1-1,1-1 0,10 8 1,-12-10-45,0 0-1,1 0 1,0-1-1,-1 0 1,1 0 0,0-1-1,1 0 1,-1 0 0,0 0-1,1-1 1,6 1 0,-10-2-21,0 1 1,0-1-1,0 1 1,0-1 0,0 1-1,0 0 1,0 0 0,0 1-1,-1-1 1,1 0 0,4 4-1,-2-1 6,0 1 0,-1-1 1,0 1-1,6 7 0,-10-12-17,0 1 0,1-1 0,-1-1 0,0 1 0,0 0 0,0 0 0,1 0 0,-1 0 0,0 0 0,0 0 0,0 0 0,1 0 0,-1 0 0,0 0-1,0 0 1,0 0 0,0-1 0,1 1 0,-1 0 0,0 0 0,0 0 0,0 0 0,0 0 0,0-1 0,1 1 0,-1 0 0,0 0 0,0 0 0,0 0 0,0-1 0,0 1 0,0 0 0,0 0 0,0 0 0,0-1 0,0 1 0,0 0 0,0 0 0,0 0 0,0-1 0,0 1 0,0 0 0,0 0 0,0-1 0,2-12 6,0-45 174,-2 18 130,8-51 1,-6 79-248,0 0 0,1 1 0,0-1 0,1 1-1,1 0 1,-1 0 0,2 0 0,11-17 0,-15 25-44,0 0-1,1 0 1,0 1 0,-1-1-1,1 1 1,0 0 0,0 0-1,0 0 1,1 0 0,-1 1-1,0-1 1,1 1-1,-1 0 1,7-2 0,3 1-27,0 0 1,23 1 0,-24 0-61,1 1-9,11-1-1387,29 3 0,-32 3 522</inkml:trace>
</inkml:ink>
</file>

<file path=ppt/ink/ink1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8:40.6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338 47 10410,'0'-3'392,"-1"0"1,0 0-1,-1 1 0,1-1 0,0 0 1,-1 1-1,0-1 0,1 1 0,-1 0 1,0-1-1,0 1 0,0 0 0,-1 0 1,-2-2-1,3 3-146,1 0 1,-1 0-1,0 0 1,0 0-1,0 1 1,0-1-1,0 1 1,-1-1-1,1 1 1,0 0-1,0-1 1,0 1-1,0 0 1,0 1-1,-1-1 1,1 0-1,0 0 1,0 1-1,0 0 1,0-1-1,-3 2 1,-7 4 291,1 0 0,-1 1 0,1 0 0,0 1 0,-16 16 0,6-3 346,-28 35 1,34-36-488,1 0 1,1 0-1,2 1 1,-17 39-1,22-45-296,1 0 0,1 0 0,0 0 0,1 0 0,0 1-1,2-1 1,0 1 0,1 20 0,0-30-85,1-1 0,0 0 0,0 0 0,0 0 0,1 0 0,-1 0 0,1 0 0,1 0 0,-1 0 0,5 6 0,-5-8-9,0 0 1,1-1-1,0 1 0,0 0 1,0-1-1,0 0 1,0 1-1,0-1 1,0 0-1,1-1 1,-1 1-1,1-1 0,-1 1 1,1-1-1,6 1 1,2-1-3,0 0 1,0 0 0,0-2-1,-1 1 1,1-2 0,0 1-1,0-1 1,-1-1 0,20-7-1,-4-1-2,0 0-1,46-29 1,-29 10 4,-1-1 1,-1-3-1,-3-1 1,64-72-1,-90 93-6,53-66-1,-60 71 3,0 0-1,0 0 1,-1-1-1,0 0 1,-1 0-1,7-21 1,-11 31-3,0-1 1,0 0-1,1 1 1,-1-1-1,0 0 1,0 0-1,0 1 1,0-1-1,0 0 1,0 1-1,0-1 1,0 0-1,0 0 1,0 1-1,-1-1 1,1 0-1,0 0 1,-1 1-1,1 0 1,0 0-1,0 0 0,-1-1 1,1 1-1,0 0 1,-1 0-1,1 0 0,0 0 1,0 0-1,-1 0 1,1 0-1,0 0 1,0 0-1,-1 1 0,1-1 1,0 0-1,-1 0 1,1 0-1,0 0 0,0 0 1,-1 0-1,1 0 1,0 1-1,0-1 1,0 0-1,-1 0 0,1 1 1,-3 1 1,0 0 1,1 1-1,-1 0 1,1 0-1,-3 3 1,3-2-4,-1 1 1,1-1 0,0 0 0,1 0-1,-1 1 1,1-1 0,0 1-1,-1 6 1,2-9 0,-1 1 0,1-1 0,0 1-1,1 0 1,-1-1 0,0 1 0,1-1 0,0 1 0,-1-1 0,1 1-1,0-1 1,0 1 0,1-1 0,-1 0 0,0 0 0,1 0 0,1 3-1,2 0 1,0-1 0,0 0 0,1 0 0,0 0 0,-1-1 0,1 1 0,0-1 0,1-1 0,-1 1 0,0-1 0,1 0 0,-1 0 0,1-1 0,9 1 0,3 0 2,0-1 0,1-1 0,32-4 0,-39 2 21,-1 0-1,0 0 1,0-1-1,-1 0 1,1-1-1,-1 0 0,1-1 1,-1-1-1,-1 0 1,17-11-1,-26 16-4,0 1-1,0-1 0,0 0 1,0 1-1,-1-1 0,1 0 1,0 0-1,-1 0 0,1 1 1,-1-1-1,1 0 1,-1 0-1,1 0 0,-1 0 1,1 0-1,-1 0 0,0 0 1,0 0-1,1-2 0,-1 2-1,-1 0-1,1 0 1,-1 0-1,1 0 0,-1 0 1,1 0-1,-1 1 1,1-1-1,-1 0 0,0 0 1,1 1-1,-1-1 1,0 0-1,0 1 1,0-1-1,0 0 0,1 1 1,-1-1-1,0 1 1,-2-1-1,-9-4 10,1 0 0,-2 1 0,1 0 1,0 1-1,-14-1 0,-66-5-64,52 6 27,-81-13-1074,109 14-1367,18 0 595,20 2-897,4 3 1192</inkml:trace>
</inkml:ink>
</file>

<file path=ppt/ink/ink1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8:40.8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1 248 13811,'15'-2'2300,"1"1"0,-1 1 0,25 2 0,-27-1-1309,-1 1 0,0 1-1,0 0 1,22 9 0,-31-10-934,-1-1 1,1 1 0,0-1 0,0 1 0,-1 0-1,1 0 1,-1 0 0,0 0 0,1 0 0,-1 0-1,0 1 1,0-1 0,-1 1 0,1 0 0,0-1-1,-1 1 1,0 0 0,1 0 0,-1 0 0,0 0 0,-1 0-1,1 0 1,0 0 0,-1 0 0,0 0 0,0 0-1,0 1 1,0-1 0,0 0 0,0 0 0,-1 0-1,0 0 1,0 0 0,-1 4 0,-5 1 13,6-8-62,1 0-1,0 0 0,-1 0 0,1 0 0,0 0 0,-1 0 0,1 0 0,0 0 0,-1 0 0,1 0 0,0 0 0,-1 0 0,1 0 0,0 0 0,-1-1 0,1 1 0,0 0 0,-1 0 0,1 0 0,0-1 0,0 1 0,-1 0 0,1 0 0,0 0 0,0-1 0,0 1 0,-1 0 0,1 0 0,0-1 0,0 1 0,0 0 0,0-1 0,0 1 0,-1 0 0,1-1 0,0 1 0,0-1 0,-3-9 59,0 0 1,1 0-1,0 0 1,1 0-1,0 0 1,0 0-1,1-1 0,0 1 1,1 0-1,0 0 1,1-1-1,0 1 1,1 0-1,4-13 1,1 4-71,1-1 0,0 1 1,1 0-1,1 1 1,27-33-1,-35 46-169,1 0 0,0 0 1,1 0-1,-1 1 0,1 0 0,0 0 0,0 0 1,0 0-1,0 1 0,10-5 0,-13 8-134,-1-1-1,1 1 0,-1 0 0,1 0 1,-1 0-1,0 0 0,1 0 0,-1 0 1,1 0-1,-1 1 0,1-1 0,-1 0 0,0 1 1,1-1-1,-1 1 0,0 0 0,3 1 1,12 4-2948,12 0 1091</inkml:trace>
</inkml:ink>
</file>

<file path=ppt/ink/ink1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8:41.2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0 288 12395,'10'-3'1290,"0"0"1,-1-1 0,0 0-1,0-1 1,0 0 0,-1 0-1,12-10 1,2-5 1058,23-25 0,-42 42-2100,-2 2-185,44-49 2253,-40 44-2053,0-1-1,-1 0 0,1 0 0,-1-1 0,5-13 0,-8 20-249,0-1 0,-1 0 0,1 0 1,-1 1-1,0-1 0,1 0 0,-1 0 1,0 0-1,0 0 0,0 1 0,0-1 1,0 0-1,-1 0 0,1 0 0,0 0 0,-1 1 1,0-1-1,1 0 0,-1 1 0,0-1 1,0 0-1,0 1 0,0-1 0,0 1 1,0-1-1,0 1 0,0 0 0,-1-1 1,1 1-1,-1 0 0,1 0 0,-1 0 0,1 0 1,-1 0-1,0 0 0,1 0 0,-1 1 1,0-1-1,0 1 0,-2-1 0,-3-1-24,1 1 1,0 0-1,-1 0 0,1 1 0,-1 0 0,1 0 0,-1 1 0,1-1 0,-1 1 0,-7 3 1,8-2-2,1 0 1,1 1 0,-1 0 0,0 0 0,0 0 0,1 0 0,0 1 0,0-1 0,0 1 0,0 0 0,0 1 0,1-1-1,0 0 1,0 1 0,0 0 0,1 0 0,-1 0 0,1 0 0,0 0 0,-2 8 0,1-1 0,1 0 1,0 1-1,0-1 1,1 1-1,1-1 1,0 1-1,1-1 1,2 14-1,-2-16 13,2 0-1,-1 0 0,1-1 1,1 1-1,0 0 1,0-1-1,0 0 1,2 0-1,10 14 0,-12-18 8,0 0 0,1 0 0,0-1 0,0 0-1,0 0 1,0 0 0,1 0 0,-1-1-1,1 0 1,0 0 0,0 0 0,0-1 0,1 0-1,-1 0 1,0-1 0,9 1 0,-4-1 18,0 0 1,0-1-1,0-1 0,0 0 1,0 0-1,0-1 0,-1-1 1,19-6-1,-14 3 49,0-1 0,0 0 1,-1-2-1,0 1 0,16-15 0,-3 0-415,-2-2-1,-1-1 0,0 0 1,35-56-1,-43 59-1799,0 1-1,24-25 1,4 5-502</inkml:trace>
</inkml:ink>
</file>

<file path=ppt/ink/ink1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8:45.8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 37 7026,'-5'8'7876,"0"0"-4515,11-10-1762,-1-1-254,-7 5-369,1-1-841,0 0 0,1 0-1,-1 0 1,0 0 0,0 0 0,0 0 0,1 1 0,-1-1 0,1 0 0,-1 1 0,1-1 0,-1 2 0,22-10 704,-12 2-551,0-1 1,14-12 0,13-9 660,-36 27-930,1-1 0,-1 1 0,0 0 0,1-1 0,0 1 0,-1 0 1,1 0-1,-1-1 0,1 1 0,-1 0 0,1 0 0,0 0 0,-1 0 0,1 0 0,-1 0 0,1 0 0,0 0 0,-1 0 1,1 0-1,-1 0 0,1 0 0,0 1 0,0-1-10,-1 0 1,1 1 0,-1-1-1,0 1 1,1-1-1,-1 1 1,0-1 0,0 1-1,1-1 1,-1 1-1,0-1 1,0 1 0,0-1-1,0 1 1,0-1-1,1 1 1,-1-1 0,0 1-1,0 0 1,-1 4 2,1-1 1,-1 1-1,0-1 1,-2 9-1,-62 144-10,62-150-1,-1 4 12,5-11-12,-1 0-1,0 0 1,1 1-1,-1-1 1,1 0-1,-1 0 1,1 0-1,-1 0 1,1 0-1,-1 1 1,1-1-1,-1 0 1,1 0-1,-1 0 1,1 0-1,-1 0 1,1 0-1,-1-1 1,1 1-1,-1 0 1,1 0-1,-1 0 1,1-1 0,8 0-4,1 0 0,-1 1 0,0 0 0,1 0 0,-1 1 0,0 1 0,0-1 0,0 1 0,0 1 0,0-1 0,0 2 0,11 5 0,-9-3 36,0 0-1,0 1 1,0 0-1,-1 1 1,0 0 0,-1 1-1,1 0 1,10 14-1,-18-21 27,0 1 0,-1 0 0,1-1 0,-1 1 0,1 0 0,-1 0 0,0 0 0,0 0 0,0 0 0,0 0 0,-1 0 0,1 0-1,-1 0 1,0 1 0,0 4 0,-1-3 40,0-1 0,0 1-1,0-1 1,0 0 0,-1 1-1,0-1 1,0 0 0,0 0-1,-1 0 1,-3 5 0,-6 5 2,1-1 0,-2 0 1,0-1-1,0-1 0,-1 0 1,0-1-1,-1 0 1,0-1-1,-1-1 0,0 0 1,0-2-1,0 1 0,-20 3 1,31-9-258,1 0 0,-1 0 0,1-1 1,-1 0-1,1 0 0,-1 0 0,1 0 1,-7-2-1,10 2 98,0-1 0,0 1 1,0 0-1,0-1 0,0 1 0,0-1 0,0 0 0,0 1 1,0-1-1,0 0 0,0 0 0,0 1 0,0-1 0,0 0 1,1 0-1,-1 0 0,0 0 0,1 0 0,-1 0 0,1 0 1,-1 0-1,1 0 0,-1-1 0,1 1 0,0 0 1,0 0-1,-1 0 0,1 0 0,0-1 0,0 1 0,0 0 1,0 0-1,0 0 0,1-1 0,-1-1 0,2-3-114,-1-1-1,1 1 1,5-11 0,18-35-448</inkml:trace>
</inkml:ink>
</file>

<file path=ppt/ink/ink1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8:47.6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90 12043,'0'0'133,"0"1"0,0-1 0,0 0 1,1 1-1,-1-1 0,0 0 0,0 1 1,0-1-1,0 0 0,1 0 0,-1 1 1,0-1-1,0 0 0,1 0 0,-1 0 1,0 1-1,1-1 0,-1 0 0,0 0 1,0 0-1,1 0 0,-1 1 0,0-1 1,1 0-1,-1 0 0,0 0 0,1 0 1,0 0-1,10 0 1384,-3-2-941,1 0 1,-1-1 0,0 0-1,0-1 1,0 1 0,0-2-1,9-5 1,23-13 620,-18 14-673,0 0-1,27-7 1,-43 14-482,0 1 1,0 0-1,-1 0 1,1 0-1,0 1 1,0 0-1,1 0 1,-1 0-1,0 1 1,-1 0 0,1 0-1,0 0 1,0 1-1,9 4 1,-12-5-31,-1 2 1,1-1-1,0 0 1,-1 0 0,1 1-1,-1-1 1,0 1-1,0 0 1,0 0-1,0 0 1,0 0-1,-1 0 1,1 0-1,-1 0 1,0 1 0,0-1-1,0 0 1,-1 1-1,1 3 1,1 6 53,-2-1 1,1 0 0,-1 0-1,-3 16 1,-5 20 417,-17 52 0,0 0 466,19-71-808,-2-1-1,-1 0 1,-1-1 0,-20 39 0,29-63-348,0-2-37,0 0-1,1 0 1,-1 0 0,1 0-1,-1 1 1,1-1 0,0 0-1,-1 0 1,1 0 0,0 0-1,0 2 1,0 1-1072</inkml:trace>
</inkml:ink>
</file>

<file path=ppt/ink/ink1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8:48.9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8 14435,'2'-1'360,"0"0"-1,0 0 1,1 0 0,-1 0-1,0 1 1,0-1-1,0 1 1,1-1 0,2 1-1,-4 0-212,0 0 0,0 0 0,-1 0-1,1 1 1,0-1 0,0 0 0,0 1-1,0-1 1,-1 0 0,1 1 0,0-1-1,-1 1 1,1-1 0,0 1 0,-1-1 0,1 1-1,0 0 1,-1-1 0,1 1 0,-1 0-1,1-1 1,-1 1 0,1 0 0,-1 0-1,0-1 1,1 1 0,-1 2 0,5 17 835,0 1 1,-2-1 0,1 31 0,-1-18-459,8 54 264,-4-42-1057,0 55 0,-7-100 230,0 1 1,0-1-1,0 0 1,0 0 0,0 0-1,0 0 1,0 0-1,0 0 1,0 0 0,1 0-1,-1 0 1,0 1-1,0-1 1,-1 0-1,1 0 1,0 0 0,0 0-1,0 0 1,0 0-1,0 0 1,0 0 0,0 1-1,0-1 1,0 0-1,0 0 1,0 0-1,0 0 1,0 0 0,0 0-1,0 0 1,0 0-1,0 0 1,0 0 0,-1 0-1,1 0 1,0 1-1,0-1 1,0 0-1,0 0 1,0 0 0,0 0-1,0 0 1,0 0-1,0 0 1,-1 0-1,1 0 1,0 0 0,0 0-1,0 0 1,0 0-1,0 0 1,0 0 0,0 0-1,0 0 1,-1 0-1,1 0 1,-4-4-1289,-1-12-1315,4-6 807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0:59.0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47 174 11122,'-1'-1'546,"0"-1"-1,0 1 0,0-1 1,0 1-1,0 0 0,0-1 1,0 1-1,0 0 0,0 0 1,-2-2-1,3 3-478,0 0-1,-1 0 1,1 0 0,0 0-1,0 0 1,0 0 0,0 0-1,0 0 1,-1 0 0,1 0-1,0 0 1,0 0 0,0 0-1,0 0 1,0 0 0,-1 0 0,1 0-1,0 0 1,0 0 0,0 0-1,0 0 1,-1 0 0,1 0-1,0 0 1,0 0 0,0 0-1,0 0 1,0 1 0,0-1-1,0 0 1,-1 0 0,1 0-1,0 0 1,0 0 0,0 0-1,0 1 1,-2 11 112,2-5-30,0 0 0,1 1 0,0-1 0,1 0-1,3 12 1,-5-19-137,0 1 0,1-1-1,-1 1 1,0-1-1,0 1 1,0-1 0,0 1-1,1-1 1,-1 0-1,0 1 1,0-1 0,0 1-1,1-1 1,-1 0-1,0 1 1,1-1 0,-1 0-1,0 1 1,1-1 0,-1 0-1,1 0 1,-1 1-1,0-1 1,1 0 0,-1 0-1,1 0 1,-1 1-1,1-1 1,-1 0 0,1 0-1,-1 0 1,0 0-1,1 0 1,-1 0 0,1 0-1,-1 0 1,1 0-1,-1 0 1,1 0 0,-1-1-1,1 1 1,-1 0-1,0 0 1,1 0 0,-1 0-1,1-1 1,-1 1-1,1 0 1,-1-1 0,0 1-1,1 0 1,-1 0-1,0-1 1,1 0 0,2-2 74,1-1 0,-1 0 0,-1 0 1,4-4-1,-6 6-53,6-7 120,-2 0-1,0 0 0,0-1 1,0 0-1,-1 0 1,-1 0-1,1 0 0,0-16 1,-2 21-112,-1 0 0,0 0 0,0 0 0,0 0 0,-1 0 0,1 0 0,-1 1 0,0-1 0,-1 0 0,1 0 0,-1 1 0,0-1 0,0 1 1,0 0-1,-1-1 0,0 1 0,1 0 0,-1 1 0,-7-8 0,9 11-37,1-1 1,-1 1-1,0-1 0,0 0 1,1 1-1,-1-1 1,0 1-1,0 0 0,0-1 1,0 1-1,0 0 1,1 0-1,-1-1 0,0 1 1,0 0-1,0 0 0,0 0 1,0 0-1,0 0 1,0 0-1,0 0 0,0 0 1,0 1-1,-1-1 1,0 1 0,1 0 0,-1 1 0,0-1 0,1 0 0,-1 0 0,1 1 0,0-1 0,-1 0 0,1 1 0,0 0 0,-2 1 0,-1 5 11,0 0 0,0 1 0,-5 17 1,7-18-11,-1 1 0,2 0 1,-2 16-1,3-22-3,0-1 0,0 1 0,0 0 0,0 0 0,0 0 0,1 0 0,0-1 1,-1 1-1,1 0 0,0-1 0,0 1 0,0 0 0,1-1 0,-1 1 0,3 3 0,-3-5 6,0-1 0,0 1 0,0 0 0,0 0 0,0-1 0,0 1 0,0 0 0,0-1 0,0 1 0,0-1 0,0 1 0,1-1 0,-1 0 0,0 1 0,0-1 0,1 0 0,-1 0 0,0 0 0,2 0 0,0 0 34,-1-1 0,1 1 0,-1-1 0,1 0 0,-1 0 0,0 0 0,1 0 0,3-3 0,0 0 155,0 0 0,0-1 0,-1 0 0,1 0 0,6-10 0,-8 10 28,0-1 0,0 0 0,0-1 0,-1 1 0,0-1 1,-1 1-1,4-14 0,-5 19-217,-1 1 1,0-1-1,0 1 1,0 0 0,0-1-1,0 1 1,0 0-1,0-1 1,0 1 0,0-1-1,0 1 1,0 0-1,0-1 1,0 1 0,0 0-1,0-1 1,0 1-1,0 0 1,0-1 0,0 1-1,-1-1 1,1 1-1,0 0 1,0 0-1,0-1 1,-1 1 0,1 0-1,0-1 1,0 1-1,-1 0 1,1 0 0,0-1-1,-1 1 1,1 0-1,0 0 1,-1 0 0,1-1-1,0 1 1,-1 0-1,1 0 1,0 0 0,-1 0-1,1 0 1,-1 0-1,1 0 1,-1 0 0,1 0-316,0 0 245,0 0 0,0 0-1,0 0 1,0 0 0,-1 0 0,1 0 0,0 0 0,0 0 0,0 0-1,0 0 1,0 0 0,0 0 0,0 0 0,0 0 0,0 0 0,0 0-1,-1 0 1,1 0 0,0 0 0,0-3-2323,9-12 806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3:23.1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198 31 9330,'1'-6'559,"-1"5"-258,1-1 0,-1 1 0,0-1-1,1 1 1,-1-1 0,0 1 0,0-1 0,0 0-1,0 1 1,0-1 0,0 1 0,-1-1 0,0-2-1,1 4-196,-1 0-1,1 0 0,-1 0 0,1 0 0,-1 1 1,1-1-1,-1 0 0,1 1 0,-1-1 0,1 0 1,0 1-1,-1-1 0,1 0 0,-1 1 1,1-1-1,0 1 0,0-1 0,-1 0 0,1 1 1,0-1-1,-1 1 0,-7 12 750,-5 12 350,2 0 0,-12 34 0,-12 58 202,28-93-1169,-39 174 719,27-107-698,15-73-218,-4 17 106,-6 65 1,13-91-148,1 1 1,0-1-1,0 1 0,1-1 0,1 0 0,-1 1 1,1-1-1,1 0 0,0 0 0,0 0 1,1-1-1,5 11 0,-6-15-153,0 0 0,0 0-1,0-1 1,0 1 0,1-1 0,0 1-1,0-1 1,-1 0 0,2-1-1,-1 1 1,0-1 0,1 0 0,-1 0-1,1 0 1,-1 0 0,1-1 0,0 0-1,0 0 1,0 0 0,0 0-1,-1-1 1,1 0 0,0 0 0,0 0-1,0-1 1,0 0 0,5-1 0,37-9-911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5:51.6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1 165 13699,'5'-1'1718,"1"1"0,0-1 0,0 0-1,9-3 1,1-2-287,24-11 1,-17 6-197,19-10-34,24-9-83,-57 27-1084,-1 0 0,1 1-1,-1 0 1,1 1 0,0 0-1,9-1 1,-11 2 60,1 1-703,1-2 1,16-1-1,-22 1 13,0 0-1,0 0 0,0 0 1,0 0-1,0-1 0,0 1 1,0-1-1,0 0 0,-1 1 0,6-6 1,6-8-2888,8-7 1269</inkml:trace>
</inkml:ink>
</file>

<file path=ppt/ink/ink2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8:49.2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 0 16964,'-11'23'2514,"8"-17"-2141,1-1 1,-1 1 0,1 0 0,0 0 0,-2 10 0,3-8-245,1 0 1,0 0 0,0 0-1,0-1 1,1 1-1,1 0 1,-1 0 0,1-1-1,0 1 1,1-1 0,0 0-1,0 0 1,0 0-1,1 0 1,0 0 0,1-1-1,-1 1 1,1-1 0,1 0-1,-1-1 1,1 1 0,8 5-1,-7-6-27,-1 0-1,1-1 1,0 0-1,0 0 1,1 0-1,-1-1 1,1 0 0,0-1-1,0 0 1,-1 0-1,1-1 1,1 0-1,-1 0 1,0 0 0,0-1-1,0-1 1,0 1-1,0-2 1,0 1-1,0-1 1,13-4-1,-14 3 83,-1 0-1,1 0 1,-1-1-1,0 0 1,0 0-1,6-7 1,-10 10-114,0-1 1,0 0 0,-1 0 0,1 0-1,-1 0 1,0 0 0,1 0 0,-1 0-1,0-1 1,1-1 0,-2 2-39,0 1 0,0-1-1,1 1 1,-1 0 0,0-1 0,0 1 0,0-1 0,-1 1 0,1-1 0,0 1 0,0 0 0,-1-1 0,1 1 0,-1 0-1,1-1 1,-1 1 0,0 0 0,1 0 0,-2-2 0,-1 0-9,1 1 0,-1-1 0,0 0 0,0 1 0,0 0 0,0-1 0,0 1-1,-1 1 1,1-1 0,-1 0 0,1 1 0,-1 0 0,0 0 0,1 0 0,-9-1 0,-6 0-23,0 0 0,-21 2 0,28 0-66,-16 0-246,9 1-254,0-1 0,-35-5 1,40 2 276,0-1 0,-16-7 0</inkml:trace>
</inkml:ink>
</file>

<file path=ppt/ink/ink2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8:50.7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245 28 10642,'-8'5'733,"3"-2"-37,0-1-1,0 1 1,-11 3-1,15-6-559,1 1 1,-1-1-1,0 0 0,1 0 0,-1 0 0,1 0 0,-1 1 0,0-1 0,1 0 0,-1 0 0,1 0 0,-1 0 0,0-1 0,1 1 0,-1 0 0,1 0 1,-1 0-1,1 0 0,-1-1 0,0 1 0,1 0 0,-1 0 0,1-1 0,-1 1 0,1 0 0,-1-1 0,1 1 0,0-1 0,-1 1 0,1-1 0,-1 1 0,1 0 1,0-1-1,-1 0 0,1 1 0,0-1 0,0 1 0,-1-1 0,1 1 0,0-1 0,0 1 0,0-1 0,0 0 0,0 0 0,0-2 261,-1 1-1,1 0 1,-1-1-1,1 1 1,-1 0-1,0 0 1,1 0-1,-1-1 0,0 1 1,-3-4-1,3 6-325,1-1-1,-1 1 0,0-1 0,1 1 1,-1-1-1,0 1 0,0-1 0,0 1 1,1 0-1,-1-1 0,0 1 0,0 0 1,0 0-1,0 0 0,1-1 0,-1 1 1,0 0-1,0 0 0,0 0 0,0 0 1,0 1-1,0-1 0,1 0 0,-1 0 1,0 0-1,0 1 0,0-1 0,0 0 1,1 1-1,-1-1 0,0 1 0,0-1 1,0 2-1,-8 3 28,1 1 0,0 1 0,0 0 0,0 0 0,1 1 0,-7 8 0,1 1 236,-21 37 1,26-38-21,-14 34 1,20-45-264,0 0 1,1 0 0,0 1 0,0-1-1,0 0 1,0 1 0,1-1-1,0 1 1,0-1 0,1 1 0,0 5-1,0-9-35,0 0-1,0-1 0,-1 1 1,1 0-1,0-1 1,0 1-1,1 0 0,-1-1 1,0 0-1,0 1 0,1-1 1,-1 0-1,1 1 1,-1-1-1,1 0 0,0 0 1,-1 0-1,1 0 0,0-1 1,0 1-1,-1 0 1,3 0-1,4 1 21,0-1-1,-1 0 1,1 0 0,10 0-1,-3-2 14,0 0-1,-1-1 1,1 0-1,0-1 1,-1-1-1,1 0 1,-1-1-1,0-1 1,18-9-1,-16 6 53,0-1-1,-1 0 1,-1 0 0,1-2-1,-2 0 1,0 0-1,17-21 1,-26 28-42,0 0 0,-1 0 1,0 0-1,0-1 0,3-5 0,-6 10-46,1 0 0,-1 0 0,1 0 0,-1 0 0,0 0 1,0-1-1,0 1 0,0 0 0,0 0 0,0 0 0,0 0 0,0 0 0,0 0 0,0 0 0,0 0 1,-1 0-1,1 0 0,0 0 0,-1 0 0,1 0 0,-1 0 0,1 0 0,-1 0 0,1 0 0,-1 1 0,0-1 1,0 0-1,1 0 0,-1 1 0,0-1 0,0 0 0,0 1 0,-1-2 0,-4-1 27,0 0-1,0 1 0,-1 0 0,1 0 1,0 0-1,-1 1 0,-7-1 1,-48-1 70,46 3-99,-89 4-290,87-2-452,0 1-1,0 1 1,-26 8 0,37-9-327</inkml:trace>
</inkml:ink>
</file>

<file path=ppt/ink/ink2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8:56.5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56 37 10466,'-3'-1'359,"1"0"-1,0 0 0,0 0 0,0 0 1,0 0-1,0 0 0,0-1 0,1 1 1,-1-1-1,0 1 0,1-1 1,-1 0-1,1 0 0,-1 1 0,1-1 1,0 0-1,-1-3 0,-1-3 5651,-7 197-62,0-28-4469,10-152-1416,0 40 123,1-46-178,-1 0-1,0 0 1,1 0-1,0 0 0,-1 0 1,1-1-1,1 1 1,-1 0-1,0 0 1,0-1-1,1 1 0,3 4 1,-5-7-19,1 1 1,-1-1 0,0 1-1,1-1 1,-1 1-1,1-1 1,-1 1 0,1-1-1,-1 0 1,1 1-1,-1-1 1,1 0 0,-1 0-1,1 1 1,0-1-1,-1 0 1,1 0 0,-1 0-1,1 0 1,0 1-1,-1-1 1,1 0-1,-1 0 1,1 0 0,0 0-1,-1-1 1,1 1-1,1 0 1,-2-1-46,1 0 0,0 1 1,0-1-1,-1 0 0,1 0 0,0 0 0,-1 0 1,1 1-1,-1-1 0,1 0 0,-1 0 0,1 0 0,-1 0 1,1-2-1,0-5-616,1 1 0,-1-1 1,0-12-1,-2 5-1385,0 0 1,-6-26 0,-2 1-29</inkml:trace>
</inkml:ink>
</file>

<file path=ppt/ink/ink2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8:56.7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12779,'56'17'9353,"-1"6"-4714,-25-8-3854,-1 2-1,0 0 1,31 26-1,5 5-489,-55-41-473,1-1 0,-1 0 0,1 0-1,16 4 1,-27-9 94,1-1-1,-1 0 1,0 0 0,0 0 0,1 1-1,-1-1 1,0 0 0,1 0 0,-1 0-1,1 0 1,-1 0 0,0 0 0,1 0-1,-1 0 1,0 0 0,1 0 0,-1 0-1,0 0 1,1 0 0,-1 0 0,1 0-1,-1 0 1,0 0 0,1 0 0,-1 0-1,0 0 1,1-1 0,-1 1 0,0 0-1,1 0 1,-1 0 0,0-1 0,0 1-1,1 0 1,-1 0 0,0-1 0,0 1-1,1 0 1,-1-1 0,0 1 0,0 0-1,0-1 1,0 1 0,1 0 0,-1-1-1,0 1 1,0 0 0,0-1 0,0 1-1,0 0 1,0-1 0,0 1 0,0-1-1,0 1 1,0 0 0,0-1 0,0 1-1,0 0 1,0-1 0,-1 1 0,1-1-1,-8-19-3480,8 19 3517,-11-20-1896</inkml:trace>
</inkml:ink>
</file>

<file path=ppt/ink/ink2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8:56.9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19188,'2'18'1584,"9"2"897,1 0-273,10 2-311,6 4-441,-10 7-504,2 6-271,-12 10-353,-6 2-144,-2 3-88,0-1 64,1-9-504,3-11-385,14-28-3631,12-18 2743</inkml:trace>
</inkml:ink>
</file>

<file path=ppt/ink/ink2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8:58.1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182 116 12523,'8'-13'760,"45"-75"6636,-49 76-4854,-5 11-2496,1 1-1,0 0 1,0 0 0,0 0-1,0 0 1,0 0 0,0 0-1,0 0 1,0-1 0,0 1-1,0 0 1,-1 0 0,1 0-1,0 0 1,0 0 0,0 0-1,0 0 1,0 0 0,0 0-1,0 0 1,-1 0 0,1 0-1,0 0 1,0 0 0,0 0-1,0 0 1,0 0 0,-1 0-1,1 0 1,0 0 0,0 0-1,0 0 1,0 0 0,0 0-1,0 0 1,-1 0 0,1 0-1,0 0 1,0 0 0,0 0-1,0 0 1,0 0 0,-22 14 2242,16-10-2014,-14 10 504,-14 8-15,2 1 0,1 2 0,-35 35 0,63-56-714,0 0-1,-1 0 0,2 0 0,-1 0 1,0 0-1,1 1 0,0-1 0,0 1 1,0 0-1,1-1 0,-2 9 0,2-10-24,1 0-1,0 1 1,0-1-1,0 1 1,1-1-1,-1 1 1,1-1-1,0 0 1,0 1-1,0-1 1,0 0-1,1 0 1,-1 0-1,1 0 1,0 0-1,0 0 1,0 0-1,3 3 1,5 5-8,1-1 0,0 0 0,1-1 1,0 0-1,1-1 0,26 13 0,-14-9-3,1-2-1,-1 0 1,29 5 0,-26-10-13,0 0 0,48 1 0,-11-5 0</inkml:trace>
</inkml:ink>
</file>

<file path=ppt/ink/ink2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9:01.9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3 162 12019,'0'-1'112,"-1"1"0,1 0 1,0-1-1,0 1 0,0-1 1,-1 1-1,1-1 0,0 1 1,0 0-1,0-1 0,0 1 1,0-1-1,0 1 0,0-1 1,0 1-1,0 0 0,0-1 1,0 1-1,0-1 0,0 1 1,0-1-1,1 1 0,-1 0 1,0-1-1,0 1 0,0-1 1,1 1-1,-1 0 0,0-1 1,0 1-1,1 0 0,-1-1 1,0 1-1,1 0 0,-1-1 1,0 1-1,1 0 0,-1 0 1,1-1-1,16-9 1396,-4 4-1022,0 1 1,0 0 0,1 1-1,-1 0 1,1 2 0,18-3-1,86 2 148,-78 3-625,17-3 22,-1-3 0,64-14 1,-40 5 107,-48 10-68,146-30 554,-110 17-274</inkml:trace>
</inkml:ink>
</file>

<file path=ppt/ink/ink2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9:02.2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27686,'31'68'128,"26"26"232,7-8 56,26-9 128,20-17-40,29-25-184,8-13-88,-4-24-8,-4-12-360,-7-19-800,-11-4 1552,-11-5-960</inkml:trace>
</inkml:ink>
</file>

<file path=ppt/ink/ink2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9:07.4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25 558 9242,'0'0'86,"1"0"0,-1-1 0,0 1 0,1 0 0,-1 0 0,0-1 0,0 1 0,1 0 0,-1-1 0,0 1 0,0-1 0,0 1 0,0 0 0,1-1 0,-1 1 0,0 0 0,0-1 0,0 1 1,0-1-1,0 1 0,0 0 0,0-1 0,0 1 0,0-1 0,0 1 0,0 0 0,0-1 0,-1 1 0,1-1 0,0 1 0,0 0 0,0-1 0,0 1 0,-1 0 0,1-1 0,0 1 0,0 0 0,-1-1 0,1 1 0,0 0 0,0-1 0,-1 1 0,1 0 0,0 0 0,-1 0 0,1-1 0,-1 1 0,-19-8 4315,17 7-2515,4 0-1581,-1 0 0,1 0 1,0 0-1,-1 0 1,1 0-1,0 0 0,0 0 1,0 0-1,-1 0 1,1 0-1,1 0 0,67-42 4304,-26 16-2822,60-48 0,23-44-715,20-16-736,-121 114-793,2 1 1,0 2 0,1 1 0,31-15 0,-31 21-2022,-17 9 794</inkml:trace>
</inkml:ink>
</file>

<file path=ppt/ink/ink2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9:08.1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6 517 9914,'-1'-2'928,"-3"-1"777,4-1 55,5-5 200,3-8-79,12-5 47,7-5 1,16-10-25,8-5 81,6-4-265,7 0-336,-4 0-624,-1 6-320,-8 3-328,-12 3-320,3-3-992,9 2-1928,12 2 1735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5:52.0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13851,'7'1'6620,"-5"5"-5836,0-2-334,0 1-1,-1 0 1,0 0-1,0 0 1,0 0-1,0 0 1,-1 7-1,-2 40 1219,2-40-1312,-1 14 452,1 0 0,7 52-1,-3-37-314,-3-24-190,4 22 0,-4-34-252,1 1 0,-1-1 0,1 0 0,0-1 0,0 1 0,0 0 0,1 0 0,5 6 0,15 12 79,-19-19-114,0 0 1,0 0-1,0 0 0,0 0 0,-1 0 1,0 1-1,5 7 0,-8-10-16,0 0-1,0-1 1,1 1-1,-1 0 1,-1-1-1,1 1 1,0 0-1,0-1 1,-1 1-1,1-1 1,-1 1-1,1 0 1,-1-1 0,0 1-1,1-1 1,-1 0-1,0 1 1,0-1-1,0 0 1,0 1-1,0-1 1,-2 1-1,-4 8-196,6-8 31,0-1-1,-1 1 1,1-1-1,-1 1 1,1-1-1,-1 0 1,-3 3 0</inkml:trace>
</inkml:ink>
</file>

<file path=ppt/ink/ink2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9:08.7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0 308 11731,'6'-2'2040,"5"-3"1713,16-15-721,12-11 73,14-13-360,6-4-409,3 4-1064,0 5-495,-1 14-617,-2 3-328,-1 7-1577,-6 2 1249</inkml:trace>
</inkml:ink>
</file>

<file path=ppt/ink/ink2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9:10.4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67 14995,'3'-12'823,"1"1"-1,0 0 1,6-10-1,-10 20-679,0 0 0,1 0 0,-1 1 0,1-1 0,-1 0 0,0 1 1,1-1-1,-1 0 0,1 1 0,0-1 0,-1 1 0,1-1 0,-1 1 0,1-1 0,0 1 0,-1 0 0,1-1 0,1 0 0,-2 2-61,1-1 0,-1 0-1,0 0 1,1 0 0,-1 0 0,1 0 0,-1 0 0,0 0-1,1 1 1,-1-1 0,0 0 0,1 0 0,-1 1-1,0-1 1,1 0 0,-1 0 0,0 1 0,0-1 0,1 0-1,-1 1 1,0-1 0,0 0 0,1 1 0,-1 0-1,3 5 506,-1 0 0,0 0 0,2 11 0,-1-5-196,9 36 1174,9 63 0,-2 53-267,-13-103-936,10 77-118,44 182 0,-51-281-1676,-9-39 1354,0 0 0,0 0 0,0 0 0,0 0 0,-1 1 0,1-1 0,0 0 0,0 0 0,0 0 0,0 0 0,0 0 0,0 0 1,-1 0-1,1 0 0,0 0 0,0 0 0,0 0 0,0 0 0,0 0 0,-1 0 0,1 0 0,0 0 0,0 0 0,0 0 0,0 0 0,-1 0 0,1 0 0,0 0 0,0 0 0,0 0 0,0 0 0,0 0 0,-1 0 0,1 0 0,0 0 0,0 0 0,0-1 1,0 1-1,0 0 0,0 0 0,0 0 0,-1 0 0,1 0 0,0 0 0,0 0 0,0-1 0,0 1 0,-12-9-2808,0-2 925</inkml:trace>
</inkml:ink>
</file>

<file path=ppt/ink/ink2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9:10.7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3 369 17044,'-2'8'2016,"7"1"1689,21-9-1305,9-2-167,18-15-529,0-8-408,17-10-647,0-4-265,-3-5-304,-1 2-88,-16 2-416,-4 1-353,-10 5-1151,-3 2-312,-1 10 2952,-3 8-1352</inkml:trace>
</inkml:ink>
</file>

<file path=ppt/ink/ink2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9:11.2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0 587 17156,'14'-2'678,"0"-1"1,-1 0 0,1-1 0,-1 0 0,0-1 0,0-1-1,-1 0 1,1-1 0,-1 0 0,-1-1 0,1 0-1,-1 0 1,-1-2 0,19-20 0,-14 13 131,23-37 0,-33 46-698,0 0 1,-1-1-1,0 1 1,-1-1-1,0 0 0,0 0 1,1-12-1,-3 19-106,-1 0-1,0 0 1,1 0 0,-1 0-1,0 0 1,0 0-1,-1 0 1,1 0 0,0 0-1,-1 0 1,1 0 0,-1 1-1,1-1 1,-1 0-1,0 0 1,0 0 0,0 1-1,0-1 1,0 0-1,0 1 1,-1-1 0,1 1-1,0 0 1,-1-1 0,1 1-1,-1 0 1,0 0-1,1 0 1,-1 0 0,-3-2-1,2 2-6,0 1-1,-1-1 1,1 0-1,-1 1 0,1 0 1,0-1-1,-1 1 0,1 1 1,-1-1-1,1 0 1,-1 1-1,1 0 0,0 0 1,-1 0-1,1 0 1,0 0-1,-4 3 0,-1 0 3,0 2 1,1-1-1,0 1 0,-1 1 0,2-1 0,-1 1 0,1 0 0,0 0 0,0 1 0,1 0 0,0 0 0,1 0 0,-5 11 0,6-12 1,1-1 0,0 0-1,1 1 1,-1-1-1,1 1 1,1-1-1,-1 1 1,1 11 0,1-13-2,-1-1 1,1 1-1,0-1 1,1 1-1,-1-1 1,1 0-1,0 0 1,0 1-1,0-1 0,0 0 1,1-1-1,-1 1 1,6 5-1,-5-6 1,0 0-1,0 0 0,1 0 1,0-1-1,-1 1 0,1-1 1,0 0-1,0 0 0,0 0 1,1 0-1,-1-1 0,0 0 1,7 2-1,-4-2 1,0-1 1,0 0-1,0 0 0,0 0 1,0-1-1,1 0 0,11-4 1,-5 1 0,0-1 1,-1-1-1,0 0 0,0-1 1,-1 0-1,0-1 1,20-17-1,-21 16 2,-1-2 0,0 1-1,-1-2 1,13-18 0,25-58 25,-41 76-24,-6 13-2,0 0 0,0 0 0,1-1-1,-1 1 1,0 0 0,0-1-1,0 1 1,1 0 0,-1-1 0,0 1-1,1-1 1,-1 1 0,0 0-1,1-1 1,-1 1 0,1-1-1,-1 1 1,1-1 0,0 1 0,15 15 96,-10-11-50,1 2-26,0 1 0,-1 0 1,0 0-1,0 0 0,0 1 0,-1 0 0,-1 0 0,0 0 1,0 1-1,4 13 0,-6-16-20,-1-6 3,2-14 16,2-15-62,1 0 1,1 0 0,1 1 0,1 1 0,2-1 0,1 2 0,1-1 0,1 2-1,1 0 1,1 0 0,19-21 0,-13 21-640,-12 14-888,-1 0-1,10-16 1,-12 9-1568,-5-5 1054</inkml:trace>
</inkml:ink>
</file>

<file path=ppt/ink/ink2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9:11.5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1 20196,'-4'9'1561,"-2"11"1055,6 6-543,2 21-473,9 5-272,6 12-432,3 5-175,-2 5-305,-1 1-120,-3-5-168,-1-3-24,0-12-72,-4-7-104,-5-11-608,-4-8-433,-7-9-1423,-6-5-1025,2-10 1945</inkml:trace>
</inkml:ink>
</file>

<file path=ppt/ink/ink2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9:11.8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0 175 12971,'11'-15'913,"0"0"-1,1 1 1,0 0 0,2 1 0,-1 1 0,1 0 0,1 1 0,0 0 0,1 2-1,0-1 1,0 2 0,1 0 0,26-8 0,-40 15-650,1 0 1,0 0-1,0 0 1,0 0-1,0 0 0,0 1 1,0 0-1,8 0 1,-10 1-180,0-1 0,-1 1 1,1-1-1,0 1 1,0 0-1,0 0 1,0-1-1,-1 2 0,1-1 1,0 0-1,-1 0 1,1 0-1,-1 1 0,0-1 1,1 1-1,-1-1 1,0 1-1,0-1 1,0 1-1,1 2 0,1 2 47,0 1 0,0-1 0,-1 1 0,0 0-1,0 0 1,-1 0 0,1 11 0,-1 52 257,-2-38-258,1-15-114,1 38 128,0-49-205,-1-1-1,1 1 0,1-1 0,-1 1 1,1-1-1,0 0 0,3 7 0,-5-12-22,0 1 0,0 0 0,1-1 0,-1 1 0,0-1 0,0 1-1,1-1 1,-1 1 0,0-1 0,1 1 0,-1-1 0,1 0 0,-1 1 0,1-1 0,-1 1-1,0-1 1,1 0 0,-1 1 0,1-1 0,-1 0 0,1 0 0,0 1 0,-1-1-1,1 0 1,-1 0 0,1 0 0,-1 0 0,1 0 0,0 0 0,-1 0 0,1 0-1,-1 0 1,1 0 0,-1 0 0,1 0 0,0 0 0,-1 0 0,1-1 0,-1 1 0,1 0-1,-1 0 1,1-1 0,-1 1 0,1 0 0,-1-1 0,1 1 0,0-1 0,1-1-474,0-1 1,0 1-1,0-1 1,0 0-1,0 1 1,-1-1-1,0 0 1,2-3-1,8-28-1596</inkml:trace>
</inkml:ink>
</file>

<file path=ppt/ink/ink2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9:12.1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 0 16508,'-11'13'1728,"-2"2"1713,10-2-2537,3-1-576,9-4-744,5-1-296,7 0-1233,4 1 1057</inkml:trace>
</inkml:ink>
</file>

<file path=ppt/ink/ink2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9:12.4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282 25 10866,'-1'-1'463,"1"0"-1,0 0 1,-1 0 0,1 0-1,-1 0 1,1 0-1,-1 0 1,0 0-1,1 0 1,-1 0 0,0 0-1,0 0 1,0 0-1,0 0 1,0 1-1,-1-2 1,0 1 3,0 0 1,0 0-1,-1 0 1,1 0-1,0 1 1,-1-1-1,-3 0 1,-1 0 121,-1 1 1,0 0 0,0 0 0,-8 2-1,5 0-349,1 1 0,-1 0 0,0 0-1,1 1 1,0 0 0,0 1 0,0 0-1,0 0 1,1 1 0,0 1 0,0-1-1,-8 10 1,11-11-218,0 1 1,1 1-1,0-1 0,0 1 0,0 0 1,1 0-1,0 0 0,0 1 0,0 0 1,1-1-1,1 1 0,-1 0 0,1 0 0,1 1 1,-1-1-1,1 13 0,1-19-19,0 1-1,0-1 1,0 1-1,0-1 1,1 1-1,-1-1 1,1 1-1,-1-1 1,1 1-1,0-1 1,0 0-1,1 0 1,-1 1-1,0-1 1,1 0-1,-1 0 1,1 0-1,-1 0 1,1 0-1,0-1 1,0 1-1,0 0 1,0-1-1,0 0 1,0 1-1,1-1 1,-1 0 0,0 0-1,1 0 1,-1 0-1,0-1 1,1 1-1,-1-1 1,1 1-1,3-1 1,0 0 1,0 1 0,0-2 0,1 1 0,-1-1 0,0 0 1,0 0-1,0 0 0,0-1 0,0 0 0,0-1 0,0 1 1,-1-1-1,8-4 0,-6 2 17,-1-1 0,0 0 0,0 0 1,0 0-1,5-9 0,8-8 275,-13 17-142,0 1-1,0 1 1,1-1 0,0 1 0,-1 0-1,15-6 1,14-8-12,-21 9-133,-6 5-285,0-1 1,13-11-1,-18 13-247,-1 1 0,0-1 0,1 0-1,-1 1 1,0-1 0,-1 0 0,1 0-1,0 0 1,-1 0 0,0-1 0,2-3-1,2-12-2770,5-1 1176</inkml:trace>
</inkml:ink>
</file>

<file path=ppt/ink/ink2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9:12.7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0 248 14683,'4'13'1438,"0"0"-1,0 0 1,1 0-1,1-1 1,0 0-1,9 14 1,-6-12-517,-1 1 0,-1 0 0,7 18 0,-9-5-339,-5-27-562,0 1 0,0-1 0,1 0 0,-1 1 0,-1-1 0,1 0 0,0 0 0,0 1 0,0-1 0,-1 0 0,1 0 0,0 1 0,-1-1 0,1 0 0,-1 0 0,0 0 0,1 0 0,-2 1 0,2-2-14,0 0 0,-1 0 1,1 0-1,0 0 0,0 0 0,0 0 1,-1 0-1,1 0 0,0 0 1,0 0-1,0 0 0,-1 0 1,1 0-1,0 0 0,0 0 0,0 0 1,-1-1-1,1 1 0,0 0 1,0 0-1,0 0 0,0 0 1,0 0-1,-1-1 0,1 1 0,0 0 1,0 0-1,0 0 0,0 0 1,0-1-1,0 1 0,0 0 1,0 0-1,0 0 0,0-1 0,0 1 1,0 0-1,0-1 0,-3-10 114,2-2-42,0 0 0,1-1 0,1 1 0,0 0-1,1 0 1,1-1 0,7-24 0,-1 14-48,1-1-1,1 2 1,15-25 0,-12 26 5,0 1 0,1 0 1,1 1-1,26-24 1,-32 35-242,1-1 1,0 2-1,1-1 1,-1 2-1,1-1 1,1 2-1,-1 0 1,1 0-1,21-6 1,-13 10-1502,-20 2 1618,0 0 0,0 1 0,0-1 0,-1 0 0,1 1 0,0-1 1,0 1-1,-1-1 0,1 1 0,0-1 0,0 1 0,-1 0 0,1 0 0</inkml:trace>
</inkml:ink>
</file>

<file path=ppt/ink/ink2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9:13.4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1 128 11530,'0'0'252,"0"-1"0,0 0 0,0 1 0,0-1 0,0 1 0,0-1 0,0 0 0,0 1 0,0-1 0,0 1 0,0-1 0,0 0 0,1 1-1,-1-1 1,0 1 0,1-1 0,-1 1 0,0-1 0,1 1 0,-1-1 0,1 0 0,0 1-18,-1 0 0,1 0 0,-1 0 0,0 0 0,1 0 0,-1 0 0,1 0 0,-1 0 0,1 0 0,-1 0 0,1 0 1,-1 0-1,1 1 0,-1-1 0,0 0 0,1 0 0,-1 0 0,1 1 0,-1-1 0,0 0 0,1 1 0,20 22 4274,-21-23-4550,11 15 1177,1-1-1,25 24 0,-32-34-1095,0 0 0,0 0 0,0-1 0,1 0 0,-1 1 0,1-2-1,0 1 1,0-1 0,0 0 0,0 0 0,0-1 0,7 2 0,-4-3-32,0 1 0,0-1 0,-1-1 0,1 1 0,0-1 0,0-1 0,-1 0 0,1 0 0,-1-1 0,0 0 0,1 0 0,-2-1 0,1 0 0,0 0 0,-1-1 0,1 0 0,-1 0 0,-1-1 0,1 0 1,-1 0-1,0-1 0,9-12 0,31-58 90,-5 8 348,-40 68-411,-1 0-1,1 0 0,0 1 1,-1-1-1,1 0 0,0 0 1,-1 0-1,1 1 1,0-1-1,0 0 0,0 1 1,0-1-1,0 1 0,1-2 1,-1 2-22,-1 0 1,0 0-1,1 0 1,-1 0 0,0 0-1,1 1 1,-1-1 0,0 0-1,1 0 1,-1 0-1,0 0 1,1 0 0,-1 0-1,0 1 1,0-1 0,1 0-1,-1 0 1,0 0-1,0 1 1,1-1 0,-1 0-1,0 0 1,0 1 0,1-1-1,-1 0 1,0 1-1,0-1 1,0 1 0,2 2 42,-1 1 0,0 0 0,0 0 1,0-1-1,0 8 0,3 54 69,-9 113 0,0-77-104,5-90-20,1 306-128,1-293-679,7 29-1,-7-44-34,1 1 1,0-1-1,1 0 0,-1 0 0,8 11 1,-6-12 102,1 1 1,1-1 0,12 12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5:54.0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230 58 15291,'2'-5'695,"0"1"0,0-2 0,0 1 0,-1 0 0,1-9 0,-2 14-530,0-1 0,0 0 0,0 0 0,0 0 0,0 0 0,0 1 0,0-1 0,0 0 0,0 0 0,0 0 0,-1 1 0,1-1 0,0 0 0,-1 0 0,1 1 0,-1-1 0,1 0 0,-1 0 0,0 0-75,0 1 1,0-1 0,0 1-1,0 0 1,0-1-1,1 1 1,-1 0 0,0 0-1,0 0 1,0 0-1,0 0 1,0 0 0,0 0-1,0 0 1,0 0 0,0 0-1,1 0 1,-1 0-1,0 1 1,0-1 0,-1 1-1,-6 2 21,1 1 0,-1-1 0,1 1-1,0 1 1,0-1 0,1 1 0,-8 8-1,0 0-103,1 1 0,-13 17 0,17-18 1,0 1 0,0 0-1,2 0 1,-1 1 0,2 0-1,0 0 1,1 1 0,-6 29 0,9-33-5,1 1 0,0 0 0,0 0 0,1 0 1,1-1-1,0 1 0,1 0 0,0 0 0,1-1 1,0 1-1,9 19 0,1-7 97,2 0 1,23 32-1,9 12 362,-46-67-455,0 1 0,0-1 1,0 1-1,0-1 0,0 1 0,0-1 0,-1 1 1,1-1-1,-1 1 0,0-1 0,0 1 0,0 0 1,0-1-1,0 1 0,0 0 0,-1-1 0,1 1 1,-1-1-1,0 1 0,0-1 0,0 1 0,0-1 1,0 0-1,0 1 0,-1-1 0,1 0 0,-1 0 1,0 0-1,1 0 0,-1 0 0,0 0 0,0-1 1,-5 4-1,4-3-17,0 1 1,-1-1 0,0 0 0,0 0-1,0 0 1,0-1 0,0 1-1,0-1 1,0 0 0,0 0-1,0-1 1,0 1 0,-1-1-1,1 0 1,0 0 0,-1 0 0,1-1-1,0 1 1,0-1 0,-7-2-1,8 2-1,0 0 0,0-1 0,0 1 1,0-1-1,0 0 0,1 0 0,-1 0 0,0 0 0,1 0 0,-1-1 0,1 1 0,0-1 0,0 1 0,0-1 0,0 0 0,-2-5 0,3 5 9,0 0-1,0 0 1,1-1 0,0 1-1,-1 0 1,1 0-1,0 0 1,0-1 0,1 1-1,-1 0 1,1 0-1,0 0 1,0-1 0,0 1-1,0 0 1,0 0-1,3-4 1,9-14-207,1 0 0,0 1 0,2 1-1,0 1 1,20-18 0,17-20-3202,-25 28 1194,11-3 853</inkml:trace>
</inkml:ink>
</file>

<file path=ppt/ink/ink2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9:14.4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387 99 16980,'1'-8'248,"0"3"83,1-1 1,-1 0-1,0 1 0,-1-1 0,0 1 0,0-1 0,0 0 0,0 1 0,-1-1 1,0 1-1,-2-7 0,3 11-234,-1 0 1,1 0-1,-1 0 0,1 0 1,-1 0-1,0 0 1,1 0-1,-1 0 0,0 0 1,0 1-1,0-1 0,0 0 1,1 0-1,-1 1 1,0-1-1,0 0 0,-1 1 1,1-1-1,0 1 0,-1-1 1,0 1-1,-1 0 0,1-1 0,0 1 0,0 0-1,-1 0 1,1 0 0,0 1 0,0-1 0,-1 1 0,-1 0 0,-6 3 134,1-1 0,0 2 0,0 0 0,-10 6 0,-8 8 294,1 2 0,-37 35 0,-39 58 634,88-97-1005,0 1 0,-17 32-1,30-48-145,0-1 0,0 1 0,0 0 0,0 0 0,0 0 0,0 0 0,1 0 1,-1 0-1,1 0 0,-1 0 0,1 1 0,0-1 0,0 0 0,0 0 0,0 0 0,0 0 0,0 1 0,1-1 0,-1 0 0,1 0 0,0 3 0,1-3-3,0 0 1,0 0 0,0-1 0,0 1-1,0 0 1,0-1 0,0 0 0,0 1 0,1-1-1,-1 0 1,1 0 0,-1-1 0,0 1-1,1 0 1,-1-1 0,1 1 0,4-1 0,78 4 87,-56-4 32,58 8 1,-79-7-68,0 1-1,-1 0 1,1 0 0,-1 1 0,1 0 0,-1 0 0,0 1 0,0 0 0,0 0 0,-1 0-1,13 11 1,-16-11-25,0-1-1,-1 0 0,1 1 0,-1-1 1,1 1-1,-1 0 0,0 0 0,0 0 1,-1 0-1,1 0 0,-1 0 0,0 1 1,1 6-1,-2-4-9,0 0 1,0 0-1,0 0 0,-1 0 1,0 0-1,0 0 1,-4 12-1,0-7-17,0 0 1,0 0-1,-1-1 1,0 0-1,-1 0 0,-1 0 1,1-1-1,-17 16 1,20-22-48,0 0 1,0-1-1,0 0 1,-1 0-1,1 0 1,-1 0 0,0-1-1,0 1 1,1-1-1,-1-1 1,-1 1-1,-6 1 1,9-3-93,-1 0 0,0 0-1,1 0 1,-1 0 0,1-1 0,-1 1-1,1-1 1,-1 0 0,1 0 0,-1 0 0,1-1-1,0 1 1,-1-1 0,1 0 0,0 0-1,0 0 1,0 0 0,1 0 0,-4-3 0,-2-5-728,-1 0 1,2 0-1,-1-1 1,1 1 0,1-2-1,-7-13 1,-10-31-1202</inkml:trace>
</inkml:ink>
</file>

<file path=ppt/ink/ink2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9:14.7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15731,'14'26'4715,"13"31"0,5 29-417,-16-42-2862,37 72 1,-23-64-1118,-7-14-282,-2 2 0,27 67 0,-46-103-92,-1 1 0,0-1 1,0 1-1,0 0 0,0-1 0,-1 1 1,0 0-1,0 5 0,0-9-70,-1 0 1,1 0-1,0 0 0,0 0 0,-1 0 0,1 0 0,0 0 0,-1 0 0,1 0 0,-1 0 0,1 0 0,-1 0 1,0-1-1,1 1 0,-1 0 0,0 0 0,0-1 0,1 1 0,-1-1 0,0 1 0,0 0 0,0-1 0,0 0 0,0 1 1,0-1-1,0 1 0,0-1 0,0 0 0,0 0 0,0 0 0,0 1 0,0-1 0,0 0 0,0 0 0,0 0 1,0-1-1,0 1 0,0 0 0,0 0 0,0-1 0,-2 0 0,1 1-288,-1-1 1,1 0-1,-1 0 0,1 0 0,0 0 1,-1 0-1,-2-3 0,-19-19-1615</inkml:trace>
</inkml:ink>
</file>

<file path=ppt/ink/ink2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9:15.0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1 348 18812,'0'-1'262,"0"0"0,0 1 0,1-1 0,-1 0 0,0 1 0,1-1 0,-1 1 0,1-1 1,-1 0-1,0 1 0,1-1 0,-1 1 0,1 0 0,-1-1 0,1 1 0,0-1 0,-1 1 0,1 0 0,-1-1 0,2 1 0,16-9 1305,-13 8-898,39-16 1755,49-12 0,-44 17-1974,0 2 0,68-5 1,-104 15-449,-1-1 1,0 1 0,1 1 0,-1 1-1,0-1 1,0 2 0,13 3-1,-21-4-2,1-1 0,-1 1 0,0 0 0,0 0-1,0 1 1,0-1 0,0 1 0,0 0 0,-1 0-1,1 0 1,-1 0 0,0 1 0,0-1 0,0 1-1,0 0 1,-1 0 0,0 0 0,0 0 0,0 0-1,0 0 1,1 5 0,-3-8 0,1 1 0,0 1 0,0-1 0,0 1 0,-1 0 0,1-1 0,-1 1 0,0 0 0,0 0 0,0-1 0,0 1 0,0 0 0,-1 0 0,1-1 0,-2 4 0,2-6 0,0 0 0,0 0 0,0 0 0,0 0 0,0 0 0,0 0 0,0 0 0,0 0 0,0 1 0,0-1 0,-1 0 0,1 0 0,0 0 0,0 0 0,0 0 0,0 0 0,0 0 0,0 0 0,0 0 0,0 0 0,0 0 0,-1 0 0,1 0 0,0 0 0,0 0 0,0 0 0,0 0 0,0 0 0,0 0 0,0-1 0,0 1 0,0 0 0,0 0 0,-1 0 0,1 0 0,0 0 0,0 0 0,0 0 0,0 0 0,0 0 0,0 0 0,0 0 0,0 0 0,0 0 0,0 0 0,0-1 0,0 1 0,0 0 0,0 0 0,0 0 0,0 0 0,0 0 0,0 0 0,0 0 0,0-1 0,-2-2 0,0 0 0,0 0 0,0 0 0,1-1 0,-1 1 0,1-1 0,0 1 0,0-1 0,0 1 0,1-1 0,-1 0 0,1-6 0,0-5 0,4-29 0,-2 29-45,2 0 0,0 0-1,0 1 1,1-1 0,1 1 0,13-22 0,1 3-377,35-43 1,-53 74-136,0-1 0,0 1 0,0 0 0,0 0 0,1 0 0,-1 0 0,1 1 0,-1-1 0,1 0 0,0 1 1,0 0-1,0 0 0,-1 0 0,1 0 0,0 0 0,0 1 0,0-1 0,7 1 0,13 2-1697</inkml:trace>
</inkml:ink>
</file>

<file path=ppt/ink/ink2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9:15.9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1 990 12531,'2'1'637,"1"1"0,-1-1 0,1 1 0,-1 0 0,0 0 0,0 0 1,0 0-1,0 0 0,0 0 0,-1 0 0,1 1 0,-1-1 0,1 1 0,-1-1 1,0 1-1,0 0 0,0-1 0,0 1 0,0 3 0,1 7 310,-1-1-1,0 1 1,-1 15-1,0-14-478,2 22 1,0-26-420,2 17 18,-3-26-66,-1 0 0,0 0 0,1 1 1,-1-1-1,1 0 0,-1 0 0,1 0 0,0 0 0,-1 0 0,1 0 0,0 0 0,0 0 0,0 0 0,-1-1 1,1 1-1,0 0 0,2 1 0,-3-2-1,1 0-1,-1 0 1,0 0 0,1 0 0,-1 0 0,0 1 0,0-1-1,1 0 1,-1 0 0,0 0 0,1 0 0,-1 0-1,0 0 1,1 0 0,-1 0 0,0 0 0,0 0 0,1-1-1,-1 1 1,0 0 0,1 0 0,-1 0 0,0 0 0,0 0-1,1 0 1,-1-1 0,0 1 0,0 0 0,1 0 0,-1 0-1,0-1 1,0 1 0,0 0 0,1 0 0,-1-1-1,0 1 1,0 0 0,0 0 0,1-1 0,1-13-13,-1-79 1,2-31 18,-3 124-4,0-1-1,0 1 1,0 0-1,0 0 1,0-1 0,0 1-1,0 0 1,0 0-1,0-1 1,0 1-1,0 0 1,0 0-1,0-1 1,0 1-1,0 0 1,0 0-1,1-1 1,-1 1-1,0 0 1,0 0-1,0 0 1,0 0-1,1-1 1,-1 1-1,0 0 1,0 0-1,0 0 1,1 0-1,-1 0 1,0-1-1,0 1 1,1 0 0,-1 0-1,0 0 1,0 0-1,0 0 1,1 0-1,-1 0 1,0 0-1,0 0 1,1 0-1,-1 0 1,0 0-1,0 0 1,1 0-1,-1 0 1,0 0-1,0 0 1,1 0-1,-1 1 1,0-1-1,0 0 1,1 0-1,-1 0 1,0 0-1,0 0 1,0 1-1,0-1 1,1 0-1,-1 0 1,0 0 0,0 1-1,0-1 1,0 0-1,1 1 1,11 12 25,-2 0-41,0 2 31,1-1-1,0 0 0,2-1 0,16 14 1,-26-24-35,1 0 0,0 0 0,-1-1 0,1 0 0,0 1 0,0-2 0,1 1 0,-1 0 0,0-1 0,1 0 0,-1 0 0,1 0 1,-1 0-1,1-1 0,-1 0 0,1 0 0,-1 0 0,1 0 0,-1-1 0,1 0 0,-1 0 0,6-2 0,-2 0-157,0-1 0,-1 0-1,1-1 1,-1 1 0,0-1 0,0-1-1,-1 1 1,11-13 0,3-5-756,18-28 0,-35 46 788,70-111-2833,-43 67 1852,35-45 0,-57 86 1221,-7 14 246,-9 20 439,-36 54 1260,32-62-1448,1 1 0,0 1 0,2 0 1,-13 36-1,21-52-522,1 0-1,-1 0 1,1 0 0,-1 0 0,1 0 0,0 0 0,1 0-1,0 8 1,0-10-59,-1 0 0,1 0 1,-1-1-1,1 1 0,0 0 0,0 0 0,0-1 0,0 1 0,0-1 0,0 1 0,0-1 1,1 1-1,-1-1 0,0 0 0,1 1 0,-1-1 0,1 0 0,0 0 0,-1 0 0,1 0 1,2 0-1,0 1-7,0-1 1,0 0 0,0-1-1,1 1 1,-1-1 0,0 0-1,0 0 1,0 0 0,1-1-1,-1 1 1,0-1 0,5-1-1,0-1 3,0-1 0,1 1 1,-1-2-1,9-4 0,-3-1-8,-1-1 0,0 0 0,0 0 0,-1-1 0,-1-1 0,0-1 0,0 1 0,-1-2 0,-1 1 0,15-32 0,-8 11-4,-2-1 0,-2-1 0,18-75-1,-24 69 11,-1-1-1,-2 0 1,-3 1-1,-1-1 1,-2 0-1,-1 0 1,-17-73-1,15 94 21,-32-124 488,37 146-472,0 0-1,-1-1 1,1 1 0,-1 0 0,1 0-1,-1 0 1,1 0 0,-1 0 0,0 0-1,-1-2 1,2 3-28,0 0 0,0 0 0,-1 0 0,1 0 0,0 0 0,0 0-1,0 0 1,0 0 0,-1 0 0,1 0 0,0 0 0,0 0 0,0 0 0,-1 0 0,1 0 0,0 0 0,0 0 0,0 0 0,0 1-1,0-1 1,-1 0 0,1 0 0,0 0 0,0 0 0,0 0 0,0 0 0,0 1 0,0-1 0,0 0 0,-1 0 0,1 0 0,0 0-1,0 1 1,0-1 0,0 0 0,0 0 0,0 0 0,0 1 0,0-1 0,0 0 0,-5 34 885,2 26-542,2 0 1,8 63 0,-2-86-213,1 0 1,2-1-1,1 0 1,24 58-1,-12-50-162,38 59 1,-13-25-79,-31-47-1393,-19-36-2250,1 3 2805,1-1 0,-1 0 0,1 0 0,-3-5 0,-6-22-1206</inkml:trace>
</inkml:ink>
</file>

<file path=ppt/ink/ink2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9:16.3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32 142 14739,'-15'0'2105,"3"4"2160,8-2-1225,15-2-1143,7-8-329,13-3-792,4-3-224,2-5-216,-2 1-240,0 0-784,-2-3-848,-6 3-1753,-5 3-336,2 10 1673</inkml:trace>
</inkml:ink>
</file>

<file path=ppt/ink/ink2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9:16.7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41 314 12123,'-3'16'8423,"-9"10"-3404,1-1-3039,7-12-1485,1 1 0,0-1 0,-1 15 0,4-22-423,-1-1 0,1 0 1,1 1-1,-1-1 0,1 0 0,-1 0 1,2 1-1,-1-1 0,0 0 1,5 9-1,-5-12-64,0 0 0,0-1 0,0 1 0,0-1 1,0 1-1,0-1 0,0 0 0,0 1 0,1-1 0,-1 0 1,1 0-1,-1 0 0,0 0 0,1 0 0,0 0 0,-1-1 1,1 1-1,0 0 0,-1-1 0,1 1 0,0-1 0,0 0 1,-1 1-1,1-1 0,0 0 0,0 0 0,-1 0 0,1 0 1,0-1-1,0 1 0,-1 0 0,1-1 0,0 1 0,0-1 1,-1 0-1,1 1 0,-1-1 0,4-2 0,1-1-6,1-1 0,-1 1 0,0-1 0,0 0 0,0-1 0,-1 1-1,9-13 1,1-7 8,0-1 0,-2 0 0,15-42 0,-23 46-1,-5 12-8,-1 10-1,1-1 0,0 1 0,0 0 0,0 0 0,0 0 0,0 0 0,-1 0 0,1 0 0,0 0 0,0-1 0,0 1 0,-1 0 0,1 0 0,0 0 0,0 0 0,0 0 0,0 0 0,-1 0 0,1 0 0,0 0 0,0 0 0,0 0 0,-1 0 0,1 0 0,0 0 0,0 0 0,0 0 0,-1 1 0,1-1 0,0 0 0,0 0 0,0 0 0,0 0 0,-1 0 0,1 0 0,0 0 0,0 1 0,0-1 0,0 0 0,0 0 0,-1 0 0,-1 2 0,1 0 1,-1 1-1,1-1 1,-1 0 0,1 0-1,0 1 1,-1-1-1,1 0 1,0 1 0,1-1-1,-1 1 1,0 0-1,1-1 1,-1 1 0,1 0-1,0-1 1,0 1-1,0 0 1,0-1 0,1 1-1,-1-1 1,1 1-1,-1 0 1,1-1-1,0 1 1,0-1 0,0 1-1,3 3 1,-2-3 2,0 0-1,1-1 1,-1 1-1,1-1 1,0 1 0,-1-1-1,1 0 1,0 0 0,0 0-1,0-1 1,1 1 0,-1-1-1,0 0 1,1 0-1,-1 0 1,1 0 0,-1 0-1,1-1 1,-1 0 0,1 1-1,4-2 1,-1 1 1,0-2 0,-1 1-1,1-1 1,0 0 0,0 0 0,-1-1 0,0 0-1,1 0 1,-1 0 0,6-5 0,8-7 2,-1-1-1,28-30 1,14-12 12,-54 52 20,0 1-1,1 0 1,0 1 0,0 0 0,0 0 0,0 1 0,1 0 0,-1 0 0,1 1 0,0 0 0,0 0 0,0 1-1,9 0 1,-14 0-27,1 0-1,-1 0 0,0 0 0,0 0 1,0-1-1,0 0 0,0 0 0,0 0 1,0 0-1,0-1 0,-1 1 0,1-1 1,3-5-1,7-5 80,20-29 0,-19 22-24,-8 12-17,-1 0 0,1 0 0,1 1 0,-1 0 0,1 0 0,0 1 1,1 0-1,0 1 0,0 0 0,0 0 0,0 1 0,1 0 0,-1 0 0,1 1 0,0 0 1,16-1-1,-10 2-11,1 0 0,27 3 0,-38-1-34,-1 0 0,1 1 0,0 0 0,0 0 0,-1 1 0,1 0-1,0 0 1,-1 0 0,0 0 0,10 7 0,-13-8-4,-1 0 0,1 1 0,-1-1 0,1 1 0,-1-1 0,0 1 0,0 0 0,1-1 0,-1 1 0,-1 0 0,1 0 0,0 0 0,0 0 0,-1 0 0,1 0 0,-1 0 0,1 0 0,-1 0 0,0 0 0,0 0 0,0 0 0,0 0 0,0 0 0,0 0 0,-1 0 0,1 0 0,-1 0 0,1 0 0,-2 3 0,-1 1 0,0 0 0,0 1 0,-1-1 0,0-1 0,0 1 0,0-1 0,-10 10 0,-7 3-5,-1 0 1,0-2-1,-1 0 1,-1-1-1,-1-2 1,0 0-1,0-2 1,-1-1-1,-1 0 0,0-3 1,-52 10-1,71-16-141,1 0-1,-1-1 1,1 0-1,-1 0 0,0-1 1,1 1-1,-1-2 1,1 1-1,-14-5 1,20 5-40,0 1 0,-1-1 0,1 0 1,0 0-1,-1 0 0,1 0 1,0 0-1,0 0 0,0 0 0,0 0 1,0 0-1,0 0 0,0-1 0,-1-1 1,-4-19-1534</inkml:trace>
</inkml:ink>
</file>

<file path=ppt/ink/ink2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9:27.3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691 1015 11290,'2'-7'8048,"8"-13"-5485,-9 16-2419,1 1 1,0 0-1,0 0 0,0 0 1,0 0-1,1 0 1,-1 0-1,1 1 1,-1-1-1,1 1 1,0 0-1,6-4 0,3 2 169,0 1 0,24-4-1,-22 5-118,25-7 0,-21 2-81,-1 0 0,1-1 0,-1-1 0,-1-1 0,0-1 0,0 0 0,-1-1 0,0 0 0,19-23 0,-11 10 134,-2-2 0,-1 0 0,-1-1 1,23-48-1,-36 63-151,0-1 0,-1 0 0,-1 0 0,0-1-1,-1 1 1,1-19 0,-2 12 54,-1-1-1,-2 0 1,-4-33-1,3 44-108,-1-1-1,0 1 0,0 0 1,-2 0-1,1 0 0,-1 1 0,-1-1 1,-13-18-1,-3 1 50,-41-41 0,45 51-77,0 1 0,-1 1 0,-2 1 0,1 0 1,-1 1-1,-1 2 0,-1 0 0,0 2 0,-32-12 0,42 18-15,0 1 0,-1 0 0,1 1 0,-1 0 0,1 1 0,-1 0 0,1 1 0,-1 1 0,1 0 0,-1 1 0,1 0 0,0 1 0,0 1 0,0 0 0,0 1 0,0 0 0,1 1 0,0 0 0,-12 9 0,-3 5 12,0 2 1,-37 39-1,-42 59 125,48-51-32,23-30-27,-85 103 302,106-122-283,0 1 0,1 0 1,1 1-1,1 0 1,-11 31-1,18-40-28,1 0-1,0 0 1,1 1 0,0-1-1,1 1 1,1 23 0,0-29-26,1 0 1,1 1-1,-1-1 1,1 0 0,1 0-1,0 0 1,0 0-1,0 0 1,1-1-1,0 1 1,10 12-1,-6-11 2,1 0 0,0-1 0,0 0 0,1 0 0,0-1 0,0-1 0,0 0 0,1 0-1,0-1 1,20 7 0,-2-3 32,1-1-1,0-2 0,33 3 1,-10-5-30,0-2 1,0-3-1,0-1 0,0-4 1,102-23-1,-126 21-1547,39-16 1,-63 22 1063,-1 1-12,0 0 0,0-1 0,-1 0 0,0 0 0,6-4 0,-6 3 87,0 0 0,0-1 0,0 0 1,0 1-1,3-9 0</inkml:trace>
</inkml:ink>
</file>

<file path=ppt/ink/ink2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9:29.1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361 1134 12347,'13'7'4348,"11"-4"-2606,-21-3-1412,19 1 33,1 0 1,-1-2 0,1-1-1,-1-1 1,1 0 0,-1-2-1,0-1 1,0 0 0,-1-2-1,0 0 1,-1-1 0,1-2-1,-2 0 1,1-1 0,-2-1 0,0 0-1,0-1 1,-1-2 0,18-21-1,-2-5 329,-3-1-1,-2-2 1,34-71-1,-54 100-608,-1 0 0,0 0-1,-1-1 1,-1 1 0,-1-1-1,0-1 1,-1 1 0,-1 0-1,-1-1 1,0 1 0,-1-1-1,-1 1 1,-6-33 0,0 20-87,-2 1 0,-1 0 1,-1 0-1,-1 1 1,-2 1-1,-1 0 0,-1 1 1,-1 0-1,-1 2 0,-29-31 1,34 42-13,-1 1 0,-1 1 0,0 1 0,0 0 0,-1 1 0,0 0 0,0 1 0,-34-10 0,31 12 5,0 1 0,-1 1 0,0 1 0,0 1 1,0 1-1,0 0 0,-38 5 0,44-2 9,1 1 1,0 1-1,1 0 1,-1 0-1,1 2 0,0-1 1,0 2-1,0-1 0,1 2 1,0-1-1,0 1 1,1 1-1,0 0 0,-10 13 1,-9 13 61,2 1 0,-41 74 0,-53 130 456,111-217-442,2 0-1,0 1 1,1 0 0,2 0-1,0 1 1,2-1 0,0 1-1,2 0 1,2 30-1,0-41-40,1 0 0,0 0 0,1 0 0,1 0 0,0-1 0,0 0 0,2 1 0,0-2-1,0 1 1,1-1 0,0 0 0,1 0 0,1-1 0,0 0 0,0-1 0,1 1 0,19 14-1,-15-16-26,1 0-1,-1-1 1,1-1-1,0 0 0,1-1 1,0-1-1,0 0 1,0-1-1,32 4 0,-15-5-389,1-2-1,-1-1 0,0-1 0,35-7 1,-46 4-647,37-10 0,25-18-285</inkml:trace>
</inkml:ink>
</file>

<file path=ppt/ink/ink2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9:30.2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450 643 12339,'0'0'208,"0"0"0,-1-1 1,1 1-1,0 0 0,-1 0 1,1 0-1,0-1 0,0 1 0,-1 0 1,1-1-1,0 1 0,0 0 1,0 0-1,-1-1 0,1 1 1,0 0-1,0-1 0,0 1 1,0 0-1,0-1 0,0 1 0,-1 0 1,1-1-1,0 1 0,0-1 1,0 1-1,0 0 0,0-1 1,1 1-1,-1 0 0,0-1 1,0 1-1,0-1 0,1 1-21,0-1 0,-1 1 0,1-1 0,0 1 0,0 0-1,-1 0 1,1-1 0,0 1 0,0 0 0,0 0 0,-1 0 0,1 0 0,2 0-1,28 3 982,3 4-439,81 12 288,-99-18-915,-1 0-1,0-1 1,0-1-1,0 0 1,27-7-1,-20 2 103,0-1 0,0-2 0,0 0 0,-1-1 0,27-18 0,-35 20-37,0-1 0,-1-1 1,0 0-1,0-1 0,-1 0 1,-1-1-1,0 0 1,16-26-1,-23 32-120,0 0 1,0 1-1,-1-1 0,0-1 1,0 1-1,-1 0 0,1 0 1,-1-1-1,-1 1 0,1-1 1,-2-10-1,0 8-26,0 1-1,-1 0 1,0 0 0,0 0-1,-1 0 1,0 0 0,-1 0-1,-4-8 1,-3 0-12,0 1 0,-1 0 1,0 0-1,-1 2 0,-1-1 1,0 1-1,-19-12 0,5 6 35,-2 0 0,0 2-1,-1 2 1,-59-22 0,34 19 105,0 3 0,-62-8 0,105 21-138,-1 1 0,0 0 0,1 0 0,-23 3 0,28-1-9,0 1 0,0 0 1,0 0-1,0 1 0,0 0 0,0 0 0,1 0 1,0 1-1,-8 6 0,-1 2-6,0 1 1,0 1-1,-18 23 1,-37 52-14,48-56 39,1 0 0,1 2-1,2 0 1,-19 50-1,34-75 5,1 1 0,1-1-1,-1 1 1,2-1 0,-1 1-1,1 0 1,1 0 0,0 0-1,1-1 1,0 1-1,0 0 1,4 10 0,-2-9 22,2 0 0,-1 0 0,1-1 0,1 1 0,0-1 0,1-1 0,0 1 0,0-1 0,19 18 0,-12-15 45,1 0 1,1-1-1,0-1 0,0 0 0,2-1 1,-1-1-1,1-1 0,0 0 1,1-1-1,-1-1 0,1-1 1,23 3-1,-17-4-7,1-1 1,0-1 0,-1-2-1,1 0 1,0-2 0,0-1-1,-1-1 1,47-13-1,-42 7-60,0-2 0,55-29 0,-72 33-114,1-1 0,-1 0 0,0-1-1,-1 0 1,-1-1 0,1 0-1,17-24 1,-26 30-132,1 0 0,-1 0 0,0-1 0,4-10 0,-7 14 157,1 0-1,-1 0 1,0 0-1,1-1 1,-1 1 0,-1 0-1,1 0 1,0 0-1,0 0 1,-2-4-1</inkml:trace>
</inkml:ink>
</file>

<file path=ppt/ink/ink2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4:59:49.7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553 1261 12651,'0'2'153,"0"-1"0,0 1 0,1-1 0,-1 0 0,0 1-1,1-1 1,-1 0 0,0 1 0,1-1 0,0 0 0,-1 0 0,1 0 0,0 1 0,0-1 0,-1 0 0,1 0 0,0 0 0,0 0 0,0 0 0,0 0 0,1-1 0,-1 1 0,0 0 0,0 0 0,0-1 0,1 1 0,-1-1 0,0 1 0,0-1 0,1 0 0,1 1 0,6 0 252,-1 1 0,1-2 0,-1 1 1,10-2-1,-11 1-137,29-2 755,-1-2 0,53-11 0,70-27 555,-89 21-778,-1-2-1,108-54 1,-145 60-539,-1-1 0,0-1 0,-2-1 0,0-2 0,-1-1 0,-1-1 0,35-44 0,-46 49-184,0-1-1,-2-1 0,0 0 1,-1-1-1,-1 0 0,-2-1 1,11-36-1,-16 43-55,-1 1 0,0-1 0,-2 1 0,0-1 1,0 0-1,-1 0 0,-2 0 0,1 1 0,-2-1 0,0 0 0,0 1 1,-12-29-1,3 19-1,0 0 1,-2 0-1,-1 1 1,0 1-1,-26-29 1,15 24-25,-1 0 1,-1 2-1,-43-31 1,42 38 2,0 1 1,-1 2-1,-1 1 0,0 1 1,-1 2-1,0 1 0,-52-11 1,37 14 10,1 1 0,-1 3 0,-1 1 0,-91 8 0,110 0-10,0 0 0,1 2-1,0 1 1,0 1 0,1 1-1,0 2 1,1 1-1,1 0 1,-34 25 0,17-7 24,1 1 1,2 3-1,1 1 1,-44 54-1,58-60 23,2 0 1,1 1-1,1 1 0,2 1 1,-25 65-1,33-70 2,2 0 1,0 0-1,2 1 1,2 0-1,0-1 0,2 2 1,1-1-1,4 33 0,-2-48-16,1-1-1,1 0 1,0 0-1,1 0 0,1-1 1,-1 1-1,2-1 1,7 13-1,-4-10 36,2 0-1,-1-1 0,2-1 1,0 1-1,19 16 0,-2-8 54,0-1 0,1-1 0,1-2 0,1-1 0,51 20 0,-53-26-95,0-2 0,0 0 0,1-2 1,54 5-1,-42-9 27,-1-3 1,84-9-1,-43-5 11,0-4 1,157-56-1,-162 45-64,104-54 0,-177 80 0,1 0 0,0 0 0,0 0 0,8-3 0,-14 6-5,0 0 0,1 0 1,-1 0-1,0 0 0,1 0 0,-1 0 0,0 1 1,0-1-1,1 0 0,-1 0 0,0 0 0,0 0 1,1 0-1,-1 0 0,0 0 0,0 1 1,1-1-1,-1 0 0,0 0 0,0 0 0,1 1 1,-1-1-1,0 0 0,0 0 0,0 1 0,0-1 1,0 0-1,1 0 0,-1 1 0,0-1 0,0 0 1,0 0-1,0 1 0,0-1 0,0 0 0,0 1 1,0-1-1,0 0 0,0 0 0,0 1 0,0-1 1,0 0-1,0 1 0,0-1 0,0 0 1,-1 1-1,-1 18-1222,1-14 397,-4 27-2807,3-1 1322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5:54.4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85 15795,'33'-14'1281,"3"1"1007,5-1-1216,-3-2-1672,8 3-576,-3-2 376</inkml:trace>
</inkml:ink>
</file>

<file path=ppt/ink/ink2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0:05.7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318 929 15379,'-13'-20'2780,"9"17"-432,5 15-896,0-11-1347,0 1-1,-1-1 0,1 1 0,0-1 1,0 0-1,0 1 0,0-1 0,0 0 1,0 0-1,0 1 0,0-1 0,0 0 0,0 0 1,1 0-1,-1-1 0,1 1 0,-1 0 1,0 0-1,1-1 0,-1 1 0,1-1 1,2 1-1,4 1 179,0-1-1,0 0 1,10 0 0,3-2 60,0 0 0,-1-1 1,1-1-1,27-8 0,81-31 775,-129 42-1117,112-41 1311,172-92 0,-270 125-1253,-1 0 1,0 0 0,0-2 0,-1 1-1,0-2 1,13-14 0,-20 19-27,0-1 0,0 0-1,0 0 1,-1-1 0,0 1 0,0-1 0,-1 0 0,0 0 0,-1 0 0,1 0-1,-2-1 1,3-16 0,-4 7-3,-1 0-1,0 0 0,-1 0 1,-1 0-1,-1 1 1,0-1-1,-10-25 1,0 10-14,-1 1 1,-34-56 0,40 73-16,-2 2 0,1-1 0,-2 1 0,1 1 0,-2 0 1,1 1-1,-2 0 0,0 1 0,-17-10 0,12 10-1,0 1-1,0 1 1,-1 1-1,0 0 1,-1 2-1,1 0 1,-25-2 0,-22 2-7,-1 3 0,0 3 1,-110 16-1,151-14 6,-1 2 0,0 1 0,-50 18 0,66-19-1,0 1 0,1 0 0,0 0 0,0 1 0,1 0 0,0 1 0,0 0 0,0 1 0,1 0 0,-14 20 1,12-13 4,0 2 1,2-1-1,0 2 1,2-1-1,0 1 1,0 0-1,2 0 1,0 1 0,2 0-1,0 0 1,1 0-1,1 0 1,1 0-1,4 32 1,-2-30 34,2 1 1,0-1-1,2 0 0,0 0 1,2 0-1,0-1 0,1 0 1,1 0-1,1-1 1,1-1-1,1 0 0,24 28 1,-25-35-30,1 0 0,0-1 0,1 0 0,0-1 1,0-1-1,30 14 0,-23-14 3,1 0-1,-1-2 1,1-1 0,37 5-1,-16-6-1,-1-3 0,1-1 0,0-3-1,-1-1 1,47-9 0,-31 1-68,-1-2-1,-1-3 1,56-23 0,-77 24-75,0-1 1,-2-2 0,0-1 0,-1-2-1,49-41 1,-70 52-381,-1 1-1,0-1 1,-1 0-1,0-1 1,-1 0-1,0-1 1,11-21 0,9-40-1258</inkml:trace>
</inkml:ink>
</file>

<file path=ppt/ink/ink2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0:09.2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0 604 15379,'2'52'1825,"0"-6"516,9 62 0,-10-104-2253,-1-3-60,0 1 0,0-1 0,0 1 0,0-1 0,1 1-1,-1-1 1,0 1 0,1-1 0,0 1 0,-1-1-1,1 1 1,0-1 0,0 0 0,-1 0 0,1 1 0,2 1-1,-2-3-21,-1 0-1,0-1 0,1 1 0,-1 0 0,0 0 1,1-1-1,-1 1 0,0 0 0,0-1 1,1 1-1,-1 0 0,0-1 0,0 1 0,0 0 1,1-1-1,-1 1 0,0 0 0,0-1 0,0 1 1,0-1-1,0 1 0,0 0 0,0-1 0,0 1 1,0-1-1,0 1 0,0 0 0,0-1 0,0 0 1,1-18 67,-1 14-42,0-10 41,1-25 122,2 1 0,11-63 0,-11 89-71,1 1 0,0-1 0,1 1 1,11-22-1,-12 28-3,1-1 1,-1 1 0,1 0-1,0 0 1,1 0 0,-1 1-1,1 0 1,0 0-1,8-5 1,-11 8-55,1 0 0,-1 0 1,1 1-1,0-1 0,-1 1 0,1-1 0,0 1 0,0 0 0,0 1 1,-1-1-1,1 1 0,0 0 0,0 0 0,0 0 0,4 1 1,-3 0-21,0 0 0,0 1 1,-1-1-1,1 1 1,-1 0-1,1 1 1,-1-1-1,0 1 1,0 0-1,6 5 1,2 5-6,1 0 1,-2 1-1,0 0 1,0 1 0,9 20-1,0-2-29,2-1 0,41 48 0,-56-75 31,-6-10-8,-6-17 17,3 17-39,-1-10 1,0 0 0,1 0 0,0-1 0,1 1 0,1-1 1,1 1-1,0-1 0,1 1 0,4-18 0,1 6-13,1 1 0,1 0 0,1 1-1,19-33 1,-24 49-4,0 0 0,12-14 0,-15 20-1,1 0 0,0 0 1,0 0-1,0 1 1,0-1-1,0 1 1,1 0-1,-1 0 0,8-3 1,-10 5 1,0-1 0,1 1 0,-1 0 1,0 0-1,0 0 0,0 0 0,1 0 0,-1 0 0,0 0 1,0 0-1,0 1 0,0-1 0,1 0 0,-1 1 1,0-1-1,0 1 0,0-1 0,0 1 0,0-1 0,0 1 1,0 0-1,0 0 0,0-1 0,0 1 0,0 0 1,-1 0-1,1 0 0,0 0 0,-1 0 0,2 2 0,2 4-7,-1 0-1,0-1 1,4 14-1,-5-16 10,5 17-14,-4-9 12,1 0 0,1-1 1,7 15-1,-12-25 4,1 0 0,-1 0 0,1 0 1,0 0-1,-1 0 0,1 0 0,0 0 0,0-1 0,-1 1 1,1 0-1,0 0 0,0-1 0,0 1 0,0 0 1,0-1-1,0 1 0,0-1 0,0 1 0,0-1 1,0 0-1,0 1 0,1-1 0,-1 0 0,0 0 0,0 0 1,0 0-1,0 0 0,0 0 0,1 0 0,-1 0 1,0 0-1,0-1 0,0 1 0,0 0 0,0-1 1,0 1-1,0-1 0,0 1 0,0-1 0,0 1 0,0-1 1,0 0-1,2-1 0,2-3 23,0 0-1,0-1 1,0 0 0,-1 0-1,5-7 1,3-7 55,-1 0-1,-2-1 1,9-24 0,17-68 195,-35 110-268,1-1 7,8-20 35,-9 24-49,0 0-1,0-1 1,1 1 0,-1 0 0,0 0 0,0-1-1,0 1 1,0 0 0,1 0 0,-1 0-1,0 0 1,0-1 0,0 1 0,1 0 0,-1 0-1,0 0 1,0 0 0,1 0 0,-1 0 0,0 0-1,0-1 1,1 1 0,-1 0 0,0 0 0,0 0-1,1 0 1,-1 0 0,1 0 0,-1 1-3,1-1 1,0 1 0,-1-1 0,1 1-1,-1-1 1,1 1 0,-1-1-1,1 1 1,-1 0 0,1-1 0,-1 1-1,1 0 1,-1-1 0,0 1 0,1 1-1,5 14-9,9 31 0,-12-33 5,1 0 1,1 0-1,0 0 0,8 14 1,-11-24 5,1-1 0,-1 1 0,1-1 0,0 1 1,0-1-1,0 0 0,0 0 0,0 0 0,1-1 0,-1 1 1,1-1-1,0 0 0,-1 0 0,1 0 0,0 0 0,0-1 1,0 0-1,7 2 0,-3-2 5,0-1 0,1 0 0,-1 0 0,0 0 0,1-1 1,-1-1-1,0 1 0,0-1 0,0-1 0,0 1 0,0-1 0,14-8 0,-8 3 9,0 0 0,0-2 0,-1 1 0,0-1 0,19-21 0,-26 24 12,0 1 0,-1-1 0,0-1 1,0 1-1,-1-1 0,0 0 0,0 0 1,-1 0-1,5-16 0,-7 21-7,-1 0 1,1 0-1,-1 0 0,0 0 1,0 0-1,0 0 1,0-1-1,0 1 0,0 0 1,-1 0-1,0 0 0,0 0 1,0 0-1,0 0 0,0 1 1,0-1-1,-1 0 1,1 0-1,-1 1 0,0-1 1,0 1-1,0-1 0,0 1 1,0 0-1,0 0 0,-1 0 1,1 0-1,-1 0 0,1 1 1,-6-3-1,0 0 1,-1 1 0,0 0-1,0 0 1,-1 1 0,1 0-1,0 1 1,-1 0 0,-15 1-1,-79 9-266,61-4-305,32-5-1300,19-6-1348,1 1 2536,51-37-4143,-20 17 3518</inkml:trace>
</inkml:ink>
</file>

<file path=ppt/ink/ink2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0:09.5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154 1 12731,'-3'8'951,"-1"0"1,0 1 0,0-1 0,0-1 0,-11 13-1,-31 32 1799,33-39-2164,1 0 0,1 1 0,-19 27-1,29-40-548,0 1-1,1-1 1,-1 0 0,0 1-1,1-1 1,-1 1-1,0-1 1,1 1-1,0-1 1,-1 1-1,1-1 1,0 1-1,0 0 1,0-1-1,0 1 1,0-1 0,0 1-1,1 1 1,-1-2-27,1 0 0,0 0 0,0 0 1,0 0-1,0 0 0,0 0 0,0 0 0,0 0 1,0-1-1,0 1 0,1 0 0,-1-1 1,0 1-1,0-1 0,1 1 0,-1-1 1,0 0-1,1 1 0,-1-1 0,0 0 0,1 0 1,1 0-1,25 1 11,0 0 1,1-3-1,29-4 0,-25 2 735,61 1-1,-89 3-604,0 1-1,0-1 0,0 1 0,0 0 1,5 2-1,-9-2-107,0-1 0,1 1 1,-1-1-1,0 1 0,0-1 1,0 1-1,0 0 0,0 0 0,1 0 1,-1-1-1,-1 1 0,1 0 0,0 0 1,0 1-1,0-1 0,0 0 0,-1 0 1,1 0-1,-1 0 0,1 1 0,-1-1 1,1 0-1,-1 0 0,1 3 0,-1 1 17,-1-1-1,1 1 0,-1 0 1,0-1-1,0 1 0,-1-1 1,1 0-1,-1 0 0,0 1 1,0-1-1,0 0 1,-1 0-1,-4 6 0,-7 6 94,-22 23 0,21-24-146,-27 21 1,38-33-116,0 0 1,0 0-1,-1-1 0,1 1 1,-1-1-1,0 0 1,1 0-1,-1 0 0,0-1 1,0 0-1,-10 2 0,14-3-3,-1-1 0,1 1 0,0 0 0,0 0 1,-1 0-1,1-1 0,0 1 0,0 0 0,0-1 0,-1 1 0,1-1 0,0 0 0,0 1 0,0-1 0,0 0 0,0 0 0,0 1 0,0-1 0,1 0 0,-1 0 0,0 0 0,0 0 0,1 0 0,-1 0 0,0 0 1,1-1-1,-1 1 0,1-1 0,-1-1-171,0-1-1,0 1 1,1 0 0,-1 0 0,1 0 0,0-1 0,0 1 0,0 0 0,1-4 0,9-26-1395</inkml:trace>
</inkml:ink>
</file>

<file path=ppt/ink/ink2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0:10.0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74 1 14475,'5'7'1408,"4"8"873,8 7-81,9 11-463,3 1-185,6 3-272,1-2-199,-1 0-377,4-2-216,-4 0-280,-12-4-88,-4-3-128,-8-1-168,-11-6-848,-2-3-449,-11-7-1431,-9-1 1423</inkml:trace>
  <inkml:trace contextRef="#ctx0" brushRef="#br0" timeOffset="1">0 334 16596,'24'2'1672,"17"-13"1449,12-7-897,15-15-832,10-6-319,-6-9-1321,-2-3-529,16-7 433</inkml:trace>
</inkml:ink>
</file>

<file path=ppt/ink/ink2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0:10.9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1152 15611,'3'1'186,"-1"-1"0,1 1 0,-1 0 0,1-1 0,0 0 0,-1 1-1,1-1 1,0 0 0,-1 0 0,1 0 0,-1-1 0,1 1 0,0-1 0,-1 0-1,4-1 1,0-1 188,0 0 0,0 0-1,0-1 1,-1 0-1,8-7 1,29-30 1159,-3-2 1,59-82-1,-72 86-1354,-2 0 0,-1-2 0,-2 0 1,-1-1-1,-3-1 0,-1-1 0,-3-1 0,-1 0 0,-2 0 1,6-78-1,-15 93-169,0 1 0,-2-1 1,-7-43-1,5 57-4,0 0 1,-1 1-1,-1 0 0,-1 0 1,0 0-1,0 1 0,-17-26 1,20 35 1,0 1 1,0 0-1,-1 0 0,1 0 1,-1 0-1,0 1 1,0-1-1,0 1 0,0 0 1,-1 0-1,1 1 0,-1-1 1,0 1-1,1 0 1,-1 0-1,0 1 0,0-1 1,-1 1-1,1 0 1,0 1-1,0-1 0,0 1 1,-1 0-1,1 0 0,0 1 1,0-1-1,0 1 1,-1 0-1,1 1 0,0-1 1,0 1-1,1 0 1,-1 0-1,-5 4 0,2-2 27,0 2 0,0-1 0,0 1 1,1 1-1,0-1 0,0 1 0,0 1 0,1-1 0,0 1 0,1 0 0,0 0 0,0 1 0,0-1 0,1 1 0,1 0 0,-1 0 1,2 1-1,-4 17 0,3-7 18,0 0 1,2 1-1,1-1 1,0 1-1,1-1 1,2 1-1,0-1 1,6 22 0,-3-22-16,0 0 1,2 0 0,0-1 0,1 0 0,1-1-1,1 0 1,0-1 0,1 0 0,1 0 0,1-2 0,30 28-1,-34-34-25,1-1 0,0 0-1,0-1 1,1 0 0,0-1 0,0 0-1,0-1 1,1 0 0,0-1 0,0 0-1,0-1 1,0-1 0,0 0-1,1-1 1,-1 0 0,1-1 0,-1 0-1,0-1 1,21-5 0,-22 3 4,0-1 0,0 0 0,-1 0 0,0-2 0,0 1 0,0-1 0,-1-1 0,0 0 0,0-1 0,0 0 0,-1 0 0,0-1 0,11-14 0,-14 16-2,-1-1-1,0 0 1,0 1-1,-1-2 0,0 1 1,0 0-1,-1-1 1,0 0-1,-1 1 0,0-1 1,0 0-1,-1-1 0,0 1 1,0 0-1,-1 0 1,-1 0-1,1 0 0,-4-16 1,3 20-12,-1 1 0,1 0 1,-1-1-1,1 1 0,-1 0 1,-1 0-1,1 0 0,0 1 1,-1-1-1,0 0 0,-6-5 1,8 8-5,-1 0 0,1-1 0,-1 1 0,0 1 0,1-1 0,-1 0 0,0 0 0,0 1 0,1-1 0,-1 1 0,0-1 0,0 1 0,0 0 0,0 0 0,0 0 0,0 0 0,1 0 0,-1 0 0,0 0 0,0 1 0,0-1 0,0 1 0,0-1 0,1 1 0,-1 0 0,0 0 0,1-1 0,-1 1 0,0 0 0,1 1 0,-3 1 0,-6 5 2,1 1 0,0 0 1,1 1-1,0 0 0,0 0 1,1 1-1,0 0 0,1 0 1,0 0-1,1 1 0,1 0 1,-1 0-1,2 0 0,0 0 1,0 1-1,-1 25 0,4-34 15,0 0 0,0-1 0,0 1 0,1 0-1,0 0 1,0-1 0,0 1 0,0 0-1,0-1 1,1 1 0,-1-1 0,1 1 0,0-1-1,0 0 1,1 0 0,2 4 0,-2-4 15,1 0 1,0 0-1,0 0 1,0-1-1,0 1 1,1-1-1,-1 0 1,1 0-1,-1-1 1,1 1-1,5 0 0,7 1 32,-1-2 0,0 0-1,1 0 1,-1-2-1,0 0 1,24-5 0,-16 2-147,0-1 1,-1-2-1,31-12 1,-15 0-2537,-2-7-3572,-18 10 4271</inkml:trace>
</inkml:ink>
</file>

<file path=ppt/ink/ink2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0:11.6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243 622 17812,'-3'-1'394,"0"-1"0,0 1-1,-1 0 1,1 0 0,0 0 0,0 0 0,-1 1 0,1-1 0,0 1 0,-1 0 0,1 0 0,-5 0-1,2 1-23,0 0 0,0 1 0,0-1-1,0 1 1,0 0 0,-7 4-1,0 2 3,1-1 0,0 2 0,0-1 1,-20 21-1,21-18-270,1 0 1,-16 22-1,24-29-93,0-1-1,0 1 0,0-1 1,0 1-1,0 0 1,1 0-1,-1 0 0,1 0 1,0 0-1,1 0 0,-1 0 1,1 1-1,-1-1 1,2 6-1,-1-8-8,0 0-1,1-1 1,-1 1 0,0 0-1,1-1 1,0 1 0,-1 0-1,1-1 1,0 1 0,0-1-1,0 0 1,0 1 0,0-1-1,0 0 1,0 1 0,0-1-1,1 0 1,-1 0 0,0 0-1,1 0 1,-1 0 0,1 0-1,-1-1 1,1 1 0,-1 0-1,1-1 1,0 1 0,-1-1-1,1 0 1,0 1 0,-1-1-1,1 0 1,0 0 0,0 0-1,2-1 1,0 1-1,1-1 0,-1 0 0,1 0 0,-1 0 0,1 0 0,-1-1 0,0 0 1,0 0-1,0 0 0,0 0 0,0 0 0,4-4 0,-4 1 0,1 0 1,-1 1-1,0-2 1,0 1-1,0 0 1,-1-1-1,0 0 0,4-9 1,0-5-4,6-26 0,-9 28 2,1 6-8,-5 12 9,1 0 1,-1 0-1,0-1 0,0 1 0,0 0 0,0 0 0,0 0 0,0 0 1,0 0-1,1 0 0,-1 0 0,0 0 0,0 0 0,0-1 0,0 1 0,0 0 1,1 0-1,-1 0 0,0 0 0,0 0 0,0 0 0,0 0 0,1 0 0,-1 0 1,0 0-1,0 0 0,0 0 0,0 0 0,1 0 0,-1 0 0,0 0 1,0 1-1,0-1 0,1 0-2,0 1 1,-1 0 0,1 0-1,-1 0 1,1-1 0,-1 1-1,1 0 1,-1 0-1,1 0 1,-1 0 0,0 0-1,0 0 1,1 0 0,-1 0-1,0 2 1,0-2 1,0 0 1,0 0-1,1 0 0,-1-1 1,1 1-1,-1 0 1,0 0-1,1 0 0,-1 0 1,1 0-1,0-1 0,-1 1 1,1 0-1,0 0 1,-1-1-1,1 1 0,0 0 1,0-1-1,0 1 0,0-1 1,-1 1-1,1-1 1,0 0-1,0 1 0,0-1 1,0 0-1,0 1 1,0-1-1,0 0 0,0 0 1,0 0-1,0 0 0,2 0 1,3 0-3,1-1 0,-1 1 1,0-1-1,8-2 0,-4 0 8,1 0 0,0-1-1,-1 0 1,0 0 0,0-1-1,0 0 1,0-1 0,-1 0-1,0-1 1,0 0 0,-1 0-1,0-1 1,9-11 0,-2 2 143,0 0 0,1 1 0,22-18 0,-29 27-2,0 1 0,0 0 1,0 1-1,1 0 0,0 0 0,0 1 1,0 0-1,20-4 0,-30 8-138,1-1 0,-1 1 0,1 0 1,-1 0-1,1 0 0,0 0 0,-1 0 0,1 0 0,-1 0 1,1 0-1,-1 0 0,1 0 0,0 0 0,-1 0 0,1 0 1,-1 0-1,1 1 0,-1-1 0,1 0 0,-1 0 0,1 1 1,-1-1-1,1 0 0,-1 0 0,1 1 0,-1-1 0,1 1 0,-1 0-2,1 0-1,-1 0 0,0-1 0,0 1 0,0 0 1,0 0-1,0 0 0,0 0 0,0-1 0,0 1 0,-1 0 1,1 0-1,0 0 0,0-1 0,-1 1 0,1 1 0,-4 5 4,0 0-1,-9 13 1,11-18 1,-14 20 2,8-11-16,0 1 0,0-1 0,1 1 0,-11 24 0,18-35 0,-1 1 0,1-1 1,-1 1-1,1-1 0,0 1 0,-1-1 0,1 0 0,0 1 1,0-1-1,0 1 0,0-1 0,0 1 0,1-1 0,-1 1 1,0-1-1,1 1 0,-1-1 0,1 0 0,-1 1 0,2 0 1,-2-1-2,1 0 1,0-1 0,0 1-1,0 0 1,0-1 0,0 1 0,0-1-1,0 0 1,0 1 0,0-1-1,0 0 1,0 1 0,0-1-1,0 0 1,0 0 0,0 0 0,0 0-1,0 0 1,0 0 0,0 0-1,0 0 1,0-1 0,0 1-1,0 0 1,0-1 0,0 1 0,0 0-1,0-1 1,1 0 0,7-4-17,1-1 1,-1 0 0,0 0 0,0-1 0,-1 0-1,0-1 1,0 1 0,8-12 0,-5 7 10,27-30 54,-2-1 0,-2-2 0,-2-1 1,33-63-1,-54 83-3,-1-1-1,-1 0 1,-1 0 0,-2-1-1,0 0 1,-2 0 0,0-48-1,-4 65-37,0 10-2,0-1 0,0 1 0,0-1-1,0 1 1,0-1 0,0 1 0,0-1-1,0 0 1,1 1 0,-1-1 0,2-1-1,-1 3-15,1 5 5,1 10-9,31 198-53,-25-175 65,2-1 0,1 0-1,26 56 1,-24-65-233,9 17-2293,-23-44 2484,0-1 0,0 0 0,0 0 0,0 1 0,1-1 0,-1 0 0,0 0 0,0 1 0,1-1 0,-1 0 0,0 0 0,0 0 0,1 0 0,-1 0 0,0 1 0,1-1-1,-1 0 1,0 0 0,1 0 0,-1 0 0,0 0 0,0 0 0,1 0 0,-1 0 0,0 0 0,1 0 0,-1 0 0,0 0 0,1 0 0,-1-1 0,0 1 0,1 0-1,-1 0 1,0 0 0,0 0 0,1 0 0,-1-1 0,0 1 0,0 0 0,1 0 0,-1-1 0,1 1-111,11-10-563</inkml:trace>
</inkml:ink>
</file>

<file path=ppt/ink/ink2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0:11.9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56 17188,'15'14'2344,"18"5"2009,11-3-1000,15-7-1457,-4-5-511,5-13-1017,-3-13-576,0-13-5850,-2-16 4226</inkml:trace>
</inkml:ink>
</file>

<file path=ppt/ink/ink2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0:20.1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1 608 14659,'45'-40'6927,"-30"28"-5398,21-11 0,-26 17-1220,1 0 0,-1 1 0,2 0 0,-1 1 0,0 0-1,1 1 1,23-3 0,-32 5-290,1 1-1,-1 0 1,1 0-1,-1 0 1,1 0 0,-1 0-1,1 1 1,-1 0-1,1-1 1,-1 1-1,0 1 1,0-1 0,1 0-1,-1 1 1,0 0-1,0-1 1,0 1-1,0 0 1,-1 1 0,1-1-1,-1 0 1,1 1-1,-1-1 1,0 1 0,0 0-1,0 0 1,2 4-1,1 4-13,-1-1-1,-1 0 1,0 1 0,0 0-1,-1 0 1,1 15-1,0 66 39,-3-82-38,-1-1 0,0 1 0,-3 16 0,4-26-4,0 0-1,0 0 1,0 1 0,0-1-1,0 0 1,0 0 0,0 1 0,0-1-1,0 0 1,0 0 0,-1 1-1,1-1 1,0 0 0,0 0 0,0 1-1,0-1 1,0 0 0,-1 0-1,1 0 1,0 1 0,0-1-1,0 0 1,0 0 0,-1 0 0,1 0-1,0 0 1,0 1 0,-1-1-1,1 0 1,0 0 0,0 0-1,-1 0 1,1 0 0,0 0 0,0 0-1,-1 0 1,-6-9 40,4-1-9,-1 0 0,2 0 0,-1-1 1,2 1-1,-1-1 0,1-18 0,1-2 40,5-35 0,-3 51-55,1-1 1,0 1-1,1 0 0,1 0 1,0 0-1,1 1 1,13-25-1,-15 33 27,0 0 1,0 1-1,0-1 1,0 1-1,1 0 0,0 0 1,0 1-1,1-1 1,-1 1-1,1 0 0,0 1 1,0-1-1,0 1 1,0 0-1,1 1 0,-1-1 1,1 1-1,0 1 1,10-2-1,-12 2-12,1 1 0,-1 0 0,0 0 0,0 0 0,1 1 0,-1-1 0,0 1-1,0 1 1,0-1 0,0 1 0,0 0 0,0 0 0,0 0 0,5 4 0,-4-2-20,-1 1 0,0-1 0,0 1 0,0 0 1,0 1-1,-1-1 0,1 1 0,-1 0 0,-1 0 0,4 7 0,-4-7-1,0 0 1,0 0-1,1-1 0,0 1 0,0-1 0,0 0 1,0 0-1,1-1 0,9 8 0,-11-10-1,0-1-1,0 1 0,0 0 0,1-1 0,-1 0 1,1 0-1,-1 0 0,1 0 0,-1 0 0,1-1 0,-1 0 1,1 0-1,0 0 0,-1 0 0,1 0 0,-1-1 1,1 1-1,-1-1 0,5-1 0,0-1 10,-1 0 0,0 0 0,0-1 1,0 0-1,0 0 0,0 0 0,-1-1 0,9-8 0,4-6 88,19-25-1,-23 25-56,13-19 154,-1 0 0,34-69 0,-54 100-95,-2 10-85,0 13-34,-4 2 3,-2 27 0,0-29 10,1 1-1,2 25 1,-2-39-2,1-1 0,0 1-1,-1 0 1,1-1 0,0 1-1,0 0 1,0-1 0,1 1-1,-1-1 1,1 0 0,-1 1-1,1-1 1,0 0 0,0 0-1,0 0 1,0 0 0,2 2-1,0-2 0,-1-1-1,0 1 1,1 0 0,-1-1-1,1 0 1,0 1-1,-1-1 1,1-1-1,0 1 1,0-1 0,5 1-1,-2-1 0,1-1 0,-1 1 0,1-2 0,0 1 0,-1-1 1,0 0-1,1 0 0,-1-1 0,0 0 0,0 0 0,-1-1 0,7-4 0,-9 6-2,-1-1 0,0 1 0,0-1 0,0 0 0,-1 0 0,1 0 0,-1 0 0,1 0 0,1-4 0,-4 6 1,1-1-1,-1 1 1,1 0-1,-1 0 1,0 0-1,0-1 1,0 1-1,1 0 1,-1 0 0,0-1-1,0 1 1,-1 0-1,1-1 1,0 1-1,0 0 1,-1 0-1,1 0 1,0-1-1,-1 1 1,1 0 0,-1 0-1,0 0 1,1 0-1,-1 0 1,0 0-1,0 0 1,0 0-1,1 0 1,-1 0-1,0 0 1,0 0 0,0 1-1,-2-2 1,-5-2-11,0-1 0,0 1 0,-1 0 1,1 1-1,-1 0 0,-10-2 0,6 2-18,-23-10 0,36 13 31,-1 0 0,1-1 1,-1 1-1,1 0 0,-1 0 1,1 0-1,-1 0 0,1-1 1,-1 1-1,1 0 1,0-1-1,-1 1 0,1 0 1,-1 0-1,1-1 0,0 1 1,0-1-1,-1 1 0,1 0 1,0-1-1,-1 1 1,1-1-1,0 1 0,0-1 1,0 1-1,0-1 0,-1 1 1,1-1-1,0 1 0,0-1 1,0 1-1,0-1 0,0 1 1,0-1-1,0 1 1,0-1-1,0 1 0,1-1 1,-1 1-1,0 0 0,0-1 1,0 1-1,0-1 0,1 1 1,-1-1-1,0 1 1,1-1-1,-1 1 0,0 0 1,1-1-1,0 0 0,2-2 20,1 0-1,0-1 0,0 1 1,6-3-1,-5 4-2,15-10 102,1 1 1,0 2 0,1 0-1,0 1 1,1 1-1,-1 1 1,1 1 0,1 1-1,30-2 1,-46 6-87,0 0 0,0 1 0,0-1 0,0 2 0,0-1 0,0 1 0,12 4 0,-17-4-31,1-1-1,-1 1 1,1 0 0,-1 1 0,1-1-1,-1 0 1,0 1 0,0 0-1,0-1 1,-1 1 0,1 1 0,-1-1-1,1 0 1,-1 0 0,0 1 0,3 7-1,-2 0-13,1 0-1,-1 0 1,-1 0-1,1 13 1,-2-24 7,-1 0 1,0 0 0,0 0 0,0 0 0,0 0-1,0 0 1,0-1 0,0 1 0,0 0 0,0 0 0,1 0-1,-1 0 1,0 0 0,0 0 0,0 0 0,0 0-1,0 0 1,0 0 0,1 0 0,-1 0 0,0 0-1,0 0 1,0 0 0,0 0 0,0 0 0,0 0-1,1 0 1,-1 0 0,0 0 0,0 0 0,0 0-1,0 0 1,0 0 0,0 0 0,0 0 0,1 0 0,-1 1-1,0-1 1,0 0 0,0 0 0,0 0 0,0 0-1,0 0 1,0 0 0,0 0 0,0 0 0,0 1-1,0-1 1,0 0 0,1 0 0,-1 0 0,0 0-1,0 0 1,0 0 0,0 1 0,12-46-215,-6 27 198,27-79-29,-25 78 53,0 1 1,1 1 0,12-19 0,-19 33 6,-1 1-1,1 0 1,-1 0-1,1 0 0,0 0 1,0 0-1,0 0 1,0 0-1,0 0 1,0 1-1,1-1 0,-1 1 1,0 0-1,1 0 1,-1 0-1,1 0 1,0 0-1,-1 0 1,1 0-1,-1 1 0,1 0 1,0-1-1,0 1 1,-1 0-1,1 0 1,0 1-1,-1-1 1,1 0-1,0 1 0,-1 0 1,1-1-1,0 1 1,-1 0-1,0 1 1,1-1-1,3 3 1,5 3 22,-1 1 0,1 0 0,-1 0 0,-1 1 1,0 1-1,9 11 0,-12-14-100,1 2-2,0 0 0,1-1-1,0 1 1,14 9 0,-21-17-156,1 1 0,0-1 0,0 0 0,0 0 0,0 0 0,0 0 0,0 0 0,0 0 0,0-1 0,0 1 0,0-1 1,0 1-1,0-1 0,1 0 0,-1 0 0,0 0 0,0 0 0,0 0 0,0-1 0,1 1 0,-1-1 0,0 1 0,0-1 0,0 0 1,0 1-1,0-1 0,0 0 0,0-1 0,0 1 0,1-2 0,24-21-2005</inkml:trace>
</inkml:ink>
</file>

<file path=ppt/ink/ink2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0:20.2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1 137 17204,'11'0'2040,"4"-4"1417,3-5-937,4-6-1127,5-1-657,-1-3-864,0 1-528,-2 1-1049,-6 3-1135,11-1-2721,-5 6 3104</inkml:trace>
</inkml:ink>
</file>

<file path=ppt/ink/ink2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0:20.7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0 108 12331,'88'120'8348,"-37"-52"-4736,62 110 0,-100-154-3402,-1 0 0,-1 1 0,-2 1 0,0-1 0,-2 2 0,-1-1 0,-1 1 0,3 49 0,-8-70-200,1-3-7,-1 0 0,0-1 1,0 1-1,0 0 0,0-1 0,-1 1 0,1 0 0,-1-1 0,1 1 0,-1 0 0,0-1 1,0 1-1,0-1 0,0 1 0,-3 2 0,4-4-4,-1 0 1,1-1-1,-1 1 1,0-1-1,0 1 0,1-1 1,-1 1-1,0-1 1,0 0-1,0 1 0,1-1 1,-1 0-1,0 1 0,0-1 1,0 0-1,0 0 1,0 0-1,1 0 0,-1 0 1,0 0-1,0 0 1,0 0-1,0 0 0,0-1 1,0 1-1,1 0 0,-1 0 1,0-1-1,0 1 1,0 0-1,1-1 0,-1 1 1,0-1-1,0 1 1,0-2-1,-4-2-8,1 0-1,0 0 1,0 0-1,-6-9 1,-7-12-17,1 0-1,1-2 1,-14-35 0,-27-92-60,42 112 42,2-1 0,1 0 1,2-1-1,-4-73 0,12 108 53,2 0-1,-1 1 0,1-1 0,0 0 1,1 0-1,0 1 0,0-1 0,1 1 1,6-14-1,-6 16 25,0 1 0,1-1 0,0 1 1,0 0-1,0 1 0,1-1 0,-1 1 0,1 0 0,0 0 0,0 0 1,1 0-1,-1 1 0,12-5 0,-3 3 126,0 0 0,0 0 1,1 2-1,0 0 0,16-2 0,-20 4-2,0 1 1,0 0-1,0 0 0,1 1 1,-1 0-1,0 1 1,14 5-1,-23-7-133,0 1 1,0 0-1,1-1 1,-1 1-1,0 0 0,0 1 1,0-1-1,0 0 1,-1 0-1,1 1 0,0-1 1,0 1-1,-1 0 1,1-1-1,2 5 1,-4-5-20,0 0 1,1 1 0,-1-1 0,0 1-1,0-1 1,0 0 0,0 1 0,0-1 0,0 1-1,0-1 1,0 0 0,0 1 0,-1-1-1,1 0 1,-1 1 0,1-1 0,-1 0 0,1 1-1,-1-1 1,0 0 0,0 0 0,0 0 0,1 0-1,-1 0 1,0 0 0,-2 2 0,-8 8 6,-1 0 1,0-1-1,-1 0 1,0-1-1,-17 8 1,1-1-214,-48 17 0,67-29-265,0-1-1,0 0 1,0 0-1,-1-1 1,1 0 0,-19 1-1,29-3 390,-1 0 0,1 0-1,0 0 1,-1 0 0,1 0 0,0 0-1,-1 0 1,1 0 0,0 0-1,0 0 1,-1 0 0,1 0 0,0 0-1,-1 0 1,1 0 0,0 0-1,0-1 1,-1 1 0,1 0 0,0 0-1,0 0 1,-1 0 0,1-1 0,0 1-1,0 0 1,-1 0 0,1 0-1,0-1 1,0 1 0,0 0 0,0-1-1,-1 1 1,1 0 0,0 0-1,0-1 1,0 1 0,0 0 0,0-1-1,0 1 1,0 0 0,0 0 0,0-1-1,0 1 1,0 0 0,0-1-1,0 1 1,0 0 0,0-1 0,0 1-1,0 0 1,0 0 0,1-1-1,-1 1 1,0 0 0,0-1 0,0 1-1,0 0 1,1 0 0,-1-1-1,0 1 1,0 0 0,0 0 0,1 0-1,-1 0 1,1-1 0,16-14-2140,15-4 424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5:56.3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363 63 10642,'1'-3'130,"9"-26"2507,-9 29-2490,-1-1 0,0 0 1,0 0-1,1 0 0,-1 0 1,0 0-1,0 0 0,0 0 1,0 0-1,0 0 0,0 0 0,-1 0 1,1 1-1,0-1 0,0 0 1,-1 0-1,1 0 0,0 0 1,-1 0-1,1 0 0,-1 1 0,1-1 1,-1 0-1,0 0 0,1 1 1,-1-1-1,0 0 0,1 1 1,-2-1-1,-1 0 23,0 0 0,0 0 0,0 0 0,0 1 0,0-1 1,-1 1-1,1 0 0,0 0 0,0 0 0,0 0 0,0 0 0,-1 1 0,-2 1 0,-9 1 407,-20 10-1,32-12-511,-18 7 142,0 2 1,1 0-1,0 1 0,1 1 0,0 0 0,1 2 0,0 0 0,1 1 1,1 1-1,0 1 0,-23 32 0,36-45-193,0 0 1,1 1-1,0 0 0,-1-1 0,1 1 1,1 0-1,-1 0 0,1 0 0,-1 6 0,2-9-5,-1 1 0,1-1 0,0 0 0,1 1 0,-1-1 0,0 1 0,1-1 0,-1 1 0,1-1 0,0 0 0,0 0 0,0 1 0,0-1-1,0 0 1,0 0 0,1 0 0,-1 0 0,1 0 0,-1 0 0,1 0 0,2 1 0,8 6 39,0-1 1,0-1 0,0 0-1,20 7 1,21 12 168,-39-17-143,-1-1 0,0 1 0,0 1 0,-1 0 0,-1 1 0,13 15 0,-21-23-66,0 1 1,0-1-1,-1 1 0,1 0 0,-1 0 0,0 0 0,0 0 1,-1 1-1,1-1 0,-1 0 0,0 1 0,0-1 0,-1 1 1,1 0-1,-1-1 0,0 1 0,0-1 0,0 1 1,-1-1-1,1 1 0,-1-1 0,-1 1 0,1-1 0,0 0 1,-5 8-1,2-5-2,0-1 1,0 1-1,-1-2 0,0 1 1,0 0-1,-1-1 0,0 0 1,0 0-1,0 0 1,0-1-1,-1 0 0,1-1 1,-11 5-1,11-5 2,0-1-1,0 0 1,0 0 0,-1 0-1,1-1 1,-1 0-1,1 0 1,-1-1-1,1 1 1,-1-2 0,1 1-1,-1-1 1,0 1-1,1-2 1,-11-3-1,15 5-5,-1-1 0,1 0 0,0 0 0,0 0 0,0 0 0,0 0 0,1 0 0,-1 0 0,0-1 0,0 1 0,1-1-1,-1 0 1,1 1 0,-1-1 0,1 0 0,0 0 0,0 0 0,0 0 0,0 0 0,0 0 0,0 0 0,0 0 0,1 0-1,-1 0 1,1 0 0,-1-3 0,1 1-7,1 0-1,0 0 0,-1 0 1,2 0-1,-1 0 0,0 1 1,1-1-1,-1 0 0,1 1 1,0-1-1,0 1 0,1 0 1,-1 0-1,1 0 0,3-4 1,181-170-4517,-140 138 3401</inkml:trace>
</inkml:ink>
</file>

<file path=ppt/ink/ink2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0:21.0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 78 14947,'5'0'350,"0"1"541,1-1-1,-1 1 1,0 0 0,8 2 0,-13-3-791,0 0 0,1 0 0,-1 0-1,0 1 1,1-1 0,-1 0 0,1 0 0,-1 1 0,0-1 0,1 0 0,-1 0 0,0 1-1,0-1 1,1 0 0,-1 1 0,0-1 0,0 0 0,0 1 0,1-1 0,-1 1 0,0-1 0,0 0-1,0 1 1,0-1 0,0 1 0,0-1 0,0 0 0,0 1 0,0-1 0,0 1 0,0-1-1,0 0 1,0 1 0,0-1 0,0 1 0,0-1 0,0 1 0,0-1 0,-1 1 0,-10 17 1422,7-13-933,-1 2-171,1 0 0,0 0 1,0 1-1,-3 8 1,7-15-400,-1 0 1,1 0-1,-1 0 1,1 1-1,0-1 1,-1 0-1,1 1 1,0-1-1,0 0 1,0 1-1,0-1 1,0 0-1,0 0 1,0 1-1,0-1 1,1 0-1,-1 1 1,1-1-1,-1 0 1,1 0-1,-1 1 1,1-1-1,-1 0 1,1 0-1,0 0 1,0 0-1,0 0 1,-1 0-1,1 0 1,0 0-1,0 0 1,0-1-1,1 1 0,-1 0 1,1 0-1,3 1-18,0-1 0,1 1-1,-1-1 1,0-1 0,0 1-1,1-1 1,-1 0-1,0 0 1,0 0 0,1-1-1,-1 0 1,0 0 0,8-2-1,-6 1 24,-1-1 0,1 1 0,0-1 1,-1 0-1,0-1 0,0 1 0,0-1 0,0-1 0,8-6 0,-13 10-1,0 0 1,-1 0-1,1 0 1,0-1 0,0 1-1,0 0 1,-1 0-1,1-1 1,0 1-1,-1 0 1,1-1-1,-1 1 1,0 0 0,1-1-1,-1 1 1,0-1-1,0 1 1,0 0-1,0-1 1,0 1-1,0-1 1,-1 1 0,1-1-1,0 1 1,-1 0-1,1-1 1,-1 1-1,1 0 1,-1-1-1,1 1 1,-1 0 0,0 0-1,0 0 1,0 0-1,0-1 1,0 1-1,-2-1 1,-5-5 14,1 0 0,-2 1 0,1 0 0,-13-6 0,9 5-212,0 1-287,0 0 1,0 0 0,-13-3-1,-16-7-3491,24 4 1205,5-5 952</inkml:trace>
</inkml:ink>
</file>

<file path=ppt/ink/ink2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0:21.2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21517,'8'46'1656,"6"7"840,1 4-151,9 4-1065,7-3-200,6-3-447,5-2-217,-7-9-248,-1-7-48,-4-6-280,-8-9-144,-2-3-609,-4-5-407,-3-5-1104,-2-7-865,8-2 1849</inkml:trace>
</inkml:ink>
</file>

<file path=ppt/ink/ink2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0:21.7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187 225 17644,'-6'-1'1389,"0"1"0,-1 0 0,1 0 1,-1 0-1,1 0 0,-12 3 0,13-1-1117,0 0 0,0 0 0,0 0 0,0 1 0,0 0 0,1-1 0,-1 2-1,1-1 1,0 0 0,0 1 0,0 0 0,0 0 0,-3 6 0,-3 1-191,2 1 0,0 0 0,0 1 0,1 0 0,-7 19 0,12-28-80,1 1 0,-1-1 1,1 1-1,0-1 0,0 1 0,0 0 1,1-1-1,0 1 0,0 0 0,0-1 0,0 1 1,1 0-1,0-1 0,0 1 0,0-1 1,0 1-1,1-1 0,-1 1 0,1-1 1,5 8-1,-6-10-5,1 0 1,0 0-1,0 0 1,0 0-1,0 0 1,0 0 0,0-1-1,1 1 1,-1-1-1,1 1 1,-1-1-1,1 0 1,-1 0-1,1 0 1,0 0-1,-1 0 1,1-1-1,0 0 1,0 1 0,-1-1-1,5 0 1,-3 0 0,-1-1 1,1 0 0,-1 1-1,1-1 1,-1 0 0,1-1-1,-1 1 1,0-1 0,1 1-1,-1-1 1,0 0 0,0 0-1,0-1 1,-1 1 0,6-5-1,5-9-3,13-21-1,-17 23-9,1 0 0,20-21 0,-26 31 18,1 0 0,-1 0-1,1 0 1,0 1 0,0 0-1,1 0 1,-1 0-1,1 1 1,-1 0 0,1 0-1,9-2 1,-5 2 11,-1 1 0,20 1 0,-22 0-6,0 1 0,0-2 0,0 1 0,0-1 0,1 0 0,-1 0 0,7-3 0,2-3 65,-1-1-1,-1 0 1,0 0 0,0-2-1,-1 0 1,0 0 0,0-1 0,-1-1-1,15-18 1,-26 28-62,45-50 183,78-70 0,-123 120-391,1 1 0,0-1 0,-1 1 0,1 0 0,0 0 0,0 0 0,0 0-1,0 0 1,0 0 0,0 0 0,0 0 0,0 1 0,0-1 0,0 1 0,0 0 0,1-1-1,-1 1 1,0 0 0,4 1 0,10 5-1390</inkml:trace>
</inkml:ink>
</file>

<file path=ppt/ink/ink2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0:22.9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124 534 14723,'0'-1'206,"-1"1"-1,1-1 0,-1 0 1,1 1-1,-1-1 1,1 1-1,-1-1 1,1 1-1,-1-1 1,0 1-1,1-1 0,-1 1 1,0 0-1,1-1 1,-1 1-1,0 0 1,1 0-1,-1 0 1,0-1-1,0 1 0,1 0 1,-1 0-1,0 0 1,0 0-1,1 0 1,-1 0-1,0 0 1,0 1-1,1-1 0,-1 0 1,0 0-1,0 0 1,1 1-1,-1-1 1,0 1-1,1-1 1,-1 0-1,0 1 0,1-1 1,-2 2-1,-2 2 384,0 0-1,0 0 1,0 1-1,-4 6 0,3-4-198,-5 7 176,1 0 1,0 0 0,2 1 0,-13 30 0,18-39-519,0 0 1,0 0-1,0 0 1,1 1 0,0-1-1,0 0 1,1 1-1,0-1 1,0 1 0,0-1-1,1 1 1,0-1-1,0 0 1,1 0 0,3 12-1,-3-16-43,-1 1 0,1-1 0,-1 0-1,1 0 1,0 0 0,0 0 0,-1 0 0,1-1 0,1 1 0,-1 0-1,0-1 1,0 0 0,1 1 0,-1-1 0,0 0 0,1 0-1,-1 0 1,1-1 0,0 1 0,-1 0 0,1-1 0,-1 0-1,1 0 1,0 0 0,-1 0 0,1 0 0,0 0 0,2-1 0,4-1-1,0 0 1,1 0-1,-2-1 1,1 0-1,0-1 1,14-8-1,-6 1 2,-1 0 1,1-2-1,-2 0 0,0 0 1,20-24-1,58-85 65,-51 65-1,-11 15-2,-31 42-68,0 0 0,0-1 0,0 1 0,1 0 0,-1 0 0,0 0 0,0 0 0,0 0 0,0 0 0,0 0 0,1-1 0,-1 1 0,0 0 0,0 0 0,0 0 0,0 0 0,1 0 0,-1 0 0,0 0 0,0 0 0,0 0 0,1 0 0,-1 0 0,0 0 0,0 0 0,0 0 0,0 0 0,1 0 0,-1 0 0,0 0 0,0 0 0,0 0 0,0 0 0,1 1 0,-1-1 0,0 0 0,0 0 0,0 0 0,0 0 0,0 0 0,1 0 1,-1 0-1,0 1 0,0-1 0,0 0 0,0 0 0,0 0 0,0 0 0,0 0 0,0 1 0,0-1 0,1 0 0,-1 0 0,0 0 0,0 1 0,0-1 0,0 0 0,0 0 0,0 0 0,0 0 0,0 1 0,0-1 0,0 0 0,-1 0 0,4 19-9,-3-14 5,2 6 2,0-1 1,0 0-1,1 1 0,1-1 1,0-1-1,0 1 1,0-1-1,2 1 1,-1-1-1,1-1 0,13 16 1,-15-19 3,0-1 1,0 0-1,0 0 1,0-1-1,1 1 1,-1-1-1,1 0 0,0 0 1,0-1-1,0 1 1,1-1-1,-1 0 1,0-1-1,1 1 1,-1-1-1,1 0 1,0 0-1,-1-1 1,1 0-1,0 0 0,-1 0 1,1-1-1,10-2 1,-12 2 19,-1 0-1,0 0 1,1 0 0,-1-1 0,0 0 0,0 0-1,0 0 1,0 0 0,0 0 0,0 0 0,-1-1-1,1 1 1,-1-1 0,0 0 0,1 0 0,-1 0-1,-1 0 1,1 0 0,0 0 0,-1 0-1,1-1 1,-1 1 0,0-1 0,0 1 0,-1-1-1,1 1 1,0-5 0,-1 2 9,0-1-1,0 1 1,-1 0 0,1-1-1,-1 1 1,-1 0-1,1 0 1,-1 0 0,0 0-1,0 0 1,-1 0 0,0 1-1,0-1 1,-6-8-1,3 8-28,1 0 0,-1 0 0,0 1 0,-1-1 0,1 2 0,-1-1 0,0 1 0,-12-6 0,14 7-28,-1 1 0,0 0 0,-1 0 1,1 0-1,0 1 0,-1 0 0,1 0 0,0 0 1,-1 1-1,1 0 0,-8 1 0,13-1-18,0 0 0,-1 0 0,1 1 0,0-1-1,0 0 1,-1 1 0,1-1 0,0 1 0,0-1 0,0 1-1,-1 0 1,1-1 0,0 1 0,0 0 0,0 0-1,0 0 1,0 0 0,0 0 0,-1 1 0,2-2 9,0 1 0,0-1 0,0 0-1,0 1 1,0-1 0,0 0 0,0 0 0,0 1 0,0-1 0,0 0 0,0 0 0,0 1 0,0-1 0,0 0 0,0 1 0,0-1-1,0 0 1,1 0 0,-1 1 0,0-1 0,0 0 0,0 0 0,0 0 0,0 1 0,1-1 0,-1 0 0,0 0 0,1 1 0,-1-1-46,1 1 0,0-1 1,0 1-1,0-1 1,0 1-1,0-1 1,0 0-1,0 1 1,1-1-1,-1 0 1,1 0-1,2 0-217,0 0-1,1 0 1,-1 0 0,0-1-1,0 1 1,0-1-1,0 0 1,7-3 0,-1 0-190,13-5-493,-1-1-1,0 0 0,33-24 0,-52 32 926,64-46-898,-24 15 725,-40 31 271,-1 1 1,1-1-1,0 0 0,0 1 0,0-1 1,0 1-1,0 0 0,4-1 1,-6 2 33,1 0 0,-1 0 1,1 0-1,-1 0 1,1 0-1,-1 0 1,0 1-1,1-1 0,-1 0 1,1 1-1,-1-1 1,0 1-1,0-1 0,1 1 1,-1 0-1,0 0 1,0-1-1,0 1 0,1 0 1,-1 0-1,1 2 1,6 7 676,-1 1 1,-1-1 0,1 1-1,-2 1 1,1-1 0,4 17-1,7 14 672,-6-18-816,-7-14-420,0 0 0,1 0 0,0 0 0,0-1 0,1 0 0,10 12 0,-16-21-187,0-1 0,0 1 0,0 0 0,0 0 0,0 0 0,0 0-1,0 0 1,0 0 0,0 0 0,0 0 0,0-1 0,0 1 0,0 0 0,0 0 0,0 0-1,0 0 1,0 0 0,0 0 0,0 0 0,0-1 0,0 1 0,0 0 0,0 0-1,0 0 1,0 0 0,0 0 0,0 0 0,0 0 0,1 0 0,-1 0 0,0 0 0,0 0-1,0 0 1,0-1 0,0 1 0,0 0 0,0 0 0,0 0 0,0 0 0,1 0 0,-1 0-1,0 0 1,0 0 0,0 0 0,0 0 0,0 0 0,0 0 0,0 0 0,1 0-1,-1 0 1,0 0 0,0 0 0,0 0 0,0 0 0,0 0 0,0 0 0,0 0 0,0 1-1,1-1 1,-1 0 0,0 0 0,0 0 0,-7-118 181,8 94-272,0 1 0,1 0 0,7-27 0,-7 43-61,0 0 1,0-1-1,1 1 1,0 0-1,8-12 1,-8 15-9,-1 1 0,1 0 0,0 0 0,-1 0 0,1 0 1,0 1-1,1-1 0,-1 1 0,0 0 0,1-1 1,-1 2-1,6-3 0,-7 3-50,1 0-1,-1 1 1,1-1 0,0 1 0,-1-1 0,1 1-1,0 0 1,-1 0 0,1 1 0,0-1-1,-1 0 1,1 1 0,-1-1 0,1 1-1,0 0 1,-1 0 0,0 0 0,1 0-1,-1 1 1,0-1 0,4 3 0,3 3-672,0 1-1,-1 0 1,13 16 0,-6-6 147,-6-8 683,0-1 0,0 0 0,0-1 0,1 0 1,1-1-1,10 7 0,-17-12 219,1 0-1,-1 0 1,0-1 0,1 1-1,-1-1 1,1 0 0,-1 0-1,1-1 1,-1 1 0,1-1-1,0 0 1,-1 0 0,1-1-1,0 1 1,-1-1 0,1 0-1,-1 0 1,1 0 0,7-4-1,-5 1 142,1 0-1,-1-1 0,0 0 0,0 0 1,0-1-1,7-7 0,32-40 1462,-44 49-1672,12-13 404,-1-1 0,-1 0 0,10-21 0,-19 33-419,0 0 0,0 0 0,-1 0 0,0-1 0,0 1 0,0-1 0,-1 1 0,0-1 0,-1 1 0,1-1 0,-1 0 0,0 1 0,-1-1 0,-2-10 0,3 14-65,-1 1 0,1 0 0,-1 0 0,0 0 0,0 0 0,0 0-1,0 0 1,0 0 0,0 1 0,-1-1 0,1 0 0,-1 0 0,1 1 0,-1-1-1,0 1 1,1 0 0,-1-1 0,0 1 0,0 0 0,0 0 0,0 0 0,0 0-1,0 0 1,0 1 0,0-1 0,0 1 0,0-1 0,-1 1 0,1 0 0,0 0-1,0 0 1,-1 0 0,1 0 0,0 0 0,0 1 0,0-1 0,0 1 0,0-1 0,-1 1-1,1 0 1,0 0 0,0 0 0,1 0 0,-5 2 0,2 1 37,0 0 0,0 0 0,0 0 0,0 0 0,0 1 1,1-1-1,0 1 0,0 0 0,0 0 0,1 0 0,0 0 0,0 1 1,0-1-1,-1 6 0,0 0 53,2 1-1,-1-1 1,1 0 0,1 1-1,0-1 1,1 13 0,0-15-53,1-1 1,0 1-1,0 0 1,1 0-1,-1-1 1,2 1-1,0-1 1,0 0-1,0 0 1,1 0-1,7 8 1,-8-11-39,1 0 0,0 0 1,0 0-1,0-1 1,1 0-1,-1 0 1,1 0-1,0-1 1,0 0-1,0 0 1,1 0-1,-1-1 1,1 0-1,-1 0 1,12 1-1,-6-2-39,-1-1 1,1 0-1,0 0 0,-1-1 0,1-1 0,-1 0 0,0 0 0,19-7 1,-13 2-117,0 0 0,-1-1 0,0-1 0,-1 0 0,16-13 0,50-51-287</inkml:trace>
</inkml:ink>
</file>

<file path=ppt/ink/ink2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0:24.9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 57 14067,'-7'-9'695,"-9"-14"1833,16 21-2162,-1 1 1,0-1 0,0 1-1,0-1 1,1 1-1,-1-1 1,1 0-1,-1 1 1,1-1 0,0 0-1,0-2 1,0 3-330,0 1 0,0 0 0,0 0 1,0 0-1,0 0 0,0 0 1,0 0-1,0 0 0,0 0 0,0-1 1,0 1-1,0 0 0,0 0 0,0 0 1,0 0-1,0 0 0,1 0 1,-1 0-1,0 0 0,0 0 0,0 0 1,0 0-1,0 0 0,0 0 1,0 0-1,0 0 0,1-1 0,-1 1 1,0 0-1,0 0 0,0 0 0,0 0 1,0 0-1,0 0 0,0 0 1,1 1-1,-1-1 0,0 0 0,0 0 1,0 0-1,0 0 0,0 0 0,0 0 1,0 0-1,0 0 0,1 0 1,-1 0-1,0 0 0,0 0 0,0 0 1,0 0-1,0 0 0,0 1 0,0-1 1,0 0-1,0 0 0,0 0 1,0 0-1,5 4 351,-1-1 0,-1 1 0,1 0 0,0 0 1,-1 1-1,4 6 0,3 4 134,17 23 298,-3 2-1,22 47 1,30 87-63,-19-38-734,-42-107-376,-12-23 23,1-1-1,-1 1 1,-1 0 0,1 0 0,-1 1-1,0-1 1,0 0 0,0 9-1,-1-15 231,-1 1-1,0-1 1,0 1-1,0-1 1,0 1 0,0-1-1,0 1 1,0-1-1,0 1 1,-1-1-1,1 1 1,0-1-1,0 1 1,0-1-1,0 1 1,-1-1-1,1 0 1,0 1-1,0-1 1,-1 1-1,1-1 1,0 0-1,-1 1 1,1-1-1,-1 1 1,-12 0-2427,-5-4 606</inkml:trace>
</inkml:ink>
</file>

<file path=ppt/ink/ink2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0:25.1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83 15683,'49'-17'5476,"27"1"-2064,-41 9-2482,2-1-105,116-20 1078,-130 25-1793,1 1 0,-1 1 0,1 1 0,32 4 0,-50-3-103,1 0 0,-1 0-1,0 1 1,0 0-1,0 0 1,0 1-1,-1 0 1,1 0 0,-1 0-1,8 6 1,-11-8-6,0 1 1,0 0-1,-1 0 1,1 0-1,0 0 1,-1 0-1,1 0 1,-1 1-1,0-1 1,0 1-1,0-1 1,0 0-1,0 1 1,0 0 0,-1-1-1,1 1 1,-1-1-1,0 1 1,0 0-1,0-1 1,0 1-1,0 0 1,0-1-1,-1 1 1,1-1-1,-2 4 1,0 1 0,-1-1 0,0 0 0,0 0 0,-1 0 0,0-1 0,0 1 0,0-1 0,-1 0 0,-8 8 1,-7 4 13,-26 18 0,12-12-81,-60 30-1,76-44-437,-1 0 0,-1-2 0,0 0-1,0-1 1,-22 3 0,41-9 408,-24 1-1910,25-1 1931,-1 0 0,1 0 0,-1 0 0,1 0-1,-1 0 1,1 0 0,-1 0 0,1-1 0,-1 1 0,1 0 0,-1 0-1,1-1 1,0 1 0,-1 0 0,1 0 0,-1-1 0,1 1 0,-1 0 0,1-1-1,0 1 1,-1-1 0,1 1 0,0 0 0,0-1 0,-1 1 0,1-1-1,0 1 1,0-1 0,0 1 0,-1-1 0,1 1 0,0-1 0,0 1 0,0-1-1,0 1 1,0-1 0,0 1 0,0-1 0,0 1 0,0-1 0,0 1-1,1-1 1,1-6-366,1 0 0,0 0 0,5-8 0</inkml:trace>
</inkml:ink>
</file>

<file path=ppt/ink/ink2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0:25.4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 0 15467,'-8'175'8662,"8"-162"-8168,-1-5-157,0-4-144,1 0 1,0 0-1,0 0 1,0 0-1,0 1 1,0-1-1,1 0 1,0 0-1,0 0 1,2 5-1,-2-8-153,-1 0 0,1 0 0,0 0 0,0 0 0,0 0 0,0 0-1,0 0 1,0-1 0,0 1 0,0 0 0,0-1 0,0 1 0,1-1 0,-1 1-1,0-1 1,0 0 0,1 1 0,-1-1 0,0 0 0,0 0 0,1 0-1,-1 0 1,0 0 0,0 0 0,1 0 0,-1-1 0,2 1 0,3-1 61,-1-1 1,1 0 0,0 1 0,9-6 0,0-1 23,0-1-1,0-1 1,-1 0-1,0-1 1,-1-1-1,0 0 1,-1 0-1,0-1 1,-1-1-1,16-25 1,-27 38-122,2-1 34,-1 0 0,0-1 1,0 1-1,0 0 1,0-1-1,0-3 1,-1 6-26,0-1 1,0 1-1,0-1 1,0 1-1,0-1 1,0 1-1,0-1 1,0 1-1,0-1 1,0 1-1,-1-1 1,1 1 0,0-1-1,0 1 1,-1-1-1,1 1 1,0 0-1,0-1 1,-1 1-1,1 0 1,-1-1-1,1 1 1,0 0-1,-1-1 1,1 1 0,-1 0-1,1 0 1,-1-1-1,1 1 1,0 0-1,-1 0 1,1 0-1,-1 0 1,1-1-1,-1 1 1,1 0-1,-1 0 1,1 0-1,-1 0 1,0 1 0,-8-2 50,1 1 1,0 0 0,-1 1-1,1 0 1,-15 3 0,-41 17-359,44-14-517,-33 8 0,51-14 632,0-1 0,0 1-1,0-1 1,0 0 0,0 0 0,0 0-1,0 0 1,0 0 0,0 0 0,0-1-1,0 1 1,1-1 0,-3 0 0,3 0 55,0 1 1,1-1 0,-1 1 0,1-1 0,-1 1 0,1-1 0,-1 0 0,1 1 0,0-1 0,-1 0-1,1 1 1,0-1 0,-1 0 0,1 0 0,0 1 0,0-1 0,0 0 0,0 0 0,0 1 0,0-1 0,0 0-1,0 0 1,0 1 0,0-1 0,0 0 0,0 0 0,0 1 0,1-1 0,-1 0 0,0 0 0,1 0 0,10-24-1680</inkml:trace>
</inkml:ink>
</file>

<file path=ppt/ink/ink2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0:25.7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1 14483,'-9'11'2665,"0"5"2208,18 16-2073,4 6-367,16 13-833,11 4-240,6 4-471,2-4-233,-6-2-376,-5-5-88,-6-6-136,-2-2-56,-7-10-360,-3-5-456,-7-10-1353,1-8-775,2-7 1447</inkml:trace>
</inkml:ink>
</file>

<file path=ppt/ink/ink2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0:26.4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91 274 17564,'-1'-1'254,"1"1"1,0-1-1,-1 1 1,1-1-1,-1 1 1,1-1-1,-1 1 1,1-1-1,-1 1 1,1 0-1,-1-1 1,1 1-1,-1 0 1,1-1-1,-1 1 1,0 0-1,1 0 0,-1 0 1,0-1-1,1 1 1,-1 0-1,1 0 1,-1 0-1,0 0 1,0 0-1,-1 1-3,1-1 0,-1 1 0,1-1-1,-1 1 1,1-1 0,-1 1 0,1 0-1,0 0 1,-1 0 0,-1 1 0,-1 2 93,-1 1 0,1 0 1,0 0-1,-7 9 1,7-7-310,0 0 0,1 0 0,0 0 0,0 0 0,0 0 0,1 1 0,0-1 0,0 1 0,1 0 0,0 0 0,0-1 0,1 1 0,0 0 0,0 0 0,1 0 0,0 0 0,0-1 0,1 1 0,0-1 0,1 1 0,-1-1 0,1 0 0,1 1 0,-1-2 0,1 1 0,10 12 0,-13-17-38,1 0-1,-1 0 0,1 0 1,0 0-1,0 0 0,0-1 1,0 1-1,0-1 0,0 1 1,0-1-1,0 0 0,0 0 1,1 0-1,-1 0 0,1 0 1,-1 0-1,0-1 0,1 1 1,-1-1-1,6 0 0,-5 0-8,0-1 0,0 1 0,0-1 1,-1 0-1,1-1 0,0 1 0,0 0 0,-1-1 0,1 1 0,-1-1 0,1 0 0,-1 0 0,0 0 0,1 0 0,-1 0 0,0 0 0,2-4 0,1-2-7,0 0 0,-1 0-1,0 0 1,0 0-1,0-1 1,-1 0 0,-1 0-1,1 0 1,-1 0 0,-1 0-1,1-12 1,-1 2 16,-1-1 0,-1 0-1,-1 0 1,-5-22 0,9 45 28,-1 0 1,1 0-1,0 0 0,1 0 1,-1-1-1,5 5 0,1 1 44,-2-2-16,0 1 0,1-1-1,0 0 1,0 0 0,1-1 0,0 0 0,0 0 0,0-1 0,0 0 0,1 0 0,0-1 0,-1 0 0,1 0 0,0-1 0,0-1 0,1 1 0,-1-2 0,0 1 0,0-1 0,12-1 0,-16 0-66,29-4 77,-32 5-88,0 0 1,0-1-1,0 0 1,0 1 0,0-1-1,-1 0 1,1 0-1,0 0 1,0 0-1,-1 0 1,1 0-1,-1 0 1,4-3-1,-5 4-23,0-1-1,0 1 1,0 0-1,0 0 1,0-1-1,1 1 1,-1 0-1,0-1 0,0 1 1,0 0-1,0 0 1,0-1-1,0 1 1,0 0-1,0-1 1,0 1-1,0 0 1,0 0-1,0-1 0,0 1 1,-1 0-1,1 0 1,0-1-1,0 1 1,0 0-1,0 0 1,0-1-1,-1 1 0,1 0 1,0 0-1,0-1 1,0 1-1,-1 0 1,1 0-1,0-1 1,-12-6-1296,1 1 74,8 1 1073,1 0 1,-1 1-1,1-1 0,0 0 1,0 0-1,1 0 0,-1 0 1,1-1-1,0 1 1,1 0-1,-1 0 0,1-1 1,0 1-1,0 0 0,2-7 1,-1 10 102,0 0-1,-1 1 1,1-1 0,1 0-1,-1 1 1,0-1 0,0 1-1,1-1 1,-1 1 0,3-3-1,-2 2-161,1 3 42,-2 4 360,-1 6 577,0-5 2248,2-12-645,2-3-1860,-3 5-326,1-1 0,-1 1 0,0 0 0,-1-1 0,1 1 0,-1-1-1,0-8 1,0 10-133,0 0 0,-1 0 0,2 0 0,-1-1 0,0 1 0,1 0 0,-1 0 0,1 0 0,0-1-1,0 1 1,0 0 0,0 0 0,1 1 0,-1-1 0,1 0 0,4-5 0,4-1 0,1 1 1,0 0 0,1 0-1,0 1 1,0 0-1,16-5 1,-8 2 11,92-42-1095,-83 36 595</inkml:trace>
</inkml:ink>
</file>

<file path=ppt/ink/ink2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0:27.4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139 131 13803,'0'-2'83,"0"-2"914,0-1 0,0 1 0,-1 0-1,-1-8 1,2 11-839,0 1 0,0-1 0,-1 1 1,1-1-1,0 1 0,0-1 0,0 1 0,-1-1 0,1 1 0,0 0 0,-1-1 0,1 1 0,0-1 1,-1 1-1,1 0 0,-1 0 0,1-1 0,0 1 0,-1 0 0,1-1 0,-1 1 0,0 0-21,0 0 0,0 0-1,0 0 1,1 0-1,-1 0 1,0 1 0,0-1-1,1 0 1,-1 0-1,0 1 1,1-1 0,-1 0-1,0 1 1,0-1 0,1 1-1,-1-1 1,1 1-1,-2 0 1,-4 5 257,1 0 0,0 0 1,0 0-1,0 0 0,1 1 1,-5 10-1,-20 49 667,17-34-588,-13 50 1,22-70-383,1 0 0,0 0 0,1 1 0,1-1 1,-1 0-1,2 0 0,3 23 0,-3-31-70,-1-1-1,1 1 0,0 0 1,0 0-1,1-1 0,-1 1 1,1-1-1,0 1 0,0-1 1,0 0-1,0 0 1,1 0-1,-1 0 0,1 0 1,0 0-1,0-1 0,0 1 1,0-1-1,0 0 0,0 0 1,1 0-1,-1 0 0,1-1 1,-1 1-1,1-1 1,0 0-1,0 0 0,-1 0 1,5 0-1,1-1-6,0 0 0,0-1 0,0 0 0,0-1 0,0 1-1,0-2 1,-1 1 0,1-1 0,-1-1 0,0 1 0,0-1 0,0-1 0,12-8 0,-3 0 2,0 0 1,-1-1-1,-1-1 1,23-29-1,-8 6 126,-2-2-1,-1 0 0,-3-2 1,-1-1-1,24-63 1,-43 96-66,-1-1 1,-1 0 0,3-19-1,-6 70-54,0-19-16,2 34 0,-1-52-6,1 1 0,0-1 0,-1 1 0,1-1 1,1 0-1,-1 0 0,0 0 0,1 0 0,0 0 1,0 0-1,-1 0 0,2 0 0,3 4 0,-2-4 0,0 1-1,0-1 0,0 0 1,1 0-1,-1 0 0,1-1 1,0 0-1,6 2 0,-1 0 1,0-2 0,1 0 0,-1 0-1,1 0 1,0-2 0,-1 1 0,1-1-1,14-2 1,-19 1 4,0-1 0,-1 1 0,1-1 1,-1 0-1,0 0 0,1 0 0,-1-1 0,9-6 0,-12 8-3,0-1 1,1 1-1,-1-1 0,0 0 0,-1 0 1,1 0-1,0 0 0,0-1 1,-1 1-1,0 0 0,1-1 1,-1 1-1,0-1 0,0 1 0,0-1 1,0 1-1,-1-1 0,1 0 1,-1 1-1,1-6 0,-2 2 4,0 0 0,0 1 0,-1-1 0,0 1 0,0-1 0,0 1 0,0 0 0,-1 0 0,0 0 0,0 0 0,0 0 0,-1 1 0,-7-9 0,4 6-105,0 0 1,-1 1 0,1 0-1,-1 0 1,0 1-1,-1 0 1,-12-6 0,18 10-134,0 0 1,0 0-1,0 0 0,0 0 1,0 0-1,1 1 1,-1-1-1,0 1 1,0 0-1,-1 0 0,1 0 1,0 0-1,0 1 1,0-1-1,1 1 0,-1-1 1,0 1-1,0 0 1,-3 2-1,0 3-1796,10-3-199,-2-3 1810,0 0-1,0 0 1,-1 0-1,1 0 1,0 0-1,0 0 1,0 0 0,3-1-1,20-9-1241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5:56.6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1 171 10194,'31'-13'1777,"2"-2"2471,3-8-2839,-1 2-105,-1-2-520,-1 3-328,-5 2-632,-5 2-272,-10 4-840,-6 4-424,-7 6 895</inkml:trace>
</inkml:ink>
</file>

<file path=ppt/ink/ink2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0:27.7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1 329 10434,'12'2'1303,"-1"0"0,0 1 0,1 1-1,-1 0 1,0 1 0,11 6 0,1 3 2405,32 25 1,-45-31-2964,1-1-1,0 1 1,0-2 0,0 0-1,16 6 1,-27-12-722,0 0 0,1 0 1,-1-1-1,0 1 0,0 0 1,0-1-1,0 1 0,0 0 1,0-1-1,1 1 0,-1 0 1,0-1-1,0 1 0,0 0 1,0-1-1,0 1 0,0 0 0,0-1 1,0 1-1,0 0 0,0-1 1,-1 1-1,1 0 0,0-1 1,0 1-1,0 0 0,0-1 1,0 1-1,-1 0 0,1 0 1,0-1-1,-2-4 78,-2-24-61,1 1 0,1-1 1,2 0-1,1 0 1,1 0-1,11-54 0,-8 61-158,0 0 1,13-30-1,-14 43-179,-1 1 1,2 0 0,-1 0 0,1 0 0,0 1 0,1-1-1,-1 1 1,14-12 0,-17 18 55,-1 0 1,0 0-1,0 0 0,0 0 0,1 0 1,-1 0-1,0 1 0,1-1 1,-1 1-1,1-1 0,-1 1 1,1-1-1,-1 1 0,1 0 0,-1-1 1,1 1-1,-1 0 0,1 0 1,0 0-1,-1 1 0,3-1 1,0 2-158,0 0 0,0 0 1,-1 0-1,1 0 1,0 0-1,4 5 1,-5-4 867,20 13-574</inkml:trace>
</inkml:ink>
</file>

<file path=ppt/ink/ink2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0:27.9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1 339 12635,'4'1'380,"0"0"-1,0-1 1,1 1 0,-1-1 0,0 0 0,0 0-1,1 0 1,-1-1 0,0 0 0,0 0 0,1 0 0,-1 0-1,0 0 1,0-1 0,0 0 0,-1 1 0,1-2 0,0 1-1,-1 0 1,1-1 0,-1 1 0,0-1 0,0 0-1,0 0 1,3-5 0,14-15 1144,-1 0-1,17-31 0,-29 43-1207,-1 0 0,0-1 0,-1 0-1,0-1 1,0 1 0,-2-1 0,4-18-1,-7 26-279,0 1 0,0-1 1,0 0-1,0 1 0,-1-1 0,0 0 0,0 1 0,0 0 0,-1-1 0,0 1 0,1 0 0,-1-1 0,-3-3 1,4 7-32,0-1-1,0 1 1,0 0 0,0 0 0,0-1 0,0 1 0,0 0 0,-1 0 0,1 0 0,0 0 0,-1 0 0,1 0 0,-1 0 0,1 1 0,-1-1 0,1 1 0,-1-1 0,0 1 0,1-1 0,-1 1 0,0 0 0,1 0 0,-1 0 0,0 0 0,1 0 0,-1 0 0,0 0 0,1 0 0,-1 1 0,1-1 0,-1 1 0,0-1 0,1 1 0,-1 0 0,1-1 0,-1 1 0,1 0 0,0 0 0,-2 2-1,-3 1 30,0 1-1,1 1 0,0-1 1,0 1-1,1 0 0,-1 0 0,1 0 1,0 0-1,1 1 0,-5 12 0,2-3 148,0 1 0,2-1-1,-5 31 1,7-32-86,1-1 1,1 1-1,0 0 0,1-1 1,1 1-1,0-1 1,6 23-1,-5-29-83,0 0 0,0 1-1,1-1 1,-1 0 0,2-1 0,-1 1 0,1-1-1,1 0 1,-1 0 0,1 0 0,0-1-1,0 0 1,15 10 0,-13-11-122,2 0 0,-1-1 0,0 0 0,1-1 0,0 0 0,-1 0 0,1-1 0,0 0 1,1-1-1,-1 0 0,0-1 0,0 0 0,18-3 0,-4-2-225,46-16 1,-68 21 325</inkml:trace>
</inkml:ink>
</file>

<file path=ppt/ink/ink2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0:31.8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19 850 11346,'0'-6'1007,"0"3"-488,1 1 0,-1 0 0,0-1 1,0 1-1,-1-1 0,1 1 1,0-1-1,-1 1 0,0 0 0,1-1 1,-1 1-1,0 0 0,0-1 0,-3-3 1,3 5-296,0-1 0,0 0 0,0 0 1,0 0-1,0 1 0,0-1 0,0 0 0,1 0 1,-1 0-1,1 0 0,0 0 0,0 0 0,-1 0 1,1 0-1,0-1 0,1 1 0,-1-3 1,2-3 158,0-1 1,1 1-1,4-9 1,-3 5-129,12-28 401,22-41-1,-30 66-519,0 1-1,1 0 1,1 1 0,0 0-1,1 0 1,13-11-1,-19 20-85,-1 0-1,1 1 0,0-1 0,0 1 0,1 0 0,-1 0 0,1 1 1,-1 0-1,12-3 0,-15 4-41,1 1 0,0-1 0,0 1 0,-1 0 0,1 0 0,0 0 0,-1 1 0,1-1 0,0 1 0,-1-1 0,1 1 0,-1 0 0,1 0 0,-1 0-1,1 0 1,-1 0 0,0 1 0,1-1 0,-1 1 0,0-1 0,0 1 0,0 0 0,3 4 0,1 1-6,-1 1 0,-1 0 0,1 0 0,-1 0 0,-1 0 0,1 1-1,-2-1 1,3 11 0,10 72 4,-12-67-4,-1-12 1,0 0 0,-1 0 1,0 0-1,-1 0 0,-1 1 1,-2 19-1,3-31-2,0-1-1,0 0 0,0 1 1,0-1-1,0 0 0,0 0 1,0 1-1,0-1 0,0 0 1,-1 0-1,1 1 1,0-1-1,0 0 0,0 0 1,0 1-1,0-1 0,0 0 1,-1 0-1,1 1 0,0-1 1,0 0-1,0 0 1,-1 0-1,1 1 0,0-1 1,0 0-1,-1 0 0,1 0 1,0 0-1,0 0 0,-1 0 1,1 1-1,0-1 1,0 0-1,-1 0 0,1 0 1,0 0-1,-1 0 0,1 0 1,0 0-1,0 0 0,-1 0 1,1 0-1,0 0 1,0-1-1,-1 1 0,1 0 1,0 0-1,0 0 0,-1 0 1,1 0-1,0 0 0,0 0 1,-1-1-1,1 1 1,0 0-1,0 0 0,-1-1 1,0-1-1,-1 1 1,1-1-1,-1 0 1,1 0-1,0 0 1,-2-4 0,-1-5-1,1 1 1,0 0 0,1-1 0,0 0 0,1 1 0,0-1 0,1-16 0,1 2-3,2 0-1,6-30 1,-3 30-9,0 0 0,2 1 0,14-31 0,-17 44 8,0 0-1,1 1 0,1 0 1,0 0-1,0 0 1,1 1-1,0 0 1,0 1-1,14-11 1,-18 16 2,0 0 0,0 1 0,0-1 0,1 1 0,-1 0 1,1 0-1,-1 1 0,1-1 0,0 1 0,0 0 0,0 0 0,0 1 0,-1 0 0,1-1 1,0 2-1,0-1 0,0 0 0,0 1 0,0 0 0,0 0 0,-1 1 0,1-1 0,0 1 1,-1 0-1,1 0 0,-1 0 0,0 1 0,0 0 0,0 0 0,0 0 0,0 0 0,-1 0 1,1 1-1,-1-1 0,4 6 0,2 6 6,0 1 1,-1-1-1,10 28 1,-13-30 25,0 0 0,1-1 1,0 0-1,0 0 0,1-1 0,1 1 1,15 16-1,-21-26-19,1 1 0,-1-1 0,1 0 0,-1 0 0,1-1 0,0 1 0,0 0 0,0-1 0,0 0 0,0 0 1,0 0-1,0 0 0,1 0 0,-1 0 0,0-1 0,0 0 0,6 0 0,-4 0-1,-1-1-1,1 0 1,-1 0 0,0 0-1,1-1 1,-1 0 0,0 0 0,0 0-1,0 0 1,0 0 0,0-1-1,3-3 1,4-4 26,0 0-1,-1 0 1,-1-1 0,0-1 0,-1 0-1,0 0 1,0 0 0,-1-1-1,-1 0 1,9-27 0,-6 9 80,-1 0-1,-1-1 1,3-55 0,-10 87-117,0 0 0,0 0 0,0 0-1,0 1 1,0-1 0,0 0 0,0 0 0,-1 0 0,1 0 0,0 0 0,0 0 0,0 0 0,0 0 0,0 1-1,-1-1 1,1 0 0,0 0 0,0 0 0,0 0 0,0 0 0,0 0 0,-1 0 0,1 0 0,0 0 0,0 0 0,0 0-1,0 0 1,-1 0 0,1 0 0,0 0 0,0 0 0,0 0 0,0 0 0,-1 0 0,1-1 0,0 1 0,0 0-1,0 0 1,0 0 0,0 0 0,0 0 0,-1 0 0,1 0 0,0 0 0,0-1 0,0 1 0,0 0 0,0 0 0,0 0-1,0 0 1,0 0 0,0-1 0,-1 1 0,1 0 0,0 0 0,0 0 0,0 0 0,0 0 0,0-1 0,0 1-1,-3 6-7,1-1-1,-1 1 0,1 0 0,1 0 0,-1 0 1,-1 8-1,2-6-3,-4 11-11,1 0 0,2 0 1,0 0-1,0 1 0,2-1 0,4 34 0,-4-49 21,1 0 1,1-1-1,-1 1 1,0 0-1,1-1 0,0 1 1,0-1-1,0 0 1,0 1-1,0-1 0,1 0 1,2 3-1,-3-5-1,0 1-1,0 0 1,0 0 0,0-1-1,1 0 1,-1 1-1,0-1 1,1 0 0,-1 0-1,1 0 1,-1 0-1,1-1 1,-1 1 0,1-1-1,-1 1 1,1-1 0,0 0-1,4 0 1,-6-1 2,1 1-1,-1-1 1,1 1 0,-1-1 0,0 1-1,1-1 1,-1 0 0,0 1 0,0-1-1,0 0 1,0 0 0,0 0 0,0 0 0,0 0-1,0 0 1,0-1 0,0 1 0,0 0-1,0 0 1,-1-1 0,1 1 0,-1 0-1,1-1 1,-1 1 0,1 0 0,-1-1 0,0-1-1,2-5 3,-1-1 0,0 0 0,-1-11 0,0 9-2,0-4-1,1 1 1,1 0-1,0 0 0,1-1 1,1 1-1,0 1 0,12-27 1,-14 34 11,2 1 0,-1-1 0,0 1 1,1-1-1,0 1 0,1 1 0,-1-1 0,1 0 0,0 1 1,0 0-1,0 0 0,0 1 0,1-1 0,0 1 1,-1 0-1,1 1 0,0-1 0,1 1 0,11-2 0,-12 3 31,-1 0-1,1 1 0,0 0 0,-1 0 1,1 1-1,0-1 0,0 1 0,-1 0 1,1 1-1,-1-1 0,1 1 0,-1 1 1,10 4-1,2 4 62,-1 0 0,26 23 0,-25-19-84,26 16 0,-42-30-17,1 0-1,0 0 1,-1 0 0,1 0 0,0 0 0,-1-1-1,1 1 1,0-1 0,0 1 0,-1-1-1,1 0 1,0 0 0,0 0 0,0 0-1,-1 0 1,1 0 0,0 0 0,2-1-1,-2 0 1,0 0-1,0 0 1,0 0-1,0 0 1,0 0-1,-1-1 1,1 1-1,0-1 1,-1 1 0,1-1-1,-1 0 1,0 1-1,1-1 1,-1 0-1,1-3 1,3-5-4,-2 0 0,1 0 0,-1-1 1,-1 1-1,0-1 0,-1 0 1,1-20-1,0 2-6,1 6 2,-2 4 0,1 0 1,0 1-1,2 0 0,8-25 1,-12 42 6,0 0 1,0 0-1,1 0 0,-1 0 1,1 0-1,-1 0 0,1 1 1,-1-1-1,1 0 0,-1 0 1,1 0-1,0 1 0,-1-1 1,1 0-1,0 1 0,0-1 1,0 0-1,0 1 0,-1-1 1,1 1-1,2-1 0,-2 1 1,0 0 1,0 0-1,0 0 0,0 0 0,0 0 0,0 0 1,0 1-1,0-1 0,0 0 0,0 1 0,0-1 1,0 0-1,0 1 0,0 0 0,0-1 0,-1 1 0,2 0 1,3 4 14,0-1 0,-1 1 0,0 0 0,0 0 0,6 11 0,19 40 164,-22-40-139,1-1 1,0 1-1,1-2 1,1 1-1,17 20 0,-25-34-157,-1 1 0,1 0 0,0-1 0,0 1-1,0-1 1,0 1 0,0-1 0,0 0-1,0 0 1,1 0 0,-1 0 0,0 0 0,1-1-1,-1 1 1,0-1 0,5 1 0,-5-1-184,1-1 0,0 1 0,-1-1 0,1 1 0,-1-1 0,0 0 0,1 0-1,-1 0 1,0-1 0,1 1 0,-1 0 0,0-1 0,0 0 0,0 1 0,3-5 0,24-27-1568</inkml:trace>
</inkml:ink>
</file>

<file path=ppt/ink/ink2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0:32.0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0 196 17052,'10'13'1744,"6"-6"1249,4-7-1177,8-12-872,-3-10-336,8-10-752,-1-2-456,2-7-1632,3-1 2400,-6 9-712</inkml:trace>
</inkml:ink>
</file>

<file path=ppt/ink/ink2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0:32.4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11 208 12275,'32'46'3137,"13"20"1519,46 88 0,-61-96-3698,30 63 328,-59-119-1252,8 23 129,-8-24-160,-1-1-1,0 1 0,1 0 0,-1 0 0,0-1 0,0 1 0,0 0 1,0 0-1,0-1 0,0 1 0,0 0 0,0 0 0,0-1 0,0 1 1,0 0-1,0 0 0,0-1 0,0 1 0,-1 0 0,1-1 1,0 1-1,-1 0 0,1-1 0,0 1 0,-1 0 0,1-1 0,-1 1 1,1-1-1,-2 2 0,1-2-3,1 0 0,-1 0 1,0 0-1,0 0 0,1 0 0,-1 0 1,0 0-1,0 0 0,1 0 1,-1 0-1,0 0 0,0 0 0,1 0 1,-1-1-1,0 1 0,0 0 0,1 0 1,-1-1-1,0 1 0,0-1 0,-15-13-50,4 1-3,2 0 0,0-1 1,-16-27-1,-20-52-57,27 52 92,-6-8 4,-34-78-3,51 107 21,1 0 0,1 0-1,1-1 1,-4-30 0,9 46 14,-1-1-1,1 1 1,0-1 0,1 0 0,-1 1-1,1-1 1,0 1 0,0-1 0,1 1-1,0 0 1,0-1 0,0 1-1,1 0 1,-1 0 0,1 1 0,0-1-1,1 0 1,-1 1 0,5-5-1,-1 4 70,-1-1 0,1 1 0,0 1 0,1-1 0,-1 1 0,1 0 0,-1 1 0,1 0 0,0 0 0,0 1 0,17-3 0,-15 3 121,1 1 0,0 0 0,0 1 1,0 0-1,0 0 0,0 1 0,14 4 0,-22-4-146,1 0-1,0 0 0,0 0 0,-1 1 1,1-1-1,-1 1 0,1 0 0,-1 0 0,0 0 1,0 0-1,0 1 0,0 0 0,0-1 1,0 1-1,-1 0 0,1 0 0,-1 0 0,0 1 1,0-1-1,0 0 0,0 1 0,-1 0 1,0-1-1,2 6 0,-2-1-26,0 0 1,0 0-1,-1 0 1,0 0-1,0 0 1,-1 0-1,0 0 1,-1 0-1,0 0 1,0-1-1,0 1 1,-1-1-1,-6 13 1,4-11-34,-1 1 0,1-1 1,-2 0-1,1-1 0,-1 1 1,0-1-1,-1-1 0,0 1 1,-14 9-1,20-16-67,-1 1-1,1 0 0,-1-1 1,0 0-1,0 0 0,1 0 1,-1 0-1,0 0 1,0 0-1,0-1 0,0 1 1,0-1-1,0 0 1,-4 0-1,5 0-86,0-1 0,0 1 0,0-1 0,0 0-1,0 0 1,0 1 0,1-1 0,-1 0 0,0 0 0,1-1 0,-1 1 0,1 0-1,-1-1 1,1 1 0,-1-1 0,1 1 0,0-1 0,0 1 0,0-1 0,0 0-1,0 0 1,-1-1 0,1-1-341,-1 0 0,1 0 0,0-1 0,0 1 0,0-6 0,1-21-1440</inkml:trace>
</inkml:ink>
</file>

<file path=ppt/ink/ink2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0:32.7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47 0 17884,'-15'40'2739,"-10"27"1457,23-60-3892,1 0 0,-1-1 1,2 1-1,-1 0 0,1 0 1,0 0-1,0 0 1,1 6-1,-1-11-265,1 0 0,-1 0 0,1-1 0,-1 1 0,1-1 0,-1 1 0,1 0 0,0-1 0,0 1 1,0-1-1,0 0 0,0 1 0,0-1 0,0 0 0,0 1 0,1-1 0,-1 0 0,0 0 0,3 1 0,-1 0-14,-1-1 0,1 0 0,0-1 0,0 1 0,0 0-1,-1-1 1,1 1 0,0-1 0,0 0 0,5-1 0,0 0 25,1 0-1,-1-1 1,0 0 0,0 0 0,-1-1 0,1 0 0,9-5 0,23-18 534,-38 24-505,1 0 0,-1 0 1,1 0-1,-1 0 0,0-1 0,0 1 1,0-1-1,0 1 0,-1-1 1,1 0-1,-1 0 0,3-4 1,-4 6-61,0 0 1,0 0 0,0 0 0,0 0 0,0 0-1,0 0 1,0 1 0,0-1 0,-1 0 0,1 0-1,0 0 1,0 0 0,-1 1 0,1-1-1,0 0 1,-1 0 0,1 1 0,-1-1 0,1 0-1,-1 0 1,1 1 0,-1-1 0,0 1 0,1-1-1,-1 1 1,0-1 0,1 1 0,-1-1 0,0 1-1,0-1 1,0 1 0,-1-1 0,-3-1-6,0 1 0,-1-1 0,-10-1-1,12 2-21,-11-1-116,7 1-257,0-1 0,-1 1 1,1-1-1,-10-4 0,16 5 129,0 0-1,0 0 1,0 0-1,0 0 0,1-1 1,-1 1-1,0 0 1,1-1-1,-1 1 1,1-1-1,-1 1 1,1-1-1,0 0 0,-1 0 1,1 0-1,0 0 1,0 0-1,1 0 1,-1 0-1,0 0 1,1 0-1,-1-2 0,-1-31-1376</inkml:trace>
</inkml:ink>
</file>

<file path=ppt/ink/ink2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0:32.9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1 17164,'-4'16'2456,"4"8"1857,7 5-1992,4 10-297,17 1-800,-1 2-103,6 6-369,0 2-192,-7 6-304,0 1-80,-6 0-104,0-4-32,-3-16-296,-1-6-336,-1-20-833,-1-11-783,-1-16-1593,4-17 2017</inkml:trace>
</inkml:ink>
</file>

<file path=ppt/ink/ink2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0:33.4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97 281 14267,'-12'17'10847,"-10"8"-7268,3-3-2379,13-15-1114,1 0 0,1 1 0,-1-1 0,1 1 0,1 0 0,-1 0 0,2 0 0,-1 1 0,1-1 0,0 1 0,-1 16 0,2-18-109,1 0-1,1 0 1,-1 0 0,1 1 0,0-1 0,1 0 0,-1 0-1,1 0 1,1-1 0,-1 1 0,1 0 0,1-1 0,-1 0-1,8 11 1,-10-16 8,-1 0 0,1 0 1,0 0-1,0 0 0,0 0 0,-1-1 0,1 1 0,0 0 0,0 0 1,0-1-1,1 1 0,-1 0 0,0-1 0,0 1 0,0-1 0,0 1 0,0-1 1,1 0-1,-1 1 0,2-1 0,-2 0 9,1-1 0,-1 1 0,0 0 0,0-1-1,0 1 1,0-1 0,0 1 0,0-1 0,0 0 0,0 1 0,0-1 0,0 0 0,0 0-1,0 0 1,-1 0 0,1 1 0,1-3 0,2-4 4,-1 0 0,1 0 0,-1 0 1,0-1-1,2-7 0,0-6 2,1 2-1,1-1 1,1 1 0,20-34-1,-28 52 2,11-13-3,-11 14 3,0 0-1,0-1 0,1 1 1,-1 0-1,0-1 0,0 1 1,1 0-1,-1 0 0,0-1 1,0 1-1,1 0 1,-1 0-1,0-1 0,1 1 1,-1 0-1,0 0 0,1 0 1,-1 0-1,0-1 0,1 1 1,-1 0-1,1 0 0,-1 0 1,0 0-1,1 0 0,-1 0 1,0 0-1,1 0 1,-1 0-1,1 0 0,-1 0 1,0 0-1,1 1 0,-1-1 1,0 0-1,1 0 0,-1 0 1,0 0-1,1 1 0,-1-1 1,7 9 38,0-1 0,0 1 0,0-2 1,1 1-1,0-1 0,10 7 0,-15-12-8,0-1-1,0 1 1,0 0-1,0-1 1,0 0-1,1 0 1,-1 0-1,0 0 1,1 0-1,4 0 1,-6-1-10,0 0 0,0-1 0,1 1 1,-1 0-1,0-1 0,0 1 0,0-1 1,0 0-1,0 0 0,0 0 0,0 0 1,0 0-1,0 0 0,0 0 0,-1-1 1,1 1-1,0 0 0,1-3 0,54-65 201,-23 34-124,93-108 740,-112 123-751,14-17 89,35-36 1,-62 71-332,0 0 0,0 0 0,0 0 0,0-1 0,0 1 0,-1-1 0,1 1-1,-1-1 1,0 0 0,2-4 0,1-13-516</inkml:trace>
</inkml:ink>
</file>

<file path=ppt/ink/ink2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0:34.5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1 422 11610,'0'9'1345,"0"-7"-811,-1 0 0,1 0 0,0 0 0,0 0 0,0 0 0,0 0 0,1 0 0,-1 0 0,0 0 0,1 0 0,1 3 0,-2-5-455,0 0 0,0 0 0,0 1 0,0-1 0,1 0 0,-1 0 0,0 0 0,0 0 0,0 0 0,0 0 1,0 0-1,1 1 0,-1-1 0,0 0 0,0 0 0,0 0 0,1 0 0,-1 0 0,0 0 0,0 0 0,0 0 0,1 0 0,-1 0 0,0 0 1,0 0-1,0 0 0,0 0 0,1 0 0,-1 0 0,0 0 0,0-1 0,0 1 0,0 0 0,1 0 0,7-7 1374,9-13-142,-14 16-930,4-5 14,34-43 1397,67-112 0,-104 155-1772,1 0-1,-2 0 0,1-1 1,-1 1-1,-1-1 0,0 1 1,1-14-1,-2 19-19,-1 0 1,0 0-1,0 0 1,0 0-1,-1 1 1,0-1 0,1 0-1,-1 0 1,-1 0-1,1 0 1,0 1-1,-1-1 1,0 0-1,0 1 1,0 0-1,0-1 1,-1 1-1,1 0 1,-1 0-1,-4-4 1,5 6-3,1-1 1,-1 1 0,0 0-1,0-1 1,1 1 0,-1 0-1,0 0 1,0 0 0,0 0-1,0 1 1,-1-1 0,1 1-1,0-1 1,0 1 0,0 0-1,0-1 1,-1 1 0,1 0-1,0 1 1,0-1 0,0 0-1,0 1 1,-1-1 0,1 1-1,0-1 1,0 1 0,0 0-1,0 0 1,0 0 0,0 0-1,1 0 1,-1 1 0,0-1-1,1 1 1,-1-1 0,0 1-1,1-1 1,0 1 0,-2 2-1,-2 2 5,1 0 0,0 1 0,1-1 0,-1 1 0,1 0 0,1 0 1,-1 0-1,1 0 0,0 0 0,-1 11 0,3-12 16,0 0 1,-1 0 0,2 0-1,-1 0 1,1 0-1,0 0 1,0 0 0,1 0-1,-1 0 1,1 0 0,1-1-1,-1 1 1,1-1 0,4 7-1,-2-6 12,0 1-1,0-2 1,1 1-1,0 0 0,0-1 1,0 0-1,0 0 1,1-1-1,13 7 0,-5-5-45,1 0 0,0-1 0,0 0 0,0-1 0,0-1 0,1-1 0,-1 0 0,1-1 0,31-2 0,-37 0-289,0-1-1,0 0 1,0 0 0,0-1 0,0 0-1,-1-1 1,1 0 0,-1-1 0,0 0 0,-1-1-1,1 0 1,-1 0 0,0-1 0,0 0 0,-1-1-1,0 1 1,-1-2 0,14-17 0,-9 5-1140,-1 0-1,-1-1 1,13-40 0,-1-15-243</inkml:trace>
</inkml:ink>
</file>

<file path=ppt/ink/ink2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0:35.5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142 532 12611,'13'191'10872,"-16"93"-6997,2-246-3673,-2 1-1,-11 52 1,14-88-203,-1 1-20,1-1 0,-1-1 1,0 1-1,0 0 0,0 0 1,0 0-1,0 0 0,0 0 1,-1-1-1,0 1 0,1-1 1,-1 1-1,-3 2 1,5-4-10,-1-1 0,0 0 1,1 1-1,-1-1 0,0 0 1,1 0-1,-1 1 0,0-1 1,1 0-1,-1 0 0,0 0 1,0 0-1,1 0 0,-1 0 1,0 0-1,0 0 0,1 0 1,-1 0-1,0 0 0,1 0 1,-1-1-1,0 1 0,0 0 1,1 0-1,-1-1 0,1 1 1,-1 0-1,0-1 0,1 1 1,-1-1-1,1 1 0,-1-1 1,1 1-1,-1-1 0,1 0 1,-1 1-1,1-1 0,-1 1 1,1-2-1,-4-4-231,0 0 0,1 0 0,-3-9-1,-11-26-374,3-2 0,2 1-1,1-2 1,-5-56-1,14 62 503,2 37 133,0 1 0,0-1 0,0 0 1,1 0-1,-1 0 0,0 1 0,0-1 0,0 0 1,1 0-1,-1 1 0,0-1 0,1 0 0,-1 1 1,0-1-1,1 0 0,-1 1 0,1-1 0,-1 1 1,1-1-1,0 0 0,0 1 3,0 0 1,0-1-1,-1 1 1,1 0-1,0 0 1,0 0-1,-1 0 1,1 0-1,0 0 0,0 1 1,-1-1-1,1 0 1,0 0-1,0 0 1,-1 1-1,1-1 1,0 0-1,-1 1 0,1-1 1,0 1-1,12 8 70,0 1 0,-1 0 0,18 19 1,9 8 120,-27-27-114,0 0 0,1-1 1,1-1-1,-1 0 0,1-1 0,1 0 1,-1-1-1,26 7 0,-32-11 9,-1-1 0,1 0 0,0 0-1,0 0 1,0-1 0,0 0 0,0-1 0,0 1-1,0-2 1,-1 1 0,1-1 0,0 0 0,-1-1 0,1 0-1,-1 0 1,0 0 0,0-1 0,13-9 0,-13 7 34,1-1 0,0 0 1,-1-1-1,-1 1 0,1-2 1,-1 1-1,-1 0 0,1-1 0,-1 0 1,-1 0-1,0-1 0,4-12 1,-4 8 17,-1 0 1,-1 0-1,0-1 1,-1 1-1,0-1 1,-1 1-1,-3-28 1,2 42-137,1 0 1,0-1-1,0 1 1,0 0-1,0 0 1,0-1-1,0 1 0,0 0 1,0-1-1,0 1 1,0 0-1,0 0 1,0-1-1,0 1 1,0 0-1,0-1 1,0 1-1,0 0 1,0-1-1,1 1 1,-1 0-1,0 0 1,0-1-1,0 1 1,0 0-1,1 0 1,-1-1-1,0 1 1,5 2 22,1 6 11,1 0 1,-2 1-1,1-1 1,-1 1-1,-1 1 1,5 12-1,1 0 65,-7-17-76,33 71 583,40 124 0,-70-187-571,-5-10-27,0 0 0,0-1 0,0 1 0,0 0 0,0-1 0,-1 1 0,1 4 0,0-14-3,-1-1 1,0 1-1,0 0 1,-1-1 0,0 1-1,-2-9 1,0-6-1,-41-353-176,36 307 70,3 0 0,4-71 0,2 132 96,-1-1 1,1 0-1,1 1 0,-1-1 0,1 1 0,1-1 0,-1 1 0,1 0 1,0 0-1,7-11 0,-9 17 2,0-1 1,1 1-1,-1-1 1,0 1-1,1 0 0,-1-1 1,0 1-1,1 0 1,0 0-1,-1 0 0,1 0 1,0 0-1,-1 0 1,3 0-1,-3 1 3,1 0-1,-1-1 1,0 1-1,1 0 0,-1 0 1,0 0-1,0 1 1,1-1-1,-1 0 1,0 0-1,0 1 1,1-1-1,-1 1 1,0-1-1,0 1 0,2 0 1,0 1 10,0 1 0,0-1 1,-1 1-1,1 0 0,-1 0 0,1 0 1,-1 0-1,0 0 0,0 0 1,0 1-1,0-1 0,1 5 0,2 7 30,-1 0-1,0 0 0,-1 1 0,0-1 1,-1 1-1,-1 19 0,-2-13-23,0 1 0,-2 0 0,-9 38 0,7-42-17,1 0-25,-1-2 0,0 1 1,-16 33-1,21-51 5,-1 1-1,1 0 1,-1 0 0,1 0 0,-1 0-1,1 0 1,-1 0 0,0-1-1,1 1 1,-1 0 0,0-1-1,0 1 1,0 0 0,0-1 0,1 1-1,-1-1 1,0 1 0,-2 0-1,3-2-7,-1 1 1,1 0-1,-1 0 0,0 0 0,1 0 0,-1 0 0,1 0 0,-1-1 0,1 1 1,-1 0-1,1 0 0,-1-1 0,1 1 0,-1 0 0,1-1 0,0 1 0,-1-1 0,1 1 1,-1 0-1,1-1 0,0 1 0,-1-1 0,1 0 0,-2-2-112,0-1 0,1 1 1,0-1-1,0 1 0,0-1 0,0 0 0,0 1 0,0-7 0,2 0-190,-1-1-1,2 0 1,-1 1 0,1-1-1,1 1 1,0 0-1,1-1 1,0 1 0,0 1-1,8-15 1,9-8-1289,38-48 1,-38 53 860,14-18-86,60-80 40,-40 36 3358,-45 75-647,-10 14-1879,0 0 0,0 0 1,0 0-1,1 0 1,-1 0-1,0 0 1,0 0-1,0 0 0,0 0 1,0 0-1,1 0 1,-1 0-1,0 0 0,0 0 1,0 0-1,0 0 1,0 0-1,1 0 0,-1 0 1,0 0-1,0 0 1,0 0-1,0 0 0,0 0 1,0 0-1,1 0 1,-1 0-1,0 0 0,0 0 1,0 1-1,0-1 1,0 0-1,0 0 0,0 0 1,0 0-1,1 0 1,-1 0-1,0 0 0,0 1 1,0-1-1,0 0 1,0 0-1,0 0 0,0 0 1,0 0-1,0 0 1,0 1-1,0-1 0,0 0 1,1 30 1954,-1-20-1696,-2 102 2113,2-107-2361,0-1 1,0 1-1,0-1 0,0 0 0,1 1 0,0-1 1,0 0-1,0 1 0,0-1 0,1 0 0,2 6 1,-3-9-39,0 0 0,0 1 0,0-1 0,0 0-1,1 1 1,-1-1 0,1 0 0,-1 0 0,1 0 0,-1 0 0,1 0 0,-1-1 0,1 1 0,0 0 0,-1-1 0,1 1 0,0-1 0,0 1 0,-1-1 0,1 0 0,0 0 0,0 0 0,0 0 0,-1 0 0,1 0 0,0-1 0,0 1 0,-1-1 0,1 1 0,3-2 0,1 0-1,0 0 0,-1-1 0,1 0-1,-1 0 1,1 0 0,-1-1 0,0 1 0,0-1 0,0-1 0,-1 1 0,1 0 0,-1-1 0,0 0 0,-1 0 0,1-1 0,-1 1 0,4-9 0,-3 6 11,-1-1 0,0 1 0,-1-1 1,1 1-1,-2-1 0,1 0 0,-1 0 1,-1 0-1,0 0 0,0 0 0,-2-16 1,0 15-40,-1 1 1,1 0-1,-1 0 1,-1 0 0,0 0-1,0 0 1,-1 1-1,0-1 1,0 1-1,-1 1 1,-11-13 0,10 13-522,-1 0 1,0 0-1,0 1 1,-1 0-1,0 0 1,-14-6-1,19 11-84,3 0 390,0 1 1,0 0-1,0 0 0,0-1 0,0 1 0,0-1 1,0 1-1,1 0 0,-1-1 0,0 0 0,0 1 1,0-1-1,1 0 0,-1 1 0,0-1 1,1 0-1,-1 0 0,1 1 0,-1-1 0,1 0 1,-1 0-1,0-1 0,4-6-2071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5:57.1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14763,'0'24'1400,"2"7"1273,-1 7-569,4 2-495,3-6-369,5-1-632,4-8-424,-2-4-888,18 12 496</inkml:trace>
</inkml:ink>
</file>

<file path=ppt/ink/ink2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0:36.2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81 716 18476,'0'-1'238,"0"-1"1,0 1-1,-1 0 0,1-1 1,0 1-1,-1 0 0,0-1 1,1 1-1,-1 0 1,0 0-1,1-1 0,-1 1 1,0 0-1,0 0 0,0 0 1,0 0-1,0 0 0,-3-1 1,3 1-71,0 1 0,0 0 1,-1-1-1,1 1 0,0 0 1,0 0-1,-1 0 0,1 0 1,0 0-1,0 0 0,-1 0 1,1 1-1,0-1 0,0 0 1,-1 1-1,1-1 0,0 1 1,0-1-1,0 1 0,0 0 1,0-1-1,-1 2 0,-1 0-66,0 0 0,0 0 0,1 0 0,-1 1-1,1 0 1,-1-1 0,1 1 0,0 0-1,0 0 1,0 0 0,0 0 0,1 0 0,0 0-1,-1 1 1,1-1 0,0 0 0,0 1 0,1-1-1,-1 1 1,1 4 0,-1-3-77,2 0 0,-1 1-1,1-1 1,-1 0 0,1 1 0,1-1 0,-1 0 0,1 0 0,0 0-1,0 0 1,1 0 0,4 7 0,14 18 20,-3-5-11,-1 1-1,-1 0 1,12 29-1,-25-46-26,0-1 0,0 0 0,0 1-1,-1 0 1,-1-1 0,1 1 0,-2 0 0,1 0-1,-1 0 1,0 0 0,-1 0 0,0 0 0,0-1-1,-1 1 1,-3 8 0,2-9-3,0-1 0,0 0 0,-8 13 0,10-19-5,0 1 1,0 0 0,0 0 0,-1-1 0,1 1-1,-1-1 1,1 1 0,-1-1 0,0 1 0,1-1-1,-1 0 1,0 0 0,0 0 0,0 0 0,0 0 0,0-1-1,0 1 1,-2 0 0,3-1-4,0 0 1,0 0-1,1 0 1,-1 0-1,0-1 1,0 1-1,1 0 0,-1 0 1,0-1-1,0 1 1,1 0-1,-1-1 1,0 1-1,1-1 0,-1 1 1,1-1-1,-1 1 1,0-1-1,1 0 1,-1 1-1,1-1 0,0 0 1,-1 1-1,1-1 1,-1 0-1,1 1 1,0-1-1,0 0 0,-1 0 1,1 0-1,0 1 1,0-2-1,-2-26-159,3 17 92,0 0 0,1 1 0,0-1 1,1 1-1,0-1 0,8-17 0,35-59-234,-22 47 209,-4 4 46,27-53 0,-39 71 53,0 0 0,10-38 1,-16 38 18,-2 18-20,0 0 0,0 0-1,0 0 1,0 0-1,0 0 1,0 0-1,-1 0 1,1 0 0,0 0-1,0 1 1,0-1-1,0 0 1,0 0-1,-1 0 1,1 0 0,0 0-1,0 0 1,0 0-1,0 0 1,0 0-1,-1 0 1,1 0 0,0 0-1,0 0 1,0 0-1,0 0 1,0-1-1,-1 1 1,1 0 0,0 0-1,0 0 1,0 0-1,0 0 1,0 0-1,0 0 1,-1 0 0,1 0-1,0-1 1,0 1-1,0 0 1,0 0-1,0 0 1,0 0-1,0 0 1,0 0 0,0-1-1,0 1 1,0 0-1,-1 0 1,1 0-1,0 0 1,0-1 0,0 1-1,0 0 1,0 0-1,0 0 1,0 0-1,0 0 1,1-1 0,-1 1-1,0 0 1,-3 4 4,0 0 0,0 0 0,0 0 1,1 0-1,0 1 0,0-1 0,0 1 1,0-1-1,1 1 0,0 0 0,0 0 1,0 0-1,0 0 0,1-1 0,0 1 1,0 0-1,0 0 0,0 0 0,1 0 1,0 0-1,2 5 0,-1-6-5,0 1-1,0-1 1,1 1 0,0-1-1,-1 0 1,2 0-1,-1 0 1,0-1 0,1 1-1,0-1 1,0 0 0,0 1-1,0-2 1,0 1-1,0 0 1,1-1 0,0 0-1,-1 0 1,1-1 0,0 1-1,0-1 1,0 0-1,0 0 1,0 0 0,0-1-1,0 0 1,0 0 0,0 0-1,0-1 1,0 1-1,8-3 1,-4-1 1,1-1 0,-1 1-1,0-2 1,0 1 0,0-1 0,-1-1 0,15-13-1,49-62 185,-59 66-103,23-31 582,-2 0 1,-3-2-1,35-71 1,-54 99-533,-12 20-132,0 1 0,0 0 1,0-1-1,0 1 0,0 0 0,0 0 0,1-1 1,-1 1-1,0 0 0,0 0 0,0-1 0,1 1 0,-1 0 1,0 0-1,0-1 0,1 1 0,-1 0 0,0 0 1,0 0-1,1 0 0,-1 0 0,0-1 0,1 1 0,-1 0 1,0 0-1,1 0 0,0 9 14,-3 3-15,-1-1-1,0 1 1,-1-1 0,-5 12 0,3-8-38,1-1 0,-4 17 0,8-27 2,0 1 0,0-1-1,1 1 1,0-1-1,0 1 1,0 0 0,1-1-1,-1 1 1,1-1 0,0 0-1,2 7 1,-2-10 20,-1 0 0,0 0 0,1 0 0,-1 0 1,0 0-1,1 0 0,-1-1 0,1 1 0,0 0 0,-1 0 0,1 0 0,0-1 1,-1 1-1,1 0 0,0-1 0,0 1 0,0-1 0,-1 1 0,1-1 0,0 1 0,0-1 1,0 0-1,0 1 0,0-1 0,0 0 0,0 0 0,0 1 0,0-1 0,0 0 0,0 0 1,0 0-1,0 0 0,0-1 0,0 1 0,0 0 0,0 0 0,0 0 0,0-1 1,0 1-1,-1-1 0,1 1 0,0 0 0,1-2 0,3 0-17,-1-1-1,0 0 1,0-1-1,0 1 1,0-1-1,0 1 1,3-6-1,1-2 25,-1-1-1,0 0 0,0-1 1,-2 1-1,1-1 1,4-17-1,17-87-9,-26 110 18,24-162 17,-22 137 3,-2 0-1,-1 0 0,-6-39 1,5 64 21,0 0 1,-1 1 0,0-1-1,0 1 1,-4-9-1,6 15-30,0-1 0,0 1 0,0-1 0,-1 1 0,1-1 0,0 1 0,-1-1-1,1 1 1,0-1 0,-1 1 0,1 0 0,-1-1 0,1 1 0,-1 0 0,1-1 0,-1 1 0,1 0 0,-1 0-1,1-1 1,-1 1 0,1 0 0,-1 0 0,0 0 0,0 0 5,0 0 0,0 1 0,0-1 0,1 1 0,-1-1 0,0 1 0,1-1-1,-1 1 1,0 0 0,1-1 0,-1 1 0,1 0 0,-1-1 0,1 1 0,-1 0 0,1 0 0,-1 0 0,1-1 0,0 1 0,-1 1 0,-3 9 71,0 1 0,1-1 0,0 1 1,0 0-1,0 18 0,1 62 47,3-58-163,2 0-1,1-1 0,2 0 0,1 0 0,1 0 1,2-1-1,1 0 0,23 43 0,-27-62-276,1-1-1,0 0 1,1 0 0,1-1 0,0 0-1,16 14 1,12 4-536</inkml:trace>
</inkml:ink>
</file>

<file path=ppt/ink/ink2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0:38.5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280 56 10266,'7'-44'4819,"-6"44"-4697,-1-1 1,0 1-1,0-1 1,0 0 0,0 1-1,0-1 1,0 1-1,0-1 1,-1 1 0,1-1-1,0 1 1,0-1-1,0 1 1,0-1 0,-1 1-1,1-1 1,0 1-1,-1-1 1,1 1-47,-1-1 1,1 1-1,0 0 1,0 0-1,-1 0 1,1 0-1,0 0 0,-1 0 1,1 0-1,0 0 1,-1 0-1,1 0 0,0 0 1,-1 0-1,1 0 1,0 0-1,-1 0 1,1 0-1,0 0 0,-1 0 1,1 0-1,0 0 1,-1 1-1,-21 15 1919,-2 7-1214,1 1 1,0 2-1,-19 28 0,-49 90-26,85-134-731,-2 3 14,1 1-1,0 0 1,0 0-1,1 1 1,-4 15-1,10-29-34,0-1 0,0 1 0,0 0 0,-1-1 0,1 1 0,0 0 0,0-1 0,0 1 0,0 0 0,0-1 0,0 1 0,0 0 0,0-1 1,0 1-1,1 0 0,-1-1 0,0 1 0,0 0 0,1-1 0,-1 1 0,0-1 0,1 1 0,-1-1 0,0 1 0,1 0 0,-1-1 0,1 1 0,-1-1 0,1 0 0,-1 1 0,1-1 0,-1 1 0,1-1 0,-1 0 0,1 1 0,0-1 0,0 0 0,2 1 8,1 0 0,-1-1 0,0 0-1,1 0 1,-1 0 0,0 0 0,4-1-1,25-6 52,-2 0-1,1-3 0,30-12 0,8-3-17,-61 22-39,80-23 5,-75 24 32,-1-1-1,1 2 0,0 0 1,24 0-1,-34 1-20,-1 1 1,1-1-1,-1 0 0,1 1 0,-1-1 0,1 1 0,-1 0 1,1 0-1,-1 0 0,0 0 0,0 0 0,1 0 0,-1 0 1,0 1-1,0-1 0,0 1 0,-1 0 0,4 3 0,-4-2 11,1-1 0,-1 1 0,0 0 0,0 0 0,0 0 0,0 0 0,-1 0 0,1 0 0,-1 0 0,0 0 0,0 0 0,0 0 0,0 0 0,0 0 0,-1 0 0,0 3 0,-2 6 21,-1 0 1,0 0-1,-1 0 0,0-1 1,0 0-1,-1 0 0,-1 0 1,-9 12-1,-5 3 26,-47 45 1,67-70-85,-58 51-121,52-47-56,-1 0 0,0 0 0,0 0 0,0-1 0,0 0 0,-14 3 0,21-6 82,0-1 1,0 1-1,-1-1 0,1 0 0,0 0 1,-1 1-1,1-1 0,0 0 0,-1 0 0,1 0 1,0-1-1,-1 1 0,1 0 0,0 0 0,-1-1 1,1 1-1,0-1 0,0 1 0,-1-1 0,1 1 1,0-1-1,0 0 0,0 0 0,0 1 0,0-1 1,0 0-1,0 0 0,0 0 0,0 0 0,0 0 1,-1-2-1,0-2-256,1 1 1,-1-1 0,1 0-1,-1 0 1,1 1-1,0-1 1,1 0 0,-1-9-1,4-60-1224</inkml:trace>
</inkml:ink>
</file>

<file path=ppt/ink/ink2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0:38.7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17348,'17'33'1696,"1"11"1281,10 16-305,5 4-431,-2 4-409,5-7-712,-3-8-383,-1-6-497,1-4-128,-6-3-96,-5-2 32,-7-6-272,-2-7-361,-12-8-1151,-2-10-568,-9-7-1233,-6-7 32,5-10 1977</inkml:trace>
</inkml:ink>
</file>

<file path=ppt/ink/ink2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0:39.0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82 12531,'22'-13'1610,"0"2"1,1 0-1,1 1 0,38-10 1,-44 15-876,0 1-1,0 1 1,0 1 0,1 0-1,-1 2 1,34 2 0,-48-1-671,-1-1 0,1 1 1,-1-1-1,0 1 1,1 0-1,-1 0 1,0 1-1,0-1 1,0 1-1,0-1 0,0 1 1,0 0-1,-1 0 1,1 0-1,0 1 1,-1-1-1,0 0 1,1 1-1,-1 0 0,0-1 1,-1 1-1,1 0 1,0 0-1,1 4 1,0 4 51,0 1 0,-1-1 1,0 1-1,0 0 0,-1 19 1,3 24 90,-3-51-238,0 0 0,0 1 0,0-1 0,0 0-1,1 0 1,0 1 0,0-1 0,3 5 0,-5-9-9,1 1 0,-1-1 0,0 1 1,0-1-1,0 0 0,1 1 0,-1-1 0,0 0 0,1 0 0,-1 1 1,0-1-1,1 0 0,-1 1 0,0-1 0,1 0 0,-1 0 0,0 0 1,1 0-1,-1 1 0,1-1 0,-1 0 0,0 0 0,1 0 0,-1 0 1,1 0-1,-1 0 0,0 0 0,1 0 0,-1 0 0,1 0 0,-1 0 1,1 0-1,-1 0 0,0 0 0,1-1 0,-1 1 0,0 0 1,1 0-1,-1 0 0,1-1 0,-1 1 0,0 0 0,1 0 0,-1-1 1,0 1-1,0 0 0,1-1 0,-1 0 0,2-1-442,0-1-1,-1 1 1,1-1-1,-1 0 1,2-5-1,4-16-1058</inkml:trace>
</inkml:ink>
</file>

<file path=ppt/ink/ink2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0:39.1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56 16572,'-10'11'1832,"3"1"865,11 1-1297,5-5-480,11-8-792,0-6-360,4-14-1120,-2-6-593,2-21 841</inkml:trace>
</inkml:ink>
</file>

<file path=ppt/ink/ink2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0:39.3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15019,'4'19'2081,"3"8"1375,13 15-1087,9 8-321,14 8-799,2 7-241,-2 2-496,-10-2-200,-2-12-144,-9-7-184,-2-19-584,-2-9-512,-3-18-1033,0-11-831,-1-27 1599</inkml:trace>
</inkml:ink>
</file>

<file path=ppt/ink/ink2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0:39.5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15419,'2'2'2065,"2"7"1608,7 11-137,9 13-1079,7 8-473,10 14-792,0 5-415,-1 6-433,-4 0-136,-3-2-480,-3-7-400,-4-13-1401,7-16-1576,-3-41 1977</inkml:trace>
</inkml:ink>
</file>

<file path=ppt/ink/ink2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0:40.3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152 283 12987,'-1'-2'194,"1"1"0,-1 0 0,1 0-1,-1 0 1,1-1 0,-1 1 0,1 0 0,-1 0 0,0 0 0,0 0 0,1 0 0,-1 0 0,0 0 0,0 0 0,0 1-1,0-1 1,0 0 0,0 1 0,0-1 0,-1 0 0,1 1 0,0-1 0,0 1 0,0 0 0,-1-1 0,1 1 0,0 0-1,0 0 1,-1 0 0,1 0 0,0 0 0,-1 0 0,1 0 0,0 0 0,0 0 0,-1 1 0,1-1 0,0 0 0,0 1-1,0-1 1,-1 1 0,1-1 0,-1 2 0,-4 2 163,1-1 1,0 1-1,0 1 0,1-1 0,-1 1 1,1-1-1,-6 10 0,2-2-46,0 0 0,1 1 0,1 0 0,0 0 0,0 0 0,2 1 0,-1 0 1,2 0-1,0 0 0,1 0 0,0 1 0,0 17 0,2-29-287,0 0-1,1 0 1,-1 0 0,1 0 0,-1 0 0,1 0 0,0 0-1,0-1 1,0 1 0,0 0 0,1 0 0,2 4 0,-2-6-19,-1 1 1,0-1-1,1 0 1,-1 0 0,0 0-1,1 0 1,-1 0-1,1 0 1,0-1 0,-1 1-1,1 0 1,0-1-1,-1 1 1,1-1 0,0 0-1,0 1 1,0-1-1,-1 0 1,1 0 0,0 0-1,0 0 1,3-1-1,-1 0-4,1 0 0,-1 0-1,0-1 1,0 1-1,0-1 1,0 0 0,0 0-1,0 0 1,0-1-1,0 1 1,5-6-1,-4 3 0,0 0 0,0-1 0,-1 1 0,0-1 0,0 0 0,5-11 0,-3 4-27,-1 1 0,-1-1 0,0 0 0,-1 0 0,0 0 0,-1-1 0,0-18 0,-2 20-81,0 0 1,-1 1-1,-2-14 0,2 21 29,0 0 0,0-1-1,0 1 1,-1 0 0,0 0 0,1 1 0,-1-1-1,-1 0 1,1 1 0,0-1 0,-6-5-1,7 8 59,1 0 0,-1 1 0,0-1 1,1 1-1,-1-1 0,0 1 0,1 0 0,-1-1 0,0 1 0,0 0 0,1-1 0,-1 1 0,0 0 0,-1 0 0,0 3-97,4 6 77,3-2 56,0 1-1,0-1 0,0 0 1,1-1-1,0 1 1,0-1-1,1 0 1,0-1-1,0 0 1,0 0-1,1 0 1,-1-1-1,14 6 1,-1-2 137,0-1 1,0-1 0,1-1 0,33 5 0,-22-6 116,0-1 1,46-2-1,-78-1-267,0 0-1,0 0 1,1 0 0,-1 0-1,0 0 1,0 0 0,1 0-1,-1 0 1,0 0-1,0 0 1,1 0 0,-1 0-1,0 0 1,0 0 0,0 0-1,1 0 1,-1-1-1,0 1 1,0 0 0,1 0-1,-1 0 1,0 0 0,0 0-1,0-1 1,0 1 0,1 0-1,-1 0 1,0 0-1,0-1 1,0 1 0,0 0-1,0 0 1,1 0 0,-1-1-1,0 1 1,0 0-1,0 0 1,0-1 0,0 1-1,0 0 1,0 0 0,0-1-1,0 1 1,0 0-1,0 0 1,0-1 0,0 1-1,0 0 1,0 0 0,0-1-1,-1 1 1,1 0 0,0 0-1,0 0 1,0-1-1,0 1 1,0 0 0,0 0-1,-1 0 1,1-1 0,0 1-1,-12-12 30,-14-7 10,6 5-24,1-1 1,1-1-1,-26-28 1,31 29-16,0-1 1,2-1 0,0 0-1,-12-26 1,22 41-4,0 0 0,0 0 0,1 0-1,-1 0 1,0 0 0,1 0 0,0 0 0,-1 0-1,1-1 1,0 1 0,0 0 0,0 0 0,1-3-1,-1 3 1,1 1 0,0-1 0,-1 1 0,1 0 0,0-1-1,0 1 1,0 0 0,0 0 0,0 0 0,0-1 0,1 1-1,-1 0 1,0 0 0,1 1 0,-1-1 0,0 0 0,1 0-1,-1 1 1,3-2 0,13-3-169,0 1 0,0 0 0,1 1 0,-1 1 0,20 1 0,3-2-697,-7 0 61,39-5-2911,-62 6 3473,-1 0-1,1-1 0,-1 0 1,0-1-1,15-7 0,24-20 133</inkml:trace>
</inkml:ink>
</file>

<file path=ppt/ink/ink2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0:41.2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117 673 18116,'0'0'185,"-1"-1"0,1 1 1,-1 0-1,1-1 0,-1 1 0,0 0 1,1 0-1,-1 0 0,0 0 0,1-1 1,-1 1-1,1 0 0,-1 0 0,0 0 1,1 0-1,-1 1 0,0-1 0,1 0 1,-1 0-1,0 0 0,1 0 0,-1 1 1,1-1-1,-1 0 0,1 0 0,-1 1 1,0-1-1,1 0 0,-1 1 0,1-1 1,0 1-1,-1-1 0,1 1 0,-1 0 1,-17 19 1467,16-17-1324,-10 13 213,1 0 0,1 1 0,0 0 0,-7 18 0,14-28-523,0 1 1,0-1-1,1 0 1,0 1-1,1-1 1,0 1-1,0-1 1,0 1-1,1 0 1,0-1-1,1 1 1,0 0-1,2 8 1,-3-13-25,1-1 1,0 0-1,0 0 0,0 0 0,0 0 1,0 0-1,0 0 0,0 0 0,1 0 1,-1-1-1,1 1 0,-1 0 0,1-1 1,0 1-1,0-1 0,-1 0 0,1 1 1,0-1-1,0 0 0,0 0 1,1 0-1,-1-1 0,0 1 0,0 0 1,0-1-1,1 0 0,-1 1 0,0-1 1,5 0-1,-2 0-24,0-1 0,0 0 0,0 1 0,0-2 0,0 1-1,0-1 1,-1 1 0,1-1 0,0-1 0,-1 1 0,0 0 0,8-7 0,-6 4 3,-1 0 0,1 0 0,-1-1 0,0 0 0,-1 0 0,0 0 0,0-1 0,6-12 0,-5 7 13,-1 0-1,0 0 0,-1 0 1,3-23-1,-3 1 13,-2 0 0,-7-69-1,-17-45-30,17 123 39,-1 1 0,-1 0 0,-22-45 0,27 62 9,2 5-4,1 1 1,-1-1-1,0 0 0,0 0 0,0 1 0,0-1 0,0 0 1,0 1-1,-1-1 0,1 1 0,0 0 0,-1-1 0,1 1 1,-1 0-1,0 0 0,1 0 0,-4-1 0,5 2-1,-1-1 0,0 1 0,1 0 0,-1 1 0,0-1 0,0 0 0,1 0 0,-1 0 0,0 0 0,1 0 0,-1 1 0,1-1 0,-1 0 0,0 1 0,1-1 0,-1 0 0,1 1 0,-1-1 0,0 1 0,1-1 0,-1 1 0,1-1 0,0 1 0,-1-1 0,1 1 0,-1-1 1,1 1-1,0 0 0,0-1 0,-1 1 0,1 0 0,0-1 0,0 1 0,0 0 0,-1-1 0,1 1 0,0 1 0,-4 32 301,3-32-277,1 21 131,0 0 0,1 0 0,1 0 0,2 0-1,0 0 1,1-1 0,1 0 0,2 0 0,18 41 0,-18-48-132,0-1-1,0 1 1,2-1 0,0-1-1,0 0 1,1 0-1,1-1 1,0-1-1,0 1 1,1-2 0,1 0-1,0-1 1,0 0-1,23 10 1,-30-16-24,1 0 0,0-1 0,1 0 0,-1 0 0,0-1 0,12 1 0,-15-2-8,0 0 0,0-1 0,0 1 0,0-1 0,0 0 0,0 0 0,0-1 0,0 0 0,0 1 0,0-2 0,7-3 0,-3-1 2,-1 0 0,0 0 0,0-1 0,0 1 0,-1-2 0,0 1 0,-1-1 0,1 0-1,-2-1 1,0 1 0,0-1 0,0 0 0,-1 0 0,-1-1 0,4-17 0,-5 18-1,-1 1 1,0 0-1,0-1 1,-1 1-1,0-1 1,-1 1 0,0-1-1,-3-10 1,3 13-3,-2 1 1,1-1 0,0 1-1,-1 0 1,-1 0 0,1 0 0,-1 0-1,0 0 1,0 1 0,0-1-1,-10-8 1,11 12 0,0-1-1,0 1 1,-1 0 0,1 0-1,-1 0 1,0 0-1,0 0 1,0 1 0,1 0-1,-1 0 1,0 0-1,-1 0 1,1 0 0,0 1-1,0 0 1,-8 0-1,10 1 0,-1-1-1,1 0 0,0 1 0,-1 0 0,1-1 1,0 1-1,0 0 0,-1 0 0,1 0 0,0 1 1,0-1-1,0 0 0,0 1 0,1 0 0,-1-1 1,0 1-1,1 0 0,-1 0 0,1 0 0,-1 0 1,1 0-1,0 0 0,0 0 0,0 0 1,0 0-1,0 1 0,0-1 0,1 0 0,-1 4 1,1-2-2,-1 0 0,1 0 0,1-1 0,-1 1 0,1 0 0,-1 0 0,1-1 0,0 1 0,0-1 0,1 1 0,-1-1 0,1 1 0,-1-1 0,1 0 0,0 0 0,1 1 0,-1-2 0,0 1 0,1 0 0,0 0 0,-1-1 0,1 1 1,7 3-1,-3-1 2,1 0 1,0-1 0,0 0 0,1 0 0,-1 0-1,1-1 1,0-1 0,18 4 0,-18-5-3,1-1 1,0 1-1,-1-2 1,20-2 0,-24 2 0,0 0 1,0 0 0,0-1-1,0 0 1,0 0 0,-1 0-1,1 0 1,0-1 0,-1 0-1,8-6 1,-3 0 4,0-1 0,-1 1 0,0-1-1,9-17 1,22-47 9,-8 13-16,-16 38 0,-14 22 3,0 0-1,0 0 1,0 0-1,0 0 1,0 0-1,1 0 1,-1 0-1,0 0 1,1 0-1,-1 1 1,0-1-1,1 0 1,-1 1-1,3-1 1,-3 1-1,0 0 0,0 0 1,-1 0-1,1 1 0,0-1 1,0 0-1,-1 0 0,1 1 1,0-1-1,-1 0 0,1 1 1,-1-1-1,1 1 0,0-1 1,-1 1-1,1-1 0,-1 1 1,1 0-1,-1-1 0,1 2 1,11 17 1,-6-7 1,-3-8-1,0 0 0,1 0 0,-1-1 1,1 1-1,-1 0 0,1-1 0,0 0 1,0 0-1,1 0 0,7 3 0,-9-5 1,-1 0-1,1 0 1,0 0-1,-1-1 1,1 1-1,0-1 1,-1 0-1,1 0 1,0 0-1,0 0 0,-1-1 1,1 1-1,0 0 1,-1-1-1,1 0 1,-1 0-1,1 0 1,0 0-1,-1 0 1,0 0-1,1-1 0,2-2 1,1-1 2,0 0 0,0-1 1,0 0-1,-1 0 0,0 0 0,0-1 1,-1 0-1,0 0 0,6-13 0,1-8 33,10-38-1,-14 40-15,2-9-4,-7 25-7,0 1 0,1-1 0,0 1 0,0 0 0,7-12 0,-10 20-9,0 1 0,0 0 0,0-1 1,1 1-1,-1 0 0,0-1 0,0 1 0,0 0 0,1 0 0,-1-1 0,0 1 0,1 0 0,-1 0 0,0-1 0,1 1 0,-1 0 0,0 0 0,1 0 0,-1 0 0,0-1 0,1 1 0,-1 0 1,0 0-1,1 0 0,-1 0 0,1 0 0,-1 0 0,0 0 0,1 0 0,-1 0 0,0 0 0,1 0 0,-1 0 0,1 1 0,-1-1 0,0 0 0,1 0 0,10 10 57,-10-8-52,12 15 12,0 0 1,-2 1-1,13 27 0,-13-24-6,0-1-1,21 27 1,-30-44-13,1 0 0,0 0 0,0 0 0,0 0 0,0-1 0,0 1 0,6 2 0,-8-4 0,1 0 0,-1-1 0,1 1 0,-1-1 0,1 1 0,-1-1 0,1 0 0,0 1 0,-1-1 0,1 0 0,0 0 0,-1 0 0,1-1 0,0 1 0,-1 0 0,1-1 0,-1 1 0,1-1 0,-1 1 0,4-2 0,-2-1-49,1 1-1,-1-1 1,1 0 0,-1 1-1,0-1 1,0-1 0,0 1-1,-1 0 1,1-1 0,-1 0-1,0 1 1,0-1 0,0 0 0,2-7-1,1-2-447,-2-1-1,0 1 1,3-21-1,-4 14-432,-1-1-1,0 1 1,-2 0 0,-3-25-1,-12-25-337</inkml:trace>
</inkml:ink>
</file>

<file path=ppt/ink/ink2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0:41.4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2 19852,'-4'11'1176,"4"-2"537,4-2-1161,8-7-1024,3-5-336,5-4-1049,4-2-151,2 7 1032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7:05.4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38 0 9386,'2'3'744,"-6"6"72,-6 9-144,-3 0-231,3 3-785,7 5 223</inkml:trace>
</inkml:ink>
</file>

<file path=ppt/ink/ink2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0:41.9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0 522 13371,'23'65'6044,"-15"-47"-4222,-2 1 1,0 0-1,6 35 0,-11-43-1360,5 24 1194,-5-45-914,4-26-649,1 0 1,1 0-1,2 1 1,2 1 0,22-51-1,-29 78-114,-1 0-1,1 0 1,1 0 0,-1 1-1,1 0 1,11-11-1,-15 16 17,1-1 0,-1 1-1,1-1 1,0 1-1,-1 0 1,1 0 0,0 0-1,0 0 1,0 0-1,0 1 1,0-1 0,0 0-1,0 1 1,0-1-1,0 1 1,0 0-1,0 0 1,0 0 0,0 0-1,0 0 1,0 0-1,0 0 1,0 1 0,0-1-1,0 1 1,0 0-1,0-1 1,0 1 0,0 0-1,2 2 1,0 0 3,-1 0 0,1 0 1,-1 0-1,1 1 1,2 4-1,-4-5 1,1 0 0,0 0 0,-1 0 1,1 0-1,4 2 0,-5-4 1,-1 0 0,1 0 1,0 0-1,-1-1 1,1 1-1,0-1 0,0 1 1,-1-1-1,1 1 0,0-1 1,0 0-1,0 0 0,-1 0 1,1 0-1,3-1 0,16-3 10,-10 2-6,1 0 0,17-1 0,-26 3-3,0 0 0,0 0-1,-1 1 1,1-1 0,0 1 0,0-1 0,0 1-1,-1 0 1,1 0 0,0 0 0,-1 0 0,1 1 0,-1-1-1,1 1 1,2 2 0,-1 0 4,-1 0 1,1 1-1,-1-1 1,0 1-1,0 0 0,-1 0 1,1 0-1,-1 0 0,0 1 1,-1-1-1,1 1 1,-1-1-1,0 1 0,0 10 1,0 5 70,-1 0 1,-4 34 0,2-38-27,-1 1 0,0-1 0,-1 0 0,-1 0-1,0-1 1,-1 1 0,-1-1 0,-15 24 0,21-37-37,-1-1 0,0 1 1,0-1-1,-1 1 0,-3 3 0,5-6-8,1 0-1,0 0 1,0 0 0,0 1 0,-1-1-1,1 0 1,0 0 0,0 0 0,-1 0-1,1 0 1,0 1 0,0-1 0,-1 0-1,1 0 1,0 0 0,0 0 0,-1 0-1,1 0 1,0 0 0,-1 0 0,1 0 0,0 0-1,0 0 1,-1 0 0,1 0 0,0 0-1,0 0 1,-1-1 0,1 1 0,0 0-1,0 0 1,-1 0 0,1 0 0,0 0-1,0-1 1,-1 1 0,1 0 0,0 0-1,0 0 1,0-1 0,0 1 0,-1 0-1,1 0 1,0-1 0,0 1 0,0 0-1,0 0 1,0-1 0,0 1 0,-1 0-1,0-19 178,3-13-16,1 0-1,15-60 1,-7 44-134,5-25-148,48-131 0,-47 160-252,2 2 1,2 1-1,2 0 0,31-41 0,-12 31-1138,-37 47 1158,0-1 0,0 0 0,0 1 1,0 0-1,0 0 0,8-3 0,-13 7 300,1 0 0,-1-1 0,1 1-1,-1 0 1,1 0 0,-1 0 0,1 0-1,-1 0 1,1-1 0,0 1-1,-1 0 1,1 0 0,-1 0 0,1 1-1,-1-1 1,1 0 0,-1 0-1,1 0 1,-1 0 0,1 0 0,-1 1-1,1-1 1,-1 0 0,1 0 0,-1 1-1,1-1 1,-1 0 0,0 1-1,1 0 1</inkml:trace>
</inkml:ink>
</file>

<file path=ppt/ink/ink2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0:42.5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0 319 17628,'14'47'6419,"11"19"-3151,0 2-1834,14 66-201,-38-130-1222,1-1 0,-1 1-1,1-1 1,-1 1 0,1-1-1,0 0 1,0 0 0,1 0-1,-1 0 1,1 0 0,3 3-1,-4-5-8,-1 0-1,1 0 0,0 0 1,-1 0-1,1-1 0,0 1 1,0-1-1,0 1 0,-1-1 1,1 0-1,0 1 0,0-1 1,0 0-1,0 0 0,0-1 1,-1 1-1,1 0 0,0-1 1,0 1-1,0-1 0,0 1 1,-1-1-1,1 0 0,2-1 1,7-4-1,-1 0 1,0-1-1,-1-1 1,0 1-1,0-1 0,0-1 1,-1 0-1,0 0 1,-1 0-1,9-16 1,4-9-109,28-66 0,-28 50-71,-9 20-66,2 2-1,15-29 0,-26 55 220,-1-1-1,1 1 1,0 0 0,0-1-1,0 1 1,0 0 0,0 0-1,5-3 1,-7 5 23,1-1-1,-1 1 1,1 0 0,0 0-1,-1-1 1,1 1 0,0 0-1,-1 0 1,1 0 0,-1 0-1,1 0 1,0 0 0,-1 0-1,1 0 1,0 0 0,-1 0-1,1 0 1,0 1 0,-1-1 0,1 0-1,0 0 1,-1 1 0,1-1-1,-1 0 1,1 1 0,-1-1-1,1 0 1,-1 1 0,1-1-1,-1 1 1,1-1 0,-1 1-1,1-1 1,-1 1 0,0-1-1,1 1 1,-1 0 0,0 0-1,21 41 95,-15-29 8,1 0 1,9 16-1,-13-25-58,0 0 0,1-1-1,-1 1 1,1 0 0,-1-1-1,1 0 1,0 0-1,0 0 1,0 0 0,8 3-1,-6-4 9,-1 0 0,1 0 0,-1-1 0,1 0 0,0 0 0,-1 0 0,1-1 0,0 0-1,0 0 1,-1 0 0,1-1 0,0 1 0,-1-2 0,1 1 0,-1 0 0,1-1 0,-1 0 0,1-1 0,-1 1-1,0-1 1,0 0 0,0 0 0,-1 0 0,9-8 0,-9 7-2,0 0-1,0-1 1,0 1-1,0-1 1,-1 0-1,0 0 1,0 0-1,0 0 1,0 0 0,-1-1-1,0 1 1,0-1-1,-1 1 1,1-1-1,-1 0 1,0 0-1,-1 0 1,0 0 0,0 0-1,0 1 1,0-1-1,-1 0 1,0 0-1,-2-7 1,-1 3-24,0 0 1,0 0-1,-1 1 1,-12-18-1,-30-31-239,28 37-817,-17-26-1,36 47 1032,-9-20-1727,8 19 1623,1 1 0,0-1 0,0 1 0,0-1 0,0 1 0,0-1 0,0 1 0,0-1 0,0 1 0,0-1 0,0 1 0,0-1 0,0 1 0,0-1 0,0 1 0,1-1 0,-1 1-1,0-1 1,0 1 0,1-1 0,-1 1 0,0 0 0,0-1 0,1 1 0,-1-1 0,0 1 0,1 0 0,-1-1 0,1 1 0,-1 0 0,1-1 0,-1 1 0,0 0 0,1 0 0,-1 0 0,1-1 0,-1 1 0,1 0 0,-1 0 0,1 0 0,-1 0 0,2 0 0,19-1-105,11 3-447</inkml:trace>
</inkml:ink>
</file>

<file path=ppt/ink/ink2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0:43.1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170 777 13931,'6'-3'896,"1"1"4647,-20 10-1896,13-7-3648,-32 20 1168,1 1 0,1 2 1,-31 32-1,59-54-1160,0-1 0,1 1 0,-1 0 0,1 0-1,-1 0 1,1 0 0,0 0 0,0 1 0,-1 2 0,2-5-7,-1 1 0,1-1 0,0 0 0,0 0 0,0 0 0,0 0 1,0 0-1,0 0 0,0 0 0,0 0 0,0 1 0,0-1 0,0 0 0,0 0 0,0 0 0,0 0 0,0 0 0,0 0 0,0 0 0,1 0 0,-1 0 0,0 1 0,0-1 0,0 0 0,0 0 0,0 0 1,0 0-1,0 0 0,0 0 0,0 0 0,0 0 0,0 0 0,0 0 0,0 0 0,1 0 0,-1 1 0,0-1 0,0 0 0,0 0 0,0 0 0,0 0 0,0 0 0,0 0 0,0 0 0,1 0 0,-1 0 1,0 0-1,0 0 0,0 0 0,0 0 0,0 0 0,0 0 0,9-3-5,6-6-25,5-6-259,40-21 1,-49 30 125,1 1 0,0 0 1,0 1-1,0 1 0,19-4 0,-26 6 87,0 1 0,0 0 0,-1 1 0,1-1 0,0 1 0,7 2 0,-9-2 57,1 0 0,-1 0 0,0-1 0,1 1 0,-1-1 0,1 0 0,-1 1 0,1-2 0,-1 1 0,0 0 0,1-1 0,-1 1 0,1-1 0,3-2 0,-3 1 13,1-1 1,0 0-1,-1-1 1,0 1-1,0-1 0,0 0 1,0 0-1,0 0 1,-1 0-1,5-8 1,3-6-1,11-26 0,-15 28 14,-1 0 0,-1 0 0,0-1 0,-1 1 0,-1-1 0,0 0 0,-2 0 0,0 0 0,-2-28 0,-4-2 109,-2 1 1,-17-59 0,-44-214 798,66 299-353,3 29 236,4 20-166,5 29 282,19 62-1,-18-86-663,1 0-1,2-1 0,22 38 0,-4-15-158,3-2 0,58 71 0,-90-121-226,1 0-1,0 0 0,0 0 1,0 0-1,6 4 0,-9-8 108,-1 0 1,0 0-1,0 0 0,0 0 1,0 0-1,0 0 0,0 1 1,0-1-1,1 0 0,-1 0 1,0 0-1,0 0 0,0 0 1,0 0-1,0 0 0,0 0 1,1 0-1,-1 0 0,0 0 1,0 0-1,0 0 0,0 0 1,0 0-1,1 0 0,-1 0 1,0 0-1,0 0 0,0 0 1,0 0-1,0 0 0,1 0 1,-1 0-1,0-1 0,0 1 1,0 0-1,0 0 0,0 0 1,0 0-1,0 0 0,0 0 0,1 0 1,-1 0-1,0-1 0,0 1 1,0 0-1,0 0 0,0 0 1,0 0-1,0 0 0,0 0 1,0-1-1,0 1 0,0 0 1,0 0-1,0 0 0,0 0 1,0 0-1,0-1 0,-2-8-1661,-15-38-3058,10 18 3415</inkml:trace>
</inkml:ink>
</file>

<file path=ppt/ink/ink2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0:43.3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0 107 19140,'2'5'4377,"9"-6"-2497,15-12-695,7-4-441,7-3-328,-1 0-120,-6 5-632,-2 2-656,-9 4-1729,-2 6-488,4 12 1449</inkml:trace>
</inkml:ink>
</file>

<file path=ppt/ink/ink2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0:43.7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89 637 13395,'4'-2'563,"1"0"0,-1 0-1,0 0 1,0 0 0,0-1 0,0 0 0,-1 1 0,1-1 0,-1-1-1,0 1 1,0 0 0,0-1 0,0 0 0,0 0 0,3-6 0,1-4 353,0 0 0,0-1 0,5-18 1,-10 26-748,0-1 1,-1 1-1,1-1 1,-1 0-1,-1 1 1,1-1-1,-1 0 1,-2-9 0,2 14-160,0 1 0,-1-1 1,1 1-1,-1-1 1,0 1-1,0-1 1,0 1-1,0 0 1,0-1-1,-1 1 1,1 0-1,0 0 1,-1 0-1,0 0 1,0 0-1,1 1 1,-1-1-1,0 0 1,0 1-1,0-1 0,-1 1 1,1 0-1,0 0 1,-1 0-1,1 0 1,0 0-1,-1 0 1,-4 0-1,0 0-6,0 1 0,1 1-1,-1-1 1,0 1-1,0 0 1,1 0 0,-1 1-1,1 0 1,-1 0 0,1 1-1,0 0 1,0 0-1,0 0 1,0 0 0,1 1-1,-1 0 1,-8 10 0,12-13-3,1 0 1,-1 0-1,1 1 0,0-1 1,0 1-1,0-1 1,0 1-1,0-1 1,0 1-1,0 0 1,0-1-1,1 1 0,-1 0 1,1 0-1,-1 0 1,1-1-1,0 1 1,-1 0-1,1 3 1,1-3-2,-1 0 1,1-1 0,0 1-1,-1 0 1,1 0 0,0-1 0,0 1-1,0 0 1,0-1 0,0 1 0,1-1-1,-1 1 1,0-1 0,1 0 0,2 2-1,5 3 12,0-1-1,0 0 0,0-1 0,1 0 0,15 4 1,-4-2 251,2 0 0,-1-2 0,0-1 0,1 0 0,0-2 0,31-2 0,-39 0-44,-1-1 0,1 0-1,-1-1 1,0-1-1,0 0 1,0-1 0,0 0-1,-1-1 1,0-1-1,25-16 1,-14 3-156,0-1 1,-1-1 0,26-32-1,53-81 91,-17 20-110,-77 105-327,1 1 1,0-1-1,0 1 1,1 1-1,0 0 0,1 0 1,-1 1-1,2 0 0,-1 1 1,1 0-1,20-7 1,-19 9-2431,-3 0 639</inkml:trace>
</inkml:ink>
</file>

<file path=ppt/ink/ink2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0:43.9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0 143 22117,'22'0'2760,"-11"6"1529,-5-4-1576,-8 1-1969,-7-3-600,-1-16-144,23 1-4745,6-33 3385,1-27-1529</inkml:trace>
</inkml:ink>
</file>

<file path=ppt/ink/ink2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3:15.6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1 197 8842,'1'-11'9703,"7"14"-7604,-2-4-1719,0-1-1,0 1 1,-1-1-1,1-1 1,-1 1-1,1-1 0,-1 0 1,7-5-1,-7 4-176,0 1-1,1-1 1,-1 2 0,1-1-1,-1 0 1,1 1 0,0 0-1,0 0 1,7 0 0,102-4 405,-59 0-545,79-6 81,-111 12-120,1 0-1,0 2 1,37 7-1,28 15-19,27 6 4,-104-28-5,0 0 0,0-1 0,0-1 1,0 0-1,0 0 0,24-5 1,-27 2 34,-1 0-1,1-1 1,-1 0 0,0-1 0,11-6 0,-19 9-25,0 2-9,-1-1 0,1 1 0,-1-1 1,1 0-1,-1 1 0,0-1 0,1 0 0,-1 1 1,0-1-1,0 0 0,1 1 0,-1-1 1,0 0-1,0 0 0,0 1 0,0-1 0,0 0 1,0-1-1,-1-18 29,0 12-30,1 5 15,0 0 1,0 1 0,0-1-1,-1 0 1,1 0 0,-1 1-1,0-1 1,0 1 0,0-1-1,0 1 1,0-1 0,-1 1-1,1 0 1,-1-1 0,-2-2-1,1 2 6,-1 0-1,1 0 0,0 1 1,-1-1-1,0 1 0,0 0 1,1 0-1,-1 0 0,-5-1 1,-7-1 34,0 0 0,0 1 0,0 1 0,-18-1 1,28 3-46,-202-18 203,190 17-1049,-27 3-1,44-2 746,1 0 1,0 0-1,0 0 0,0 0 0,-1 0 1,1 0-1,0 0 0,0 0 1,0 0-1,-1 0 0,1 0 0,0 0 1,0 0-1,0 0 0,-1 0 1,1 0-1,0 0 0,0 0 0,0 0 1,-1 0-1,1 0 0,0 1 0,0-1 1,0 0-1,-1 0 0,1 0 1,0 0-1,0 0 0,0 1 0,0-1 1,0 0-1,0 0 0,-1 0 1,1 0-1,0 1 0,0-1 0,0 0 1,0 0-1,0 0 0,0 1 1,0-1-1,0 0 0,0 0 0,0 0 1,0 1-1,0-1 0,0 0 0,0 0 1,7 10-1438</inkml:trace>
</inkml:ink>
</file>

<file path=ppt/ink/ink2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3:16.5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805 27 6881,'-10'-5'5279,"-11"3"-2708,2 0-833,-7-4-1109,0 1 1,0 2 0,-1 1-1,1 1 1,-38 3-1,-134 24-582,151-18 347,9-4-210,0-1 0,0-2-1,-68-6 1,96 5 28,-1 0 0,1 0 0,-1 1 0,1 0 0,-1 1 0,-16 5 0,27-7-181,0 0-1,0 0 1,-1 0-1,1 0 0,0 0 1,0 0-1,0 0 1,-1 1-1,1-1 1,0 0-1,0 0 1,0 0-1,-1 0 0,1 0 1,0 0-1,0 0 1,0 1-1,0-1 1,-1 0-1,1 0 1,0 0-1,0 0 0,0 1 1,0-1-1,0 0 1,0 0-1,-1 0 1,1 1-1,0-1 1,0 0-1,0 0 0,0 1 1,0-1-1,0 0 1,0 0-1,0 0 1,0 1-1,8 7 721,18 5 13,-20-10-607,28 11 114,2 0 0,-1-3 1,59 11-1,-15-3 230,-56-13-328,-5-2 77,26 10-1,-39-12-187,0 0 0,0 1 1,0-1-1,-1 1 0,1 0 0,-1 0 0,0 1 0,0-1 0,6 8 0,-8-9-122,-1 0-1,1 0 0,0 0 1,-1-1-1,1 1 1,0 0-1,0-1 0,0 0 1,4 3-1,-4-4-233,-1 1-1,1-1 0,0 0 1,0 1-1,0-1 1,0 0-1,0 0 0,-1 0 1,1-1-1,0 1 1,0 0-1,0-1 0,2 0 1,20-7-1617</inkml:trace>
</inkml:ink>
</file>

<file path=ppt/ink/ink2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3:19.7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484 1071 9906,'1'-6'658,"0"-1"0,0 1 0,0 0 0,1-1 0,0 1 0,5-10 0,-6 14-496,0 0 0,0 0 0,1 1 0,-1-1 1,0 0-1,1 1 0,-1 0 0,1-1 0,0 1 0,-1 0 1,1 0-1,0 0 0,0 0 0,-1 0 0,1 0 0,0 0 1,0 1-1,0-1 0,0 1 0,0-1 0,0 1 0,0 0 1,1 0-1,-1 0 0,2 0 0,6 1 233,0 1 0,0 1 0,0-1 0,0 2-1,16 7 1,14 4 314,-9-6-424,1-2-1,0-1 1,0-1 0,0-2-1,62-2 1,162-27-14,-248 25-256,76-13 331,129-39 0,75-45 816,-274 93-1115,8-2 69,-1-2-1,1 0 0,20-14 0,-34 18-57,-1 0 1,1-1 0,-1 0 0,0-1 0,0 1-1,-1-1 1,0 0 0,0-1 0,-1 0 0,7-12-1,-8 12 9,-1-1 0,0 0 0,0 1 0,0-2 0,-1 1 0,-1 0-1,1 0 1,-2-1 0,1 1 0,-2-13 0,-2-8 100,-13-54 1,16 82-166,-4-16 3,-1 1 0,0 0 0,-2 0 0,1 1 1,-2 0-1,0 0 0,-1 0 0,-1 1 0,0 1 0,-1-1 1,-1 2-1,0 0 0,-1 0 0,0 1 0,-1 0 1,0 2-1,-20-13 0,-8 1 3,0 2 0,-1 2-1,-2 1 1,1 3 0,-77-15 0,-65-22 8,24 5-7,136 42-16,0 0-1,0 1 1,-1 2-1,1 1 1,-1 1 0,1 1-1,0 1 1,0 1-1,-35 11 1,1 4 5,2 3 1,-101 53-1,80-29 7,-76 57-1,141-93-5,-19 12-4,2 2 1,0 2-1,1 0 0,-33 40 0,53-54 7,1 1 1,1 0-1,0 0 1,0 1-1,-10 27 1,15-30 12,0 0 0,0 1 0,1-1 0,0 0 0,1 1 1,0 0-1,1-1 0,3 22 0,0-12 94,1 0 0,1-1 1,0 0-1,2 0 0,0-1 0,2 0 0,13 24 1,-14-30 9,0 0 1,1-1 0,1-1 0,0 1-1,0-2 1,1 1 0,0-1 0,1-1 0,0 0-1,26 13 1,-13-10 41,1-1 1,1-2-1,-1-1 1,1-1-1,54 7 0,-47-10-116,0-3 0,0 0 0,0-2 0,54-9-1,-69 6-408,1 0 0,-1-1 0,0-1 0,35-16 0,-35 11-45,24-18-1</inkml:trace>
</inkml:ink>
</file>

<file path=ppt/ink/ink2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3:21.8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147 427 10066,'-2'-2'446,"-1"0"-1,1 0 1,-1 0 0,1-1-1,0 1 1,0-1 0,0 0-1,1 1 1,-3-5 0,3 5-159,1 1 1,-1-1-1,0 1 1,1-1 0,0 0-1,-1 0 1,1 1-1,0-1 1,0 0 0,0 0-1,0 1 1,0-1-1,0 0 1,0 0 0,1 1-1,-1-1 1,1 0-1,2-3 1659,-6 11-1279,-4 10-231,-9 11-52,-4 7 39,1 0 0,2 1-1,-18 50 1,33-80-298,1 0 1,0 0 0,0 1 0,0-1-1,0 0 1,1 1 0,0-1 0,0 0-1,1 9 1,0-14-102,-1 1 0,0 0 0,0-1 0,1 1 0,-1 0-1,0-1 1,1 1 0,-1-1 0,1 1 0,-1 0 0,1-1 0,-1 1-1,1-1 1,-1 0 0,1 1 0,-1-1 0,1 1 0,0-1 0,-1 0-1,1 1 1,0-1 0,-1 0 0,1 0 0,0 0 0,-1 0 0,1 1 0,1-1-1,0 0 38,1 0-1,-1 0 1,1-1-1,-1 1 0,1-1 1,4-1-1,8-4 127,-1-1-1,0 0 1,0-2-1,16-11 1,-20 13-116,276-218 642,-20-21-3228,-204 188 979,23-26-16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7:20.7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71 14035,'16'-11'1712,"2"-1"1465,4 4-584,-3 3-1081,3 0-440,-1 0-848,0-3-624,4-8 248</inkml:trace>
</inkml:ink>
</file>

<file path=ppt/ink/ink2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3:23.7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3429 4161 10282,'247'-43'5684,"-209"32"-4934,0 0 0,0-3-1,-2-1 1,45-25 0,-16 1 429,107-87-1,43-64 40,110-151-259,-66 9-700,-195 236-2,82-169 1,-27-23-49,-99 227-114,-3 0 0,16-119 0,-26 101-15,-3-1 0,-4 1 1,-13-105-1,4 115-34,-4 1 0,-2 0 1,-4 1-1,-27-67 1,21 79-38,-1 1 0,-4 2 1,-46-65-1,-124-130 75,145 188 123,-113-96 0,121 119-101,-2 2 1,-1 1-1,-63-29 1,-165-51 9,-9 23-92,158 56-29,-195-27 0,222 50-15,-1 4 0,-158 10 1,104 13-11,-244 56 1,-80 55-159,338-80-10,-181 85 0,227-85 114,2 4 0,-140 100 0,-118 151 55,321-274 26,-26 28-15,2 3-1,3 2 1,2 2 0,4 2 0,2 3-1,3 1 1,4 2 0,2 1-1,-48 144 1,61-138 17,4 1 0,3 1 1,-10 143-1,23 247 16,8-368 17,3 0 0,5 0-1,29 109 1,-30-169 50,0-2 0,3 0 0,1 0 0,3-2 0,0 0 0,3-1 0,1-1 0,1-1 0,2-1 0,2-2 0,1 0 0,1-2 0,45 35 0,-23-28 83,2-2-1,1-2 1,2-3-1,0-3 1,2-1-1,66 17 1,-34-17-33,2-5 0,0-3-1,141 8 1,-118-22-135,0-5 0,155-21-1,-116-2-932,183-52 0,-284 61 1084,62-26-1,-79 23-152,62-41 0,-97 58 2</inkml:trace>
</inkml:ink>
</file>

<file path=ppt/ink/ink2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3:24.7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40 363 10538,'-4'1'189,"-20"8"1869,23-9-1919,0 0-1,1 1 0,-1-1 0,0 0 0,1 1 0,-1-1 1,1 1-1,-1-1 0,1 1 0,-1-1 0,1 1 0,-1-1 0,1 1 1,-1 0-1,1-1 0,0 1 0,-1 0 0,1-1 0,0 1 1,0 0-1,-1 0 0,1-1 0,0 1 0,0 0 0,0 0 0,0-1 1,0 1-1,0 0 0,0-1 0,0 1 0,1 1 0,1 2 213,0-1 0,0 1 0,0-1-1,1 0 1,-1 0 0,1 0 0,0 0 0,0 0-1,0-1 1,1 1 0,-1-1 0,5 3-1,6 5 366,25 21 16,-2 2 0,-2 1 0,0 2 0,53 74 0,-80-98-900,0 0 1,10 24 0,-16-31-95,0-1 1,0 1-1,-1-1 1,0 1-1,0-1 1,0 1-1,0 0 0,-1-1 1,0 1-1,0 0 1,0 0-1,-1 5 0,1-10 168,0 1-1,0 0 1,0-1-1,0 1 1,-1-1-1,1 1 1,0 0-1,0-1 1,0 1-1,-1-1 0,1 1 1,0-1-1,-1 1 1,1-1-1,0 1 1,-1-1-1,1 0 1,-1 1-1,1-1 1,0 1-1,-1-1 0,1 0 1,-1 1-1,1-1 1,-1 0-1,1 0 1,-1 1-1,0-1 1,1 0-1,-1 0 1,1 0-1,-1 0 0,1 0 1,-1 1-1,0-1 1,1 0-1,-1-1 1,1 1-1,-1 0 1,0 0-1,1 0 0,-1 0 1,1 0-1,-1 0 1,1-1-1,-1 1 1,1 0-1,-2-1 1,0-1-341,-1 1 0,1-1 0,0 0 1,0 0-1,-1 0 0,1 0 0,1 0 0,-5-5 1,3 0-324,-1 0 1,1 0 0,0-1 0,0 0 0,1 0-1,0 1 1,1-1 0,-1-10 0,0-2 2372,2 0 0,2-23 0,-1 39-1189,0 0-1,0 0 1,0 1 0,0-1 0,1 0-1,0 1 1,0-1 0,0 1 0,0 0-1,0 0 1,1 0 0,-1 0-1,1 0 1,0 0 0,0 0 0,0 1-1,0 0 1,0-1 0,7-2 0,6-4 525,1 1 0,31-10 1,-47 18-944,16-6 94,-6 3-24,-1-1 0,20-9 0,-26 10-151,0 1 0,-1 0 1,0-1-1,1 0 0,-1 0 1,0 0-1,0 0 0,-1 0 1,1-1-1,0 1 0,2-6 1,-1-2-388,1 1-1,-2 0 1,0-1 0,0 0-1,0 1 1,-2-1 0,1 0 0,-1 0-1,-2-21 1,-2-6-1220,-12-56 1,14 88 1587,-2-10-182,-2-12-213,-15-47 0,18 69 593,0 0-1,0 0 0,-1 0 1,0 0-1,0 1 1,-1-1-1,1 1 1,-1 0-1,0 0 0,0 0 1,-1 1-1,1 0 1,-11-8-1,14 11 26,0 1-1,-1-1 0,1 0 1,-1 0-1,0 0 0,1 1 1,-1-1-1,0 1 1,1 0-1,-1-1 0,0 1 1,0 0-1,1 0 1,-1 0-1,0 0 0,0 0 1,-3 1-1,4-1 10,0 1 0,0 0 0,0 0 0,-1-1-1,1 1 1,0 0 0,0 0 0,0 0 0,0 0 0,0 0 0,0 0-1,1 0 1,-1 0 0,0 1 0,1-1 0,-1 0 0,0 2 0,-1 3 221,0 0 1,1 0-1,0 1 1,0-1-1,1 0 0,0 0 1,0 0-1,1 9 1,1-1 8,1 0 0,1-1 0,0 1 0,0-1 1,8 14-1,35 62 472,-43-82-794,4 8 19,1-1 0,1 0 0,0 0-1,22 22 1,-28-32-126,0-1-1,0 0 1,0 0-1,0 0 1,1-1-1,-1 1 1,1-1-1,0 0 0,5 1 1,-7-2-89,0 0 1,1-1-1,-1 0 0,1 1 1,-1-1-1,0-1 0,1 1 0,-1 0 1,1-1-1,-1 1 0,0-1 1,1 0-1,-1 0 0,6-4 1,-4 3 11,-1-1 1,1-1-1,-1 1 1,0 0-1,0-1 1,0 0-1,0 0 1,-1 0-1,1-1 1,-1 1-1,4-9 1,17-31-134</inkml:trace>
</inkml:ink>
</file>

<file path=ppt/ink/ink2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3:25.2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18004,'3'37'1232,"2"-1"0,1 1-1,2-1 1,2-1 0,13 36 0,4-5-316,58 101 0,-66-135-894,1 0-1,2-1 1,1-2 0,52 53-1,-74-81-47,1 1 0,-1-1 1,1 1-1,0-1 0,0 1 0,0-1 0,0 0 0,0 0 0,0 0 1,0 0-1,0 0 0,0-1 0,0 1 0,1-1 0,-1 1 0,2-1 1,-2 0-4,-1 0 0,1-1 0,-1 1 1,1-1-1,-1 0 0,0 1 0,0-1 0,1 0 1,-1 0-1,0 0 0,0 0 0,0 0 1,0 0-1,0 0 0,0 0 0,0 0 0,0 0 1,0-1-1,0 1 0,-1 0 0,1-1 1,-1 1-1,1 0 0,0-4 0,2-5-109,-1 0-1,0-1 1,0 0-1,-1 0 1,0-12-1,-1 13 46,0 0-1,1 0 0,1 0 0,-1 0 1,1 1-1,7-18 0,-8 24 96,1 0-1,0 1 0,0-1 1,0 0-1,0 1 0,0-1 1,1 1-1,-1-1 0,1 1 0,-1 0 1,1 0-1,0 1 0,0-1 1,0 0-1,0 1 0,0 0 1,0 0-1,0 0 0,1 0 1,-1 0-1,0 1 0,1-1 1,-1 1-1,0 0 0,1 0 1,-1 0-1,0 0 0,5 1 1,-2 0 65,0 0 0,0 1 0,0-1 0,0 1 0,0 0 0,0 1 1,0-1-1,-1 1 0,1 0 0,-1 1 0,0-1 0,0 1 1,0 0-1,6 7 0,-7-5 8,0 0 1,-1 0 0,1 0-1,-1 0 1,-1 1-1,1 0 1,-1-1-1,0 1 1,-1 0 0,1 0-1,-1 0 1,-1 0-1,1 0 1,-1 0-1,-1 10 1,-1-4-33,1-1 1,-2 0-1,0 0 0,0 0 1,-1 0-1,0 0 0,-1-1 1,-6 11-1,4-10-29,-1 0-1,1-1 1,-2 0 0,0 0 0,0-1-1,-15 12 1,20-19-119,1 0 1,-1 0-1,1-1 0,-1 1 0,0-1 0,0 0 0,0-1 1,0 1-1,0-1 0,-1 1 0,1-1 0,0 0 1,-1-1-1,1 1 0,-1-1 0,1 0 0,0 0 1,-1 0-1,1-1 0,-1 1 0,1-1 0,0 0 0,-7-3 1,8 3-104,1 0-1,0 0 1,0-1 0,0 1 0,0-1 0,0 1 0,0-1 0,0 0 0,1 1 0,-1-1 0,0 0 0,1 0-1,0 0 1,-1-1 0,1 1 0,0 0 0,0 0 0,0-1 0,0 1 0,1-1 0,-1-3 0,0 1 152,0 0-1,1 0 1,0 0 0,0 0 0,1 0 0,-1 0 0,1 0-1,0 1 1,1-1 0,2-7 0,20-32 165</inkml:trace>
</inkml:ink>
</file>

<file path=ppt/ink/ink2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3:25.8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126 71 11498,'-10'11'3536,"-14"19"-1,-18 35-1462,34-51-1494,0-2-247,2 1 1,0 0 0,-7 21 0,11-27-222,0 0 1,0 0-1,1 0 1,0 0 0,1 0-1,-1 1 1,1-1-1,1 0 1,1 10 0,-2-15-105,0 0 1,1-1-1,-1 1 1,1 0-1,-1 0 1,1 0 0,0 0-1,0 0 1,0 0-1,0-1 1,0 1-1,0 0 1,0-1-1,0 1 1,1-1 0,-1 1-1,1-1 1,-1 0-1,1 0 1,0 1-1,-1-1 1,1 0-1,0 0 1,0-1 0,-1 1-1,1 0 1,0-1-1,0 1 1,0-1-1,0 1 1,0-1-1,0 0 1,0 0 0,0 0-1,3 0 1,-1-1-7,1 0 1,-1 0 0,0 0 0,1-1 0,-1 0-1,0 1 1,0-2 0,0 1 0,0 0 0,-1-1-1,1 1 1,-1-1 0,1 0 0,5-7-1,-2-1-65,0 0-1,0-1 1,-1 0-1,-1 0 1,0-1-1,-1 1 1,0-1-1,3-16 1,-4 13 113,2-1 0,0 2 0,0-1-1,12-21 1,-16 36-28,0-1-1,0 1 1,0 0-1,0 0 1,0-1-1,0 1 1,0 0-1,0 0 1,0 0-1,1 0 1,-1 0-1,1 1 1,-1-1-1,0 0 1,1 1-1,-1-1 1,1 1-1,0-1 1,-1 1-1,1 0 1,-1-1-1,1 1 1,-1 0-1,1 0 1,0 0-1,-1 0 1,1 1-1,-1-1 1,1 0-1,0 1 1,1 0-1,2 1 50,-1-1-1,0 1 1,1 1 0,-1-1-1,0 0 1,0 1 0,0 0-1,-1 0 1,7 6 0,-4-1 10,1 0 1,-1 0-1,0 1 0,0-1 1,-1 1-1,0 1 1,-1-1-1,0 1 1,-1 0-1,0 0 0,0 0 1,-1 0-1,0 0 1,-1 0-1,0 15 1,2-3-39,-3-21-41,0-1-1,0 0 1,0 0-1,0 0 1,0 0 0,0 1-1,0-1 1,0 0-1,0 0 1,0 0-1,0 0 1,0 0-1,0 0 1,0 1 0,0-1-1,0 0 1,0 0-1,0 0 1,0 0-1,0 0 1,1 0 0,-1 0-1,0 1 1,0-1-1,0 0 1,0 0-1,0 0 1,0 0 0,1 0-1,-1 0 1,0 0-1,0 0 1,0 0-1,0 0 1,0 0 0,0 0-1,1 0 1,-1 0-1,0 0 1,6-11 23,24-114 8,-16 56-71,-11 55 31,11-40-13,-12 49 19,0 0 1,0-1-1,0 1 1,1 0-1,0 0 1,0 0-1,4-4 1,-7 8 1,1 0 0,-1 1 0,1-1 0,0 0 0,-1 1 0,1-1 0,0 1 0,-1-1 0,1 1 0,0 0 0,0-1 0,-1 1 0,1-1-1,0 1 1,0 0 0,0 0 0,-1 0 0,1-1 0,0 1 0,0 0 0,0 0 0,0 0 0,1 1 0,-1-1 0,1 1 1,-1-1-1,0 1 0,0-1 0,1 1 1,-1 0-1,0 0 0,0 0 0,0 0 0,0 0 1,0 0-1,2 2 0,1 3 4,0 0-1,0 0 1,-1 1-1,4 6 1,-1 2-13,-2-4 31,1 0 0,0-1-1,0 0 1,11 14-1,-14-22-41,0 1-1,1 0 1,-1-1 0,1 1-1,0-1 1,0 0-1,0 0 1,0 0-1,0-1 1,0 1-1,1-1 1,-1 1-1,0-1 1,1 0-1,-1 0 1,1-1-1,0 1 1,5 0 0,-4-2-404,1 1 0,0-1 1,-1 1-1,1-1 0,-1-1 1,1 1-1,-1-1 1,1 0-1,8-5 0,-1-1-18,0 0-1,18-15 1,-5 1 1025</inkml:trace>
</inkml:ink>
</file>

<file path=ppt/ink/ink2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3:26.2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163 176 13659,'-2'-2'247,"-1"0"0,1 1 0,-1-1 0,0 1 0,0 0 0,1 0 0,-1 0-1,0 0 1,0 1 0,0-1 0,0 1 0,0-1 0,0 1 0,0 0 0,0 0 0,0 1 0,0-1 0,0 1 0,0-1 0,0 1 0,0 0 0,0 0 0,1 0 0,-1 0 0,0 1 0,1-1-1,-1 1 1,1 0 0,-5 3 0,1 0-161,0 1-1,0 0 0,1 0 1,0 1-1,0-1 0,0 1 1,1 0-1,0 0 0,1 0 1,-4 9-1,3-2-71,0-1 0,1 0 0,0 1 0,1 0 0,0 23 0,2-32-17,0 1 0,0 0 0,1-1 0,-1 1 0,1-1 0,0 1 0,1-1 0,0 1 0,0-1 0,0 0 0,0 0 0,1 0 0,0 0 0,0 0 0,0-1 0,6 8 0,-7-11-2,-1 0 0,0 1-1,1-1 1,0 0-1,-1 0 1,1 0-1,0 0 1,0-1-1,-1 1 1,1 0 0,0-1-1,0 1 1,0-1-1,0 0 1,0 1-1,0-1 1,0 0 0,0 0-1,0 0 1,-1-1-1,1 1 1,0 0-1,0-1 1,0 1-1,0-1 1,0 0 0,0 1-1,-1-1 1,1 0-1,2-1 1,1-2-7,0 0 1,0 0 0,0-1-1,-1 1 1,1-1-1,-1 0 1,7-11-1,-4 4 24,0-1-1,-1 1 1,-1-1-1,0 0 1,-1 0-1,0-1 0,-1 0 1,0 1-1,-1-1 1,-1 0-1,-1-27 1,0 26 12,-2 0 1,0-1 0,-1 1-1,-1 0 1,0 0-1,0 1 1,-2-1 0,0 1-1,-1 0 1,-13-21-1,15 29 8,1-1 0,-1 1 0,-11-10 0,14 15-2,1-1-1,-1 1 1,0-1 0,0 1 0,0 0 0,0 0 0,-1 0 0,1 0-1,0 0 1,0 0 0,-1 0 0,1 1 0,0-1 0,-1 1-1,1 0 1,-5 0 0,6 0-9,1 0 0,-1 0-1,0 0 1,0 0 0,0 1 0,0-1-1,0 0 1,1 1 0,-1-1 0,0 0-1,0 1 1,1-1 0,-1 1 0,0-1-1,1 1 1,-1 0 0,0-1 0,1 1-1,-1 0 1,1-1 0,-1 1 0,1 0-1,-1 0 1,0 1 0,1 0 14,-1 0 0,1 1 0,-1-1 0,1 0 1,0 1-1,0-1 0,0 0 0,0 1 0,1 2 0,0 5 71,1-1 0,1 1 0,6 15 0,-1-6 115,2-1 0,0 0 1,0 0-1,2-1 0,0 0 0,1-1 1,18 18-1,-18-22 16,-1-1 0,1-1 1,1 0-1,0-1 0,0 0 0,1-1 0,0 0 1,0-2-1,23 8 0,-32-13-258,0 1 0,0-1 1,1 0-1,-1 0 0,0 0 0,1-1 0,-1 0 1,1 0-1,-1-1 0,1 0 0,-1 0 0,0 0 0,0-1 1,1 0-1,-1 0 0,-1-1 0,1 0 0,0 0 1,0 0-1,-1 0 0,0-1 0,8-7 0,20-22-464</inkml:trace>
</inkml:ink>
</file>

<file path=ppt/ink/ink2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3:30.0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1 204 12491,'-1'-11'1076,"1"2"2807,3 19-1479,8 62-261,6 26-488,-13-80-1291,1-1 0,1 0 0,11 26 0,-15-40-295,0 1 0,-1-1 0,1 0-1,1 0 1,-1 0 0,0 0 0,1-1 0,-1 1 0,1-1-1,0 1 1,0-1 0,0 0 0,0 0 0,0 0 0,6 2-1,-5-2-11,1-1-1,-1-1 0,1 1 1,-1 0-1,1-1 0,-1 0 1,1 0-1,-1 0 0,1-1 1,-1 0-1,1 1 0,-1-2 0,5 0 1,12-6 116,-2 0 0,1-1 0,-1-1 0,-1-1 0,29-21 0,83-79 435,-98 83-510,153-151-943,-94 73 394</inkml:trace>
</inkml:ink>
</file>

<file path=ppt/ink/ink2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3:33.3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1292 14755,'-1'-3'527,"0"0"0,0 0 0,0 1-1,0-1 1,1 0 0,-1 0 0,1 0-1,0 0 1,0 0 0,0 0 0,0 0 0,1-5-1,2-3 417,0 1 1,5-13-1,0 2-167,24-77 1616,60-126-1,164-222 47,-178 319-2156,-63 104-518,-2 0 0,-1 0 0,-1-1 0,-1-1 0,-1 0 0,9-42 0,-7 16-5268,-11 47 5152,0 0 0,0 1 1,0-1-1,0 1 0,-2-6 0</inkml:trace>
</inkml:ink>
</file>

<file path=ppt/ink/ink2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3:34.4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6 282 5585,'-2'-67'6794,"1"52"-3925,-1-3 3810,6 78-1832,4-6-4274,17 56-1,-23-102-553,1 1 1,0 0-1,1-1 0,0 1 0,0-1 0,11 14 1,-13-19-20,0 0 1,0-1-1,0 1 1,1-1-1,-1 0 1,1 0 0,0 0-1,-1 0 1,1 0-1,0 0 1,0-1-1,0 1 1,0-1 0,0 0-1,1 0 1,-1 0-1,0-1 1,1 1-1,-1-1 1,0 1-1,7-1 1,-8-1-25,1 0 1,0 0-1,-1 0 1,1 0-1,0 0 1,-1-1-1,0 1 1,1-1-1,-1 1 0,0-1 1,0 0-1,0 0 1,0 0-1,0 0 1,0 0-1,0 0 1,-1-1-1,1 1 0,-1-1 1,0 1-1,0-1 1,2-3-1,2-8-262,-1 0 0,6-26 0,-10 39 275,4-15-218,-1-3-235,1 1-1,11-30 1,-14 46 431,-1 1-1,1 0 1,0-1-1,-1 1 0,1 0 1,0 0-1,0-1 0,0 1 1,0 0-1,0 0 1,2-1-1,-3 1 24,1 1 0,-1 0 1,1 0-1,-1-1 0,1 1 0,-1 0 0,1 0 1,-1 0-1,1 0 0,0 0 0,-1 0 0,1 0 1,-1 0-1,1 0 0,-1 0 0,1 0 0,-1 0 1,1 0-1,-1 0 0,1 1 0,-1-1 0,1 0 1,2 3-7,0-1 1,0 0 0,0 1 0,-1-1 0,1 1 0,-1 0-1,3 4 1,6 7 17,-8-11 34,-1-1-1,1 1 0,0-1 1,0 0-1,0 0 0,0 0 1,0-1-1,0 1 0,0-1 1,1 1-1,-1-1 0,6 1 1,-7-2 5,0 0 0,-1 0 0,1 0 0,0 0 0,0 0 0,-1 0 0,1-1 0,0 1 0,0-1-1,-1 1 1,1-1 0,-1 0 0,1 1 0,0-1 0,-1 0 0,1 0 0,-1 0 0,0 0 0,1-1 0,-1 1 0,0 0 0,0-1 0,0 1 0,0 0 0,0-1 0,0 1 0,1-3 0,1-2 68,0 0-1,-1 0 0,0-1 1,0 1-1,0-1 1,-1 1-1,0-1 1,0 1-1,-1-1 0,0 1 1,0-1-1,0 0 1,-1 1-1,-2-9 1,0 2-21,-1 1 1,0 0 0,-1 0 0,0 1 0,0-1 0,-13-17 0,13 22-128,-1-2-231,-1 0-1,2 0 0,0-1 0,0 0 0,0 0 1,-5-19-1,10 28 49,0 0 1,-1 0-1,1-1 1,0 1-1,0 0 0,0 0 1,0-1-1,1 1 1,-1 0-1,1-2 0,-1 3 91,0-1-1,0 1 0,0-1 0,1 1 1,-1 0-1,0-1 0,1 1 0,-1 0 1,0-1-1,1 1 0,-1 0 0,0 0 1,1-1-1,-1 1 0,1 0 0,-1 0 1,1-1-1,-1 1 0,0 0 0,1 0 1,-1 0-1,1 0 0,-1 0 0,1 0 1,-1 0-1,1 0 0,-1 0 0,1 0 1,-1 0-1,0 0 0,1 0 0,0 0 0,19 6-1445</inkml:trace>
</inkml:ink>
</file>

<file path=ppt/ink/ink2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3:35.2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1114 13099,'24'-35'4392,"35"-67"1,-45 73-3254,-2 0 1,17-60 0,-27 84-1094,1-7 100,3-23-1,-6 31-136,0 1 0,0-1 0,0 1 0,0-1 0,-1 1-1,1 0 1,-1-1 0,0 1 0,0 0 0,0-1 0,-3-3 0,4 6-8,0 0-1,-1 0 1,1 0 0,-1 1 0,1-1 0,-1 0-1,0 1 1,1-1 0,-1 0 0,0 1 0,1-1-1,-1 1 1,0-1 0,1 1 0,-1-1 0,0 1-1,0-1 1,0 1 0,0 0 0,1 0-1,-1-1 1,0 1 0,0 0 0,0 0 0,-1 0-1,0 0 0,0 0-1,1 1 0,-1-1 0,0 1 0,1 0 0,-1-1 0,0 1 0,1 0 1,-1 0-1,1 0 0,-3 2 0,-2 3-8,0-1 0,1 1 0,-1 0 0,-6 11 0,4-4 8,1 0-1,0 0 0,0 0 1,1 1-1,1 0 1,1 0-1,0 0 1,0 1-1,2-1 0,-2 19 1,4-30 2,0 1 1,0-1-1,0 0 1,1 1-1,-1-1 0,1 0 1,0 0-1,0 0 1,0 1-1,0-1 1,0 0-1,1 0 1,-1-1-1,1 1 0,0 0 1,0 0-1,0-1 1,0 1-1,0-1 1,1 0-1,-1 0 1,1 1-1,0-2 0,-1 1 1,1 0-1,0-1 1,0 1-1,0-1 1,0 0-1,0 0 1,6 2-1,-2-2 0,-1 0 0,1 0 0,0-1 0,0 0 0,0 0 0,0 0-1,0-1 1,0 0 0,0-1 0,-1 1 0,1-1 0,-1 0 0,1-1 0,8-4 0,-3-1 5,-1 0 1,0 0-1,0-1 0,0-1 1,-1 1-1,-1-2 0,0 0 1,0 0-1,-1 0 1,-1-1-1,0 0 0,0-1 1,4-12-1,1-5 45,-2-1-1,-1 1 0,-2-1 1,6-52-1,-11 72-36,4-66 46,-6 68-54,0 1-1,0 0 1,-1-1-1,-1 1 0,1 0 1,-6-15-1,6 20 0,0 1-1,-1-1 0,1 1 1,-1-1-1,1 1 0,-1 0 1,0 0-1,0 0 0,0 0 1,0 0-1,-3-2 0,5 4 0,-1-1-1,0 1 0,1 0 1,-1-1-1,0 1 1,0 0-1,1 0 0,-1-1 1,0 1-1,0 0 0,0 0 1,1 0-1,-1 0 1,0 0-1,0 0 0,0 0 1,1 0-1,-1 0 1,0 0-1,0 1 0,1-1 1,-1 0-1,0 0 0,0 1 1,1-1-1,-1 0 1,0 1-1,1-1 0,-1 1 1,0-1-1,1 1 0,-1-1 1,1 1-1,-1 0 1,1-1-1,-1 1 0,1 0 1,-1-1-1,1 1 0,0 0 1,-1 0-1,1 1 1,-4 7 7,2 0 1,-1 0-1,1 1 1,1-1-1,-1 1 1,2 0-1,-1-1 1,1 1-1,1 0 1,1 9-1,0-8-9,0 0-1,1 0 1,0-1-1,0 0 0,1 1 1,1-1-1,0-1 1,0 1-1,13 16 1,-15-22-15,0 0 1,1 0 0,-1 0 0,1-1 0,0 1-1,0-1 1,0 0 0,1 0 0,-1-1-1,1 1 1,0-1 0,-1 0 0,1 0 0,0 0-1,0-1 1,0 0 0,1 0 0,-1 0-1,0-1 1,0 1 0,0-1 0,9-1 0,-8-1-8,0 1 0,0-1 0,0-1 0,-1 1 0,1-1 0,-1 0 0,1 0 0,-1 0 0,0-1 1,0 0-1,-1 0 0,1 0 0,-1 0 0,0-1 0,0 0 0,6-10 0,0 0 4,0-2 1,-2 1-1,0-2 0,8-22 0,-6 9 31,-2-1 1,-1-1-1,-1 1 0,-1-1 0,-1-64 1,-5 74 3,0 0 1,-2 0 0,-1 0-1,0 1 1,-2-1 0,0 1-1,-2 0 1,0 1 0,-16-28-1,19 41 5,0 0 0,0 1 0,-1-1-1,0 1 1,-7-6 0,11 12-11,1 0 0,0 0-1,-1-1 1,1 2 0,-1-1-1,1 0 1,-1 0 0,1 0 0,-1 1-1,0-1 1,1 1 0,-1-1-1,0 1 1,-2-1 0,2 2 0,1-1 1,0 0 0,0 0-1,0 1 1,0-1 0,0 1-1,0-1 1,-1 1 0,1 0-1,0-1 1,1 1 0,-1 0-1,0 0 1,0 0 0,0 0-1,0-1 1,1 1 0,-1 0-1,0 0 1,1 0-1,-1 1 1,1-1 0,-1 0-1,0 2 1,-2 5 48,0 1 0,1 0-1,0 0 1,0 0 0,1 0 0,0 0 0,1 0-1,0 1 1,2 12 0,0-2 58,2 0 0,0 0 1,9 25-1,-8-32 8,0 1 0,1-1 0,0 0 0,1-1 1,0 0-1,16 19 0,-17-24-56,0 0 0,1-1 1,0 0-1,0 0 0,0-1 1,1 1-1,0-2 0,0 1 0,0-1 1,1 0-1,13 3 0,-10-3-89,0-2 0,0 0-1,0 0 1,1-1 0,-1 0-1,1-1 1,-1-1 0,1 0-1,-1 0 1,24-7 0,-23 4-800,-1-1 1,1 0-1,-1 0 0,-1-1 1,23-15-1,-14 8-786</inkml:trace>
</inkml:ink>
</file>

<file path=ppt/ink/ink2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3:35.9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32 363 19108,'51'287'6301,"-8"-138"-5585,-12-51-519,-27-83-163,-6-17 16,-7-26 15,6 20-73,-16-46 33,-74-238 20,83 249-50,1-1 1,2 1 0,2-1-1,1-80 1,5 111 4,0 0 1,0 1-1,2-1 0,-1 1 1,2 0-1,-1-1 1,2 1-1,7-16 0,-8 21 10,1 0 0,0 1-1,0-1 1,0 1 0,0 0-1,1 0 1,0 1 0,1-1-1,-1 1 1,1 1 0,0-1-1,0 1 1,12-5 0,-10 6 21,0-1 0,0 1 0,1 1 0,-1 0 0,1 0 0,0 0 1,0 2-1,0-1 0,16 2 0,-22-1-12,1 1-1,-1 0 1,1 0-1,-1 0 1,0 0 0,1 1-1,-1 0 1,0 0 0,0 0-1,0 0 1,-1 1 0,1-1-1,0 1 1,-1 0 0,0 0-1,1 0 1,-1 1 0,0-1-1,-1 1 1,1-1 0,-1 1-1,0 0 1,2 4 0,-1 0 1,0 0 0,-1 0 1,0 0-1,-1 0 1,0 1-1,0-1 1,-1 0-1,0 1 1,0-1-1,-1 0 1,-2 13-1,-3 4 6,-1 0 0,-14 33 1,13-38-21,-1-1 1,0 0 0,-18 25 0,22-37-50,1-1-1,-1 0 1,0 0 0,-1 0-1,0-1 1,1 1 0,-2-2-1,1 1 1,0 0 0,-1-1-1,0-1 1,-11 6-1,14-8-107,0 0 0,0 0 0,0-1 1,-1 1-1,1-1 0,0 0 0,0 0 0,0 0 0,0 0 0,-1-1 0,1 0 0,0 0 0,0 0 0,0 0 0,0-1 0,-4-2 0,5 3 100,1 0 1,0-1 0,-1 0 0,1 1-1,0-1 1,0 0 0,0 0-1,0-1 1,0 1 0,1 0 0,-1-1-1,1 1 1,-1 0 0,1-1 0,0 0-1,0 1 1,0-1 0,0 0 0,0 0-1,1 1 1,-1-1 0,1 0 0,0 0-1,0-4 1,1-5-19,1 1-1,3-12 1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7:21.8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151 14 5681,'16'-11'12578,"-12"10"-10047,-3 1-2443,-1 0 1,1-1-1,-1 1 1,1 0-1,0 0 1,-1 0-1,1 0 1,0 0-1,-1-1 0,1 1 1,0 0-1,-1 0 1,1 1-1,-1-1 1,1 0-1,0 0 1,-1 0-1,1 0 1,0 1-1,-1-1 1,1 0-1,-1 0 1,1 1-1,0-1 1,0 1-1,0 0 24,-1 0 0,1 0 0,0 1 0,0-1 0,-1 0 0,1 0 0,-1 0 0,1 1 0,-1-1 0,1 0 0,-1 3 0,1 5 168,0 0 1,-1 0-1,-1 11 0,0-11-47,-46 486 3275,17-246-2658,26-209-763,2-6-59,-2 0 0,-1-1-1,-17 55 1,20-82-65,0 0 0,-1 1 1,-6 8-1,8-14-39,0 1 0,0 0 0,0-1 0,-1 1 0,1-1 0,-1 1 0,1-1 0,-1 0 0,1 1 0,-1-1 0,0 0 0,0 0 0,0 0 0,-2 1 0,3-2-40,0 0 0,0 0 0,0 0 0,0 0 0,0-1 0,0 1 0,0 0 0,0 0 0,0-1 0,0 1 0,0 0 0,0-1 0,1 1 0,-1-1 0,0 1 0,0-1 0,0 0 0,1 1 0,-1-1 0,0 0 0,1 1 0,-1-1 0,0 0 1,1 0-1,-1 0 0,1 1 0,0-1 0,-1-2 0,-11-26-2542,12 29 2612,-1-4-408,0-1 0,0 1 0,1 0-1,-1-8 1,5-22-925</inkml:trace>
</inkml:ink>
</file>

<file path=ppt/ink/ink2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3:36.3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194 8 15811,'-1'0'113,"1"-1"-1,0 1 1,0-1-1,-1 1 0,1-1 1,0 1-1,-1 0 1,1-1-1,0 1 0,-1-1 1,1 1-1,-1 0 0,1-1 1,0 1-1,-1 0 1,1 0-1,-1-1 0,1 1 1,-1 0-1,1 0 1,-1 0-1,1 0 0,-1 0 1,1-1-1,-1 1 1,1 0-1,-1 0 0,0 0 1,1 0-1,-1 1 1,1-1-1,-1 0 0,1 0 1,-1 0-1,1 0 0,-1 0 1,1 1-1,-1-1 1,1 0-1,0 0 0,-1 1 1,0 0-1,-21 14 1206,20-14-1110,-14 14 332,0 1 0,1 1 0,1 0 1,1 1-1,0 1 0,1 0 0,-14 32 0,25-50-532,-3 8 134,0 0-1,0 0 1,1 1 0,-4 15 0,7-24-134,-1 1 0,1-1 1,0 1-1,0-1 0,0 1 1,-1-1-1,2 0 0,-1 1 1,0-1-1,0 1 0,0-1 0,1 1 1,-1-1-1,0 1 0,1-1 1,0 0-1,-1 1 0,1-1 1,0 0-1,0 0 0,-1 1 1,1-1-1,0 0 0,0 0 1,0 0-1,0 0 0,1 0 1,-1 0-1,0-1 0,0 1 1,1 0-1,-1 0 0,0-1 1,1 1-1,-1-1 0,0 1 1,1-1-1,-1 0 0,3 1 1,0-1-5,-1 0 0,0 0 1,0-1-1,1 1 0,-1-1 1,0 1-1,0-1 0,0 0 1,0 0-1,0 0 0,0-1 1,0 1-1,0-1 0,-1 0 1,6-3-1,4-5-3,0-1 0,10-12 0,-7 7-29,0 2-19,-9 9 3,0-1-1,0 0 1,0-1-1,-1 1 1,5-9-1,-10 15 46,-1 1 1,1 0 0,-1-1 0,1 1 1,0 0-1,-1 0 0,1-1 0,-1 1 1,1 0-1,0 0 0,0-1 0,0 1 0,-1 0 1,1 1-1,1-1-4,-1-1 0,0 1-1,1 0 1,-1-1 0,1 1 0,-1-1 0,1 1 0,-1-1 0,1 0-1,-1 1 1,1-1 0,-1 1 0,1-1 0,0 0 0,-1 0-1,1 1 1,0-1 0,-1 0 0,1 0 0,0 0 0,-1 0 0,1 1-1,0-1 1,-1 0 0,1 0 0,0-1 0,-1 1 0,2 0-1,9 0-387,-1-1 0,1 0-1,0 0 1,-1-1 0,1 0-1,-1-1 1,0-1 0,1 1-1,12-8 1,-2 0-1109,-1-1 0,0-1 0,22-18 0,-7 2 137</inkml:trace>
</inkml:ink>
</file>

<file path=ppt/ink/ink2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3:36.7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85 485 14507,'-3'2'424,"0"0"0,-1-1 0,1 1 0,0 0 0,0 1 0,0-1 0,0 1 0,0-1 0,1 1 0,-1 0 0,-3 5 0,-1 3 773,-12 23 1,16-27-972,0 0 0,0 0 0,0 1 0,1-1 0,0 0-1,1 1 1,0 0 0,0-1 0,1 1 0,-1 0 0,2 8 0,0-13-196,-1 0 0,1 1 1,-1-1-1,1 0 0,0 1 1,1-1-1,-1 0 0,0 0 1,1 0-1,0 0 0,0-1 1,0 1-1,0 0 0,0-1 0,0 1 1,1-1-1,-1 0 0,1 1 1,0-1-1,-1-1 0,1 1 1,0 0-1,0-1 0,0 1 1,0-1-1,1 0 0,3 1 0,0 0-47,0-1 0,0-1-1,0 1 1,0-1-1,0 0 1,0 0-1,0-1 1,0 0-1,0 0 1,-1-1-1,1 0 1,0 0-1,-1-1 1,1 0-1,-1 0 1,0 0-1,0-1 1,9-6 0,-5 2-42,-1 0 0,1-1 1,-1 0-1,-1-1 1,0 1-1,0-2 1,-1 1-1,0-1 0,7-16 1,-2-3-26,-2 0-1,-1 0 1,-1-1 0,-1 0-1,-2-1 1,-1 1-1,-2-1 1,-1 0 0,-2 1-1,0-1 1,-8-35 0,4 39-32,-10-33 1,12 52 157,0 1-1,-1-1 1,1 1 0,-2 0-1,1 0 1,-1 0 0,-10-12-1,14 19-5,1 0-1,-1 0 1,1 1-1,-1-1 1,1 0-1,-1 1 0,0-1 1,1 1-1,-1-1 1,0 1-1,1-1 1,-1 1-1,0 0 1,0-1-1,1 1 0,-1 0 1,0-1-1,0 1 1,0 0-1,0 0 1,1 0-1,-1 0 0,0 0 1,0 0-1,0 0 1,0 0-1,0 0 1,1 0-1,-1 0 0,0 0 1,0 1-1,0-1 1,1 0-1,-1 1 1,0-1-1,0 0 1,1 1-1,-1-1 0,0 1 1,1 0-1,-1-1 1,0 1-1,1-1 1,-1 1-1,1 0 0,-1-1 1,1 1-1,-1 0 1,1 0-1,-1 1 1,-1 3 158,-1-1 0,2 1 0,-1 0 0,0 1 0,1-1 0,-2 10 0,3 0 43,0 1-1,0-1 1,1 0-1,1 1 1,1-1-1,0 0 1,1 0-1,7 17 1,1-2-35,2-1 0,31 51 1,-37-67-271,0-1 0,1-1 0,0 0 0,16 15 0,-22-23-54,1-1 1,-1 1-1,1-1 1,-1 0-1,1 0 0,0 0 1,0 0-1,-1-1 1,6 2-1,-7-3-35,0 1-1,0-1 1,1 0-1,-1 0 1,0 0 0,0 0-1,1 0 1,-1 0-1,0-1 1,0 1 0,0-1-1,1 0 1,-1 1-1,0-1 1,0 0 0,0 0-1,3-3 1,0 0-383,-1-1 1,1 1 0,-1-1-1,-1 0 1,1 0-1,-1 0 1,0-1 0,3-6-1,-1 3-78,18-32-1076</inkml:trace>
</inkml:ink>
</file>

<file path=ppt/ink/ink2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3:36.9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136 0 14763,'-5'3'679,"1"0"1,-1 0-1,0 0 0,1 0 1,0 1-1,0-1 0,0 1 1,0 0-1,1 0 0,0 1 0,-5 7 1,-3 6 531,-13 33 1,18-38-678,-2 5-148,1 1 0,1 0-1,0 0 1,1 0 0,-3 39-1,7-50-311,1 0 0,0 0 0,1 0 0,0 0 0,0-1 0,1 1 0,4 13-1,-4-16-45,0-1 1,0 1-1,1-1 0,-1 0 0,1 1 0,0-1 0,0 0 0,1-1 0,-1 1 0,1-1 0,0 1 0,0-1 0,5 3 0,-4-3-14,1 0 0,-1 0-1,1-1 1,-1 0 0,1 0-1,0 0 1,0-1 0,0 0-1,0 0 1,0 0 0,8-1-1,-5-1-34,1 0 0,-1 0 0,0-1-1,0 0 1,0-1 0,14-5-1,5-6-748,-1-1 0,-1-1 0,35-27 0,-53 36 318,45-30 459,-5 8-334</inkml:trace>
</inkml:ink>
</file>

<file path=ppt/ink/ink2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3:37.7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1001 13883,'70'-93'6215,"27"-41"-2531,-86 115-3506,0 0 1,-2-1 0,0 0-1,-1 0 1,8-33-1,-14 45-176,0-1 0,-1 1-1,0-1 1,0 0 0,-1 1-1,-1-11 1,1 17-8,0 1-1,-1-1 1,1 1 0,0-1-1,-1 0 1,1 1-1,-1-1 1,1 1 0,-1-1-1,0 1 1,1-1-1,-1 1 1,0 0 0,0-1-1,0 1 1,0 0-1,0 0 1,-1 0 0,1-1-1,0 1 1,-1 1 0,1-1-1,0 0 1,-1 0-1,1 0 1,-1 1 0,1-1-1,-1 1 1,1-1-1,-1 1 1,0-1 0,1 1-1,-1 0 1,1 0-1,-1 0 1,0 0 0,1 0-1,-4 1 1,1 0-4,-1 0 0,1 1 0,0 0 0,-1 0-1,1 0 1,0 0 0,0 1 0,0-1 0,1 1 0,-1 0 0,0 0 0,1 0 0,0 1 0,0-1 0,-5 8 0,1-1-7,1 0 1,0 0 0,0 1 0,1 0-1,-4 12 1,7-17 24,0 0 0,0 0 0,1 0 0,0 0 0,0 0 0,1 1 0,-1-1 0,2 9 0,-1-13-3,1 1 0,-1-1 0,1 0 0,0 0 0,-1 0 1,1 0-1,0 0 0,0 0 0,0 0 0,1 0 0,-1 0 0,0 0 1,1-1-1,-1 1 0,1 0 0,-1-1 0,1 1 0,0-1 1,0 0-1,0 0 0,0 0 0,0 0 0,0 0 0,0 0 1,0 0-1,3 0 0,6 2 37,0-2 1,0 1-1,1-1 1,-1-1-1,0 0 1,1-1-1,-1 0 0,0-1 1,0 0-1,0-1 1,0 0-1,0-1 1,11-5-1,13-7 60,-1-1 0,47-34 0,-61 38-21,-2-1 0,0-1 0,0-1 0,20-24 1,-38 40-84,0 0 0,0 0 0,0 0 0,0 0 0,0 0 0,0 0 0,0 0 0,0 0 0,0 0 0,0 0 0,0 0 0,0 0 0,0 0 0,0 0 0,0 0 0,0 0 0,0 0 0,0 0 0,0 0 0,0 0 0,0 0 0,0 1 0,0-1 0,0 0 0,0 0 0,0 0 0,0 0 0,1 0 0,-1 0 0,0 0 0,0 0 0,0 0 0,0 0 0,0 0 0,0 0 0,0 0 0,0 0 0,0 0 0,0 0 0,0 0 0,0 0 0,0 0 0,0 0 0,0 0 0,0 0 0,0 0 0,0 0 0,0 0 0,0 0 0,0-1 0,0 1 0,0 0 0,0 0 0,0 0 0,1 0 1,-1 0-1,0 0 0,0 0 0,0 0 0,-1 7-83,-3 7-49,-13 30-342,26-50 429,6-11 131,6-8-7,-2-2-1,0 0 1,-2-1-1,-1-1 0,-2-1 1,13-35-1,-20 45-44,-1 0-1,-1 0 1,0 0 0,-2-1-1,-1 0 1,0 0 0,-2 0-1,0 1 1,-1-1 0,-8-39-1,8 54-28,-1 0 0,0 0 0,0 0 0,0 1 0,-1-1 0,0 1 0,0-1 0,-1 1 0,1 0 0,-1 0 0,0 1 0,-7-7 0,9 9 6,0 0 1,-1 1-1,1-1 0,-1 1 0,1-1 0,-1 1 1,0 0-1,1 0 0,-1 0 0,0 0 1,0 1-1,0-1 0,1 1 0,-1-1 1,0 1-1,0 0 0,0 0 0,0 1 1,0-1-1,0 1 0,0-1 0,1 1 0,-1 0 1,0 0-1,0 0 0,1 0 0,-6 3 1,3 0 17,0 0 0,1 0 0,-1 0 0,1 0 0,0 1 0,0-1 0,0 1 0,1 0 0,-1 1 0,1-1 0,1 0 0,-1 1 0,1 0 0,0-1 0,0 1 0,0 0 0,1 0 0,-1 7 0,-1 7 0,2 1-1,0 0 0,1 0 1,3 23-1,6 8-662,1 0-1,3-1 1,21 54 0,22 93-4421,-44-102 3524</inkml:trace>
</inkml:ink>
</file>

<file path=ppt/ink/ink2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3:38.6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163 584 13435,'-10'4'433,"1"1"-1,0 0 1,0 0 0,0 1 0,0 1-1,1-1 1,0 2 0,1-1 0,-1 1-1,2 0 1,-1 0 0,1 0 0,0 1-1,1 0 1,0 1 0,-5 12 0,4-7-86,0 0 0,1 0 0,1 1 1,1-1-1,0 1 0,1 0 1,0 0-1,2 0 0,0 0 1,2 18-1,-1-27-197,0 1 0,1-1 0,0 0 1,0 0-1,1 0 0,3 8 0,-4-12-94,0-1-1,-1 1 1,1 0-1,0 0 1,0-1 0,0 1-1,1-1 1,-1 0-1,1 0 1,-1 0 0,1 0-1,0 0 1,0 0 0,0-1-1,-1 1 1,5 0-1,-1 0 6,-1-1-1,1-1 0,-1 1 1,1-1-1,-1 0 0,1 0 1,0 0-1,-1-1 0,1 0 1,-1 0-1,1 0 0,6-4 1,7-2 58,-1-1 1,20-12-1,-9 2-68,1-1-1,-2-1 0,-1-1 1,0-2-1,-2 0 0,26-32 1,-36 38-25,-2-1 1,0-1 0,0 0-1,-2-1 1,0 0 0,-2 0-1,0-1 1,-1 0-1,-1-1 1,5-32 0,-10 47-22,-2 0 1,1 0-1,-1 0 1,0 0-1,0-1 1,-3-12-1,3 19-5,0 1-1,0-1 0,0 1 1,0 0-1,-1-1 0,1 1 1,0 0-1,0-1 0,0 1 1,-1 0-1,1-1 0,0 1 1,0 0-1,-1-1 0,1 1 1,0 0-1,-1 0 0,1-1 1,0 1-1,-1 0 0,1 0 1,0 0-1,-1-1 0,1 1 1,0 0-1,-1 0 0,1 0 1,-1 0-1,1 0 0,0 0 1,-1 0-1,1 0 0,-1 0 1,1 0-1,0 0 0,-1 0 1,1 0-1,-1 0 0,1 0 1,0 0-1,-1 1 0,1-1 1,0 0-1,-1 0 0,1 0 1,0 1-1,-1-1 0,1 0 1,0 0-1,-1 1 0,1-1 1,0 0-1,0 1 0,-1-1 1,1 0-1,0 1 0,0-1 1,0 0-1,-1 1 0,-5 12-16,-1-1-1,2 1 0,0 0 0,0 1 0,-4 22 1,6-22 15,1 0 0,0 0 1,1 29-1,1-40 6,0 1 0,1-1 0,-1 0 1,1 0-1,-1 1 0,1-1 0,0 0 0,0 0 0,1 0 0,-1 0 1,1 0-1,-1 0 0,1 0 0,0-1 0,0 1 0,4 3 0,-3-3 4,0 0-1,1-1 1,-1 0-1,1 0 0,-1 0 1,1 0-1,0 0 1,0-1-1,0 0 0,0 0 1,8 2-1,-4-3 2,0 1 0,-1-1-1,1 0 1,0-1 0,0 1 0,0-2-1,0 1 1,-1-1 0,1 0 0,0-1-1,-1 0 1,0 0 0,12-7-1,-9 3 3,-1 0 0,1-1 0,-1 0 0,-1 0-1,0-1 1,0-1 0,0 1 0,-1-1-1,9-18 1,-14 24-2,1 0-1,-1-1 0,-1 0 1,1 0-1,-1 1 1,1-1-1,-2 0 1,1 0-1,0 0 0,-1 0 1,0 0-1,0 0 1,0 0-1,-1 0 1,0 0-1,0 0 0,0 0 1,-1 0-1,1 1 1,-1-1-1,0 0 0,0 1 1,-1 0-1,1-1 1,-7-6-1,5 6-36,-1 0-1,0 0 1,0 1 0,0 0-1,0 0 1,-1 0-1,1 0 1,-1 1-1,0 0 1,0 0 0,0 1-1,-1-1 1,-7 0-1,2 0-298,0 2 0,0 0 0,0 0-1,0 1 1,-1 0 0,-13 3 0,31-5-163,0 0 0,-1-1-1,1 0 1,-1 0 0,5-4 0,8-6-38,65-45-804,-53 35 1060,64-36-1,-87 55 354,1 1 0,0 0 0,0 1 0,0-1 0,0 2 0,1-1 0,-1 1 0,12-1-1,-13 2 90,-1 0 0,1 1 0,-1 0 0,1 0 0,-1 0 0,0 1 0,1-1 0,-1 1 0,0 0 0,0 1 0,0-1 0,5 5 0,3 2 196,-2 0-1,1 1 1,-1 0-1,0 1 0,-1 0 1,-1 0-1,0 1 1,0 1-1,-1-1 1,0 1-1,-2 1 0,1-1 1,6 22-1,-7-16-87,-3-13-70,-3-11 278,-18-182 426,17 161-982,2-1 0,1 1-1,1 0 1,1 1-1,8-29 1,-10 46-143,0 0 1,1 1 0,0 0-1,1 0 1,5-9-1,-8 14-149,1 0 0,-1 0 0,1 0 0,0 0-1,-1 0 1,1 1 0,0-1 0,0 1 0,0-1 0,0 1-1,1 0 1,-1 0 0,0-1 0,0 2 0,1-1 0,-1 0 0,1 0-1,-1 1 1,6-1 0,14 1-1696</inkml:trace>
</inkml:ink>
</file>

<file path=ppt/ink/ink2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3:38.8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0 389 12227,'3'1'403,"0"0"0,0 0 1,1 0-1,-1-1 0,0 1 1,0-1-1,1 0 0,-1 0 1,0 0-1,0 0 0,1-1 1,-1 1-1,0-1 0,0 0 1,0 0-1,0 0 0,0 0 1,0 0-1,4-3 0,2-2 336,0 0 0,0-1-1,-1 0 1,11-12-1,0-1 434,-1-1 0,0-1 0,17-29 0,-27 37-874,0 0-1,-1 0 1,-1-1 0,0 0 0,-1 0-1,-1-1 1,3-15 0,-6 28-276,-1-1 0,1 1 0,-1 0 0,0 0 0,0-1 0,-1 1 1,1 0-1,-1 0 0,1 0 0,-1 0 0,0-1 0,0 1 0,-1 0 0,1 0 0,0 1 0,-1-1 0,0 0 1,0 0-1,0 1 0,0-1 0,-3-2 0,2 2-18,-1 1 0,1 0-1,0 0 1,0 0 0,-1 0 0,1 1 0,-1 0 0,0-1-1,1 1 1,-1 0 0,0 1 0,0-1 0,1 1-1,-1 0 1,0 0 0,0 0 0,-6 1 0,6 0-8,0 0 0,0 0 0,1 0 1,-1 0-1,0 1 0,1-1 0,-1 1 0,1 0 1,0 0-1,0 1 0,0-1 0,0 1 0,0-1 1,0 1-1,0 0 0,1 0 0,0 0 0,-1 1 1,1-1-1,1 0 0,-1 1 0,0-1 0,1 1 0,-1 0 1,0 5-1,-1 1-5,1 0 0,1 1 1,0-1-1,0 0 0,1 0 1,0 1-1,1-1 0,3 18 0,-2-16-10,1 0 0,1-1 0,0 0-1,1 0 1,0 0 0,0 0-1,11 13 1,-14-20-79,2 1-1,-1-1 1,0-1-1,1 1 1,0 0-1,0-1 1,0 0-1,0 0 1,0 0-1,1 0 1,-1-1-1,1 1 1,0-1-1,0-1 0,0 1 1,0 0-1,0-1 1,0 0-1,9 0 1,-7-1-164,0-1 0,0 0-1,-1 0 1,1-1 0,0 1 0,11-6 0,46-23-1062</inkml:trace>
</inkml:ink>
</file>

<file path=ppt/ink/ink2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3:39.7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105 303 14219,'-9'5'718,"-1"0"0,1 1 1,0 0-1,1 0 0,-1 1 0,-12 13 0,18-16-540,0-1-1,0 1 0,0 0 0,1 0 0,-1 1 0,1-1 0,0 0 0,0 1 0,1 0 0,-1-1 0,1 1 1,0 0-1,0 0 0,1 0 0,-1-1 0,1 1 0,1 6 0,0-1 79,1 1 0,0-1-1,1 0 1,0 0 0,1 0 0,0 0 0,0 0-1,1-1 1,1 0 0,-1 0 0,1 0 0,1-1-1,0 0 1,15 15 0,-19-21-156,0 0 0,0 0-1,1 0 1,-1 0 0,1 0 0,-1-1 0,1 0-1,-1 0 1,1 0 0,0 0 0,0 0 0,-1-1-1,1 1 1,0-1 0,0 0 0,0 0 0,-1-1 0,1 1-1,0-1 1,0 0 0,5-2 0,4-2 114,0 0 0,-1-1 0,0-1 0,22-14 0,16-17 261,83-78-1,34-61-1527,-72 64-874,-14-9 651,-80 120 1260</inkml:trace>
</inkml:ink>
</file>

<file path=ppt/ink/ink2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3:56.8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1 527 8346,'0'-3'651,"0"-1"1,0 1-1,0 0 1,1-1-1,0 1 1,0 0 0,0-1-1,0 1 1,0 0-1,0 0 1,1 0-1,-1 0 1,1 0-1,0 0 1,0 1-1,0-1 1,1 1-1,-1-1 1,4-2 0,-6 5-609,0-1 1,1 1 0,-1 0 0,0 0-1,0 0 1,0-1 0,0 1 0,1 0-1,-1 0 1,0 0 0,0 0 0,0 0 0,1 0-1,-1-1 1,0 1 0,0 0 0,1 0-1,-1 0 1,0 0 0,0 0 0,0 0-1,1 0 1,-1 0 0,0 0 0,0 0 0,1 0-1,-1 0 1,0 0 0,0 0 0,1 0-1,-1 1 1,0-1 0,0 0 0,1 0-1,-1 0 1,0 0 0,0 0 0,0 0 0,0 1-1,1-1 1,-1 0 0,0 0 0,0 0-1,0 0 1,0 1 0,1-1 0,-1 0-1,3 13 673,-4-4-607,0 1 0,0-1 0,0 0 0,-1 0 0,-1 0-1,0-1 1,-5 13 0,4-11-31,1-1 0,0 1 0,0-1 1,1 1-1,0 0 0,-1 13 0,3-23-56,0 1 0,0 0 0,0-1 0,0 1 0,0 0 1,0-1-1,1 1 0,-1-1 0,0 1 0,0 0 0,1-1 0,-1 1 0,0 0 0,0-1 1,1 1-1,-1-1 0,1 1 0,-1-1 0,1 1 0,-1-1 0,0 1 0,1-1 0,0 0 1,-1 1-1,1-1 0,-1 0 0,1 1 0,-1-1 0,1 0 0,0 1 0,-1-1 1,1 0-1,0 0 0,0 0 0,2 0 47,0 0 0,-1 0 1,1 0-1,-1 0 0,1 0 1,-1-1-1,1 0 0,-1 1 1,3-2-1,10-5 203,-1-1-1,0 0 1,24-20 0,-30 22-202,191-152 1004,-36 28-370,223-145-977,-329 242-173</inkml:trace>
</inkml:ink>
</file>

<file path=ppt/ink/ink2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3:41.5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1056 11610,'0'0'110,"0"0"-1,0 1 0,0-1 0,0 0 0,0 1 0,0-1 0,0 0 0,1 0 0,-1 1 0,0-1 0,0 0 0,0 0 0,1 1 0,-1-1 0,0 0 0,0 0 0,1 0 0,-1 1 0,0-1 0,0 0 0,1 0 0,-1 0 0,0 0 0,1 0 0,-1 1 1,0-1-1,0 0 0,1 0 0,-1 0 0,0 0 0,1 0 0,-1 0 0,0 0 0,1 0 0,0 0 0,13-2 1079,-1-3-615,-1 1 0,1-2 0,12-7 0,10-4-5,42-13 674,137-33 0,-60 20-258,526-186 2840,-149 6-1721,-24 9-1222,-449 193-750,100-40 478,-133 50-595,-1-1 0,-1-1 0,0-2-1,24-19 1,-46 33-71,0 0 1,0 1-1,0-1 0,0 0 0,0 0 0,0 0 1,0 0-1,-1 0 0,1 0 0,0 0 0,-1 0 1,1 0-1,-1-1 0,1 1 0,-1 0 0,1 0 1,-1-1-1,0 1 0,1 0 0,-1 0 0,0-2 1,-1 2-84,1 0 0,0 0 0,-1 0 0,1 0 0,-1 0 0,1 0 0,-1 0 0,0 0 0,1 0 0,-1 1 0,0-1 0,0 0 0,1 1 0,-1-1 0,0 0 0,0 1 0,0-1 0,0 1 0,0-1 0,0 1 0,0-1 0,0 1 0,0 0 0,-1-1 0,0 1-153,0-1 0,0 1-1,0-1 1,0 1 0,0 0 0,-1 0-1,1 0 1,-2 0 0,-23 10-1335</inkml:trace>
</inkml:ink>
</file>

<file path=ppt/ink/ink2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3:42.3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374 81 10554,'3'-3'778,"0"1"0,0 0 0,0 0-1,0 0 1,0 0 0,1 0 0,-1 0 0,0 1 0,1 0-1,-1-1 1,1 1 0,6 0 0,-10 1-759,0 0 0,0 0-1,0 0 1,0 0 0,0 0 0,0 0 0,0 0 0,0 0 0,0 0 0,0 0 0,0 0 0,0 0 0,-1 0-1,1 0 1,0 0 0,0 0 0,0 0 0,0 0 0,0 0 0,0 0 0,0 0 0,0 0 0,0 0 0,0 0-1,0 0 1,0 0 0,0 0 0,0 0 0,0 0 0,0 1 0,0-1 0,0 0 0,0 0 0,0 0 0,0 0-1,0 0 1,0 0 0,0 0 0,0 0 0,0 0 0,0 0 0,0 0 0,0 0 0,0 0 0,0 0 0,0 0 0,0 0-1,0 0 1,0 0 0,0 1 0,0-1 0,0 0 0,0 0 0,0 0 0,0 0 0,1 0 0,-1 0 0,0 0-1,0 0 1,0 0 0,0 0 0,0 0 0,0 0 0,0 0 0,0 0 0,0 0 0,0 0 0,0 0 0,0 0-1,-6 7 505,-9 7-79,-302 282 1337,313-291-1778,-30 27 14,32-31-14,0 1 0,-1 0 0,1-1 0,0 0 0,0 1 0,-1-1 0,1 0 0,0 0 0,-1-1-1,1 1 1,-1 0 0,0-1 0,1 1 0,-5-1 0,6 0-1,1 0 0,0 0-1,-1 0 1,1 0-1,0-1 1,0 1 0,-1 0-1,1 0 1,0 0 0,-1 0-1,1-1 1,0 1-1,0 0 1,0 0 0,-1 0-1,1-1 1,0 1 0,0 0-1,0-1 1,-1 1-1,1 0 1,0 0 0,0-1-1,0 1 1,0 0 0,0-1-1,0 1 1,0 0-1,0-1 1,0 1 0,0 0-1,0-1 1,0 1 0,0 0-1,0 0 1,0-1-1,0 1 1,0 0 0,0-1-1,0 1 1,0 0 0,0-1-1,0 1 1,1 0-1,-1-1 1,8-15 75,-4 12-44,0 0 1,-1 0-1,2 0 0,-1 0 0,0 1 0,1-1 0,-1 1 0,1 1 0,0-1 0,0 0 0,0 1 1,0 0-1,1 0 0,-1 1 0,7-2 0,5 0 71,1 1-1,-1 0 1,27 2 0,-4 3-55,48 9 0,-49-5-49,53 1 0,-80-7 14,1-2 1,-1 1 0,1-2 0,-1 0-1,0 0 1,0-1 0,0-1-1,17-6 1,-24 7 50,-1 1 1,1-1-1,0 0 0,-1 0 0,1 0 0,-1-1 0,0 1 0,0-1 0,0 0 1,-1 0-1,1 0 0,-1-1 0,0 1 0,0-1 0,-1 0 0,1 0 1,-1 0-1,0 0 0,-1 0 0,1-1 0,-1 1 0,0 0 0,0-1 0,-1 1 1,1-1-1,-1 1 0,0-1 0,-1 1 0,0 0 0,1-1 0,-2 1 1,1 0-1,0-1 0,-1 1 0,0 0 0,-1 0 0,1 0 0,-1 0 0,0 1 1,0-1-1,0 1 0,-1 0 0,-7-8 0,1 4-28,-1 0 0,0 1-1,0 0 1,-1 1 0,0 0 0,0 1 0,-21-6-1,12 3-369,-27-13-1,46 20 199,-1 0 0,1 0 1,0 0-1,1-1 0,-1 1 1,0-1-1,0 1 0,-2-4 1,4 5 17,-1-1 0,1 0 1,-1 0-1,1 0 0,0 0 1,-1 0-1,1 0 0,0 0 1,0 0-1,0 0 0,-1 0 1,1 0-1,0 0 0,0 0 1,0 0-1,1 0 0,-1 0 1,0 0-1,0 0 0,1-1 1,10-19-1470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3:23.6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0 196 14771,'15'24'1183,"-1"2"0,-1 0 1,-1 0-1,-2 1 0,8 29 0,-16-47-1100,0 1 0,0 0 1,-1 0-1,0 12 0,-1-17-71,0-1 0,0 1 1,-1-1-1,1 1 0,-1-1 0,0 1 1,-1-1-1,1 0 0,-1 1 0,0-1 1,-2 4-1,3-7-11,1 0 0,0-1 0,-1 1 0,1 0 0,-1-1 0,1 1 0,-1-1 0,0 1 0,1-1 0,-1 1 0,1-1 0,-1 1 0,0-1 0,1 1 0,-1-1 0,0 0 0,1 0 0,-1 1 0,-1-1 0,2 0-2,-1 0 0,0 0 1,1 0-1,-1 0 0,1-1 1,-1 1-1,1 0 1,-1 0-1,1-1 0,-1 1 1,1 0-1,-1-1 0,1 1 1,0 0-1,-1-1 0,1 1 1,-1 0-1,1-1 1,0 1-1,-1-1 0,-1-3-17,0 1-1,1 0 1,-1-1-1,1 1 1,0-1 0,-1-4-1,-2-19-225,1 0-1,1 0 1,5-53-1,-2 53 94,0-7 37,2 0 0,1 1 0,2-1 1,1 1-1,2 0 0,16-41 0,-24 74 130,-1-1 0,0 0 0,0 1 0,1-1 0,-1 1 0,0-1 0,1 1 0,-1-1 0,1 1 0,-1-1-1,1 1 1,-1-1 0,1 1 0,-1-1 0,1 1 0,-1 0 0,1-1 0,-1 1 0,1 0 0,0 0 0,-1-1 0,1 1-1,-1 0 1,1 0 0,0 0 0,-1 0 0,1 0 0,0 0 0,-1 0 0,1 0 0,0 0 0,-1 0 0,1 0 0,0 0-1,-1 0 1,1 1 0,-1-1 0,1 0 0,0 1 0,3 1 121,0 0-1,0 0 1,-1 1-1,6 4 1,-5-4-55,16 12 303,-1 1 0,-1 1 1,0 1-1,-1 1 0,-1 0 0,-1 1 1,13 22-1,-23-34-299,6 12 159,0 0-1,15 38 0,-22-46-186,24 80 195,-22-72-293,17 33 0,-16-36-208,-3-3-831,-4-14 1004,0 0 0,0 0-1,0 0 1,0 1-1,0-1 1,0 0-1,0 0 1,0 1 0,0-1-1,0 0 1,0 0-1,0 0 1,-1 1 0,1-1-1,0 0 1,0 0-1,0 0 1,0 0-1,0 1 1,0-1 0,-1 0-1,1 0 1,0 0-1,0 0 1,0 0-1,0 1 1,-1-1 0,1 0-1,0 0 1,-1 0 32,0 0 0,0 0 0,0 0 0,0-1 0,0 1 0,0 0 1,0 0-1,0-1 0,0 1 0,1 0 0,-1-1 0,0 1 0,0-1 0,0 1 0,1-1 0,-1 0 0,-1-1 1,-6-6 242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7:22.5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154 79 12243,'-4'-4'5673,"-1"20"-2994,-3 36-655,-2-2-1,-31 92 1,37-131-1950,0-1-1,-1 1 1,0-1 0,-1 0 0,0-1 0,0 0 0,-12 13-1,17-21-72,1 0-1,-1-1 0,0 1 0,0 0 0,1 0 0,-1-1 1,0 1-1,0-1 0,0 1 0,0 0 0,0-1 0,0 0 0,0 1 1,0-1-1,0 1 0,0-1 0,0 0 0,-2 0 0,2 0 0,1 0 0,-1 0-1,1-1 1,-1 1 0,1 0-1,-1-1 1,1 1-1,-1 0 1,1-1 0,-1 1-1,1-1 1,-1 1 0,1-1-1,0 1 1,-1-1 0,1 1-1,0-1 1,0 1 0,-1-1-1,1 0 1,0 1 0,0-1-1,0 0 1,-2-6-6,1 0 0,1 0 0,-1 0 0,2-9 1,-1 14 2,0-45-149,3 0 0,2 0 0,2 1 0,17-60 0,-23 99 150,2 1 0,-1-1 0,1 1 0,0 0 0,0 0 0,1 1 0,-1-1 0,9-9 0,-9 13 15,-1 0 1,1 0-1,-1 0 0,1 0 1,-1 0-1,1 1 1,0-1-1,0 1 0,0 0 1,0 0-1,0 0 0,0 0 1,0 0-1,1 1 1,-1-1-1,0 1 0,0 0 1,0 0-1,1 0 0,3 1 1,-1 0 36,0 1 0,0 0 1,0 0-1,0 0 0,0 1 1,0-1-1,0 1 0,-1 1 1,0-1-1,1 1 0,6 6 1,5 7 146,26 33 1,-21-24-52,1-1 3,18 22 96,-37-42-188,0 1 0,-1-1 0,0 1 0,1 0 1,-2 0-1,5 11 0,-7-16-44,0 0 1,0 0-1,0 0 0,0-1 1,0 1-1,0 0 1,0 0-1,0 0 0,0 0 1,0-1-1,-1 1 0,1 0 1,0 0-1,-1 0 1,1-1-1,0 1 0,-1 0 1,1 0-1,-1-1 1,1 1-1,-1 0 0,0-1 1,1 1-1,-1-1 1,0 1-1,1-1 0,-1 1 1,0-1-1,1 1 0,-1-1 1,0 0-1,0 1 1,0-1-1,1 0 0,-2 0 1,-4 2 82,0 0 0,0-1 0,-11 1 1,14-1-59,-9 0 76,-10 1 3,0 1-1,0 1 1,1 1-1,-25 8 0,-54 28-846,87-38-333,9-3 13,21-6-2116</inkml:trace>
</inkml:ink>
</file>

<file path=ppt/ink/ink2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3:43.7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9 793 12307,'-3'-11'350,"1"0"0,1 0 0,-1 0 0,2-1 0,0 1 0,0 0 0,1-1 0,0 1 0,1 0 0,0 0 0,1 0 0,0 0 0,1 0 0,6-13 0,-1 8 86,0 0 0,0 0 1,1 1-1,1 1 0,1 0 0,0 0 1,1 1-1,16-12 0,-21 18-149,1 1 1,0 0-1,0 0 0,1 1 0,-1 1 1,21-8-1,-26 11-217,0 0 0,0 0 0,0 0 0,0 0 0,0 1 0,0-1 0,1 1 0,-1 0 0,0 1 0,0-1 0,0 1 0,0-1 0,0 1 0,1 1-1,-1-1 1,-1 0 0,1 1 0,0 0 0,6 4 0,-6-3-57,-1 0 0,-1 0 1,1 1-1,0-1 0,-1 1 0,0-1 0,0 1 0,0 0 0,0 0 0,-1 0 0,1 0 0,-1 0 0,0 0 0,0 0 1,-1 1-1,1-1 0,-1 0 0,0 1 0,0 6 0,-1 4-2,-1 1 0,-1-1 0,0 0 0,-5 17-1,0-9-4,0 0 0,-1 0 0,-1 0 0,-1-1 0,-25 36 0,35-57-6,0 0 0,1 0-1,-1 0 1,0 0 0,0-1-1,0 1 1,0 0 0,0-1-1,0 1 1,0 0 0,0-1-1,0 1 1,-1 0 0,1-1-1,1 0 1,-1 0-1,1 0 0,-1 0 1,1 0-1,-1 0 1,1 0-1,-1 0 0,1-1 1,-1 1-1,1 0 1,-1 0-1,1 0 0,-1 0 1,1-1-1,-1 1 1,1 0-1,0-1 1,-1 1-1,1 0 0,-1-1 1,-1-1-6,1-1 0,-1 1 0,0-1 0,1 1 0,0-1 0,0 0 0,-2-5 0,-2-12-34,1-1 0,0 0 0,2 0-1,0 0 1,2 0 0,0 0 0,1 0 0,1 0 0,6-26 0,-6 38 19,1-1 0,0 1 0,0 0 0,1 0 0,0 0 1,0 1-1,1-1 0,0 1 0,8-10 0,-8 13 21,0 0-1,0 0 1,0 0-1,0 1 1,1 0 0,0 0-1,0 0 1,0 1-1,0-1 1,0 2-1,1-1 1,-1 1-1,13-3 1,-12 4 18,1 0 1,0 0-1,0 1 1,0 0-1,0 1 1,-1-1-1,1 2 1,0-1-1,0 1 1,-1 0-1,1 1 1,10 4-1,5 5 88,0 1 0,29 23 0,13 6 259,-60-39-327,0 0 1,1-1 0,-1 0-1,1 0 1,-1 0 0,1-1-1,0 1 1,0-1 0,0-1-1,0 1 1,0-1 0,0 0-1,0 0 1,7-2 0,-6 0 10,1 1 1,-1-2 0,0 1 0,0-1-1,-1 0 1,1-1 0,0 0-1,-1 0 1,0 0 0,10-9 0,-4 2 35,-1-1 1,0 0 0,0-1 0,-2 0-1,1 0 1,-2-1 0,0 0-1,0-1 1,-2 1 0,1-2 0,-2 1-1,0-1 1,-1 1 0,-1-1 0,0 0-1,-1-1 1,0-30 0,-2 46-86,0 0 1,0 1 0,0-1-1,0 0 1,0 0-1,0 1 1,0-1 0,0 0-1,-1 0 1,1 0-1,0 1 1,0-1 0,-1 0-1,1 1 1,0-1 0,-1 0-1,1 1 1,0-1-1,-1 0 1,1 1 0,-1-1-1,1 1 1,-2-2-1,1 2 0,1 1-1,-1-1 0,1 0 0,-1 0 0,1 1 0,-1-1 0,1 0 1,-1 1-1,1-1 0,-1 0 0,1 1 0,-1-1 0,1 1 0,-1-1 1,1 1-1,0-1 0,-1 1 0,1-1 0,0 1 0,0-1 0,-1 1 1,1-1-1,0 1 0,0 0 0,0-1 0,0 1 0,-1 0 0,-3 14-12,1 1 0,0-1 0,0 1-1,2-1 1,0 25 0,1-28 5,1 1-1,1-1 1,0 1 0,0-1 0,1 0-1,1 0 1,7 17 0,-9-26-22,0 1 0,1 0 0,-1 0 0,1-1 0,0 0 0,0 1 0,0-1 0,0 0 0,0 0 0,1-1 0,-1 1 0,1-1 0,7 4 0,-9-5 4,-1-1-1,1 1 1,-1-1-1,1 1 1,-1-1-1,1 0 0,0 0 1,-1 0-1,1 0 1,0 0-1,-1 0 1,1 0-1,-1 0 0,1-1 1,0 1-1,1-1 1,-1 0-1,0 0 0,-1-1 0,1 1 0,0 0 0,-1 0 0,1-1 0,-1 1 0,0-1 0,1 0 0,-1 1 0,0-1 0,0 0 0,0 1 0,0-1 0,0 0 0,0-2 0,2-6-4,0 1 0,-1 0 0,0-1 0,0 0 0,-1-11 0,-1-53 26,-1 33 0,1 19 6,1-1 0,4-25-1,-4 42 34,0 1 0,1-1 0,-1 0 0,1 1 0,0-1 0,0 1-1,1 0 1,-1 0 0,1 0 0,0 0 0,1 0 0,-1 1 0,9-9-1,-9 12 27,-1-1-1,1 0 1,0 1-1,0 0 0,0 0 1,0 0-1,0 0 0,1 0 1,-1 1-1,0-1 0,0 1 1,0 0-1,1 0 1,-1 0-1,0 0 0,0 1 1,1-1-1,5 3 0,2 0 162,1 1-1,-1 0 0,19 11 0,-22-11-132,-1 0 1,1 1-1,-1 0 1,0 1-1,0-1 1,-1 2-1,1-1 1,4 7-1,-7-8-68,-1 0 0,0 1 1,0-1-1,-1 0 0,1 1 0,-1-1 0,0 1 1,-1 0-1,1 0 0,-1-1 0,-1 1 0,1 0 1,-1 7-1,0 47 60,0-60-80,1 0 1,-1 0 0,0 0 0,0 0-1,0 0 1,0 0 0,0 0 0,0 1-1,1-1 1,-1 0 0,0 0-1,0 0 1,0 0 0,0 0 0,0 0-1,0 0 1,1 0 0,-1 0-1,0 0 1,0 0 0,0 0 0,0 0-1,0 0 1,1 0 0,-1 0-1,0 0 1,0-1 0,0 1 0,0 0-1,0 0 1,0 0 0,1 0-1,-1 0 1,0 0 0,0 0 0,0 0-1,0 0 1,0 0 0,0-1 0,0 1-1,0 0 1,0 0 0,1 0-1,-1 0 1,0 0 0,0 0 0,0-1-1,0 1 1,0 0 0,0 0-1,0 0 1,5-11-19,-1 0 1,0-1-1,-1 1 0,0-1 0,-1 1 1,1-14-1,0 2-25,-1 10 16,1-6-18,1 1 1,11-34-1,-14 47 42,0 1-1,1 0 0,0 0 1,0 0-1,1 0 0,-1 1 1,1-1-1,-1 1 0,1-1 1,0 1-1,0 0 1,1 0-1,-1 0 0,1 1 1,-1-1-1,1 1 0,8-4 1,-9 5 0,0 1 1,0-1-1,0 1 1,0 0-1,0 0 1,0 0 0,0 0-1,0 0 1,0 1-1,0-1 1,0 1-1,0 0 1,0 0-1,0 0 1,0 0 0,-1 0-1,1 1 1,0-1-1,3 4 1,4 2 4,-1 1 0,-1 0 0,14 14 1,11 22 61,-22-29-49,21 23-1,-31-37-97,0 1 1,1-1-1,-1 0 0,0 0 1,1 0-1,-1 0 0,1 0 1,-1 0-1,1 0 0,-1-1 0,1 1 1,0-1-1,-1 1 0,1-1 1,0 1-1,-1-1 0,1 0 1,0 0-1,0 0 0,-1 0 1,1 0-1,0 0 0,0 0 0,-1-1 1,1 1-1,0-1 0,-1 1 1,3-2-1,3-2-863,-1 0 1,1 0-1,-1-1 0,0 1 1,7-9-1,-9 9 323,25-22-1439</inkml:trace>
</inkml:ink>
</file>

<file path=ppt/ink/ink2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3:44.4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1 229 8178,'9'-12'1859,"-7"10"-1152,0 0 0,0 0 0,0-1 0,0 1 0,-1 0 0,1-1 0,-1 1 0,0-1-1,2-5 1,8-23 4097,-11 29-4589,1 1 1,-1-1-1,1 1 1,0-1-1,0 1 1,0-1-1,0 1 1,0 0 0,0 0-1,0-1 1,0 1-1,0 0 1,1 0-1,-1 0 1,1 0-1,-1 1 1,2-2 0,-2 2-141,0 0 1,0 0 0,0 0 0,0 0 0,0 0-1,0 0 1,0 1 0,0-1 0,0 0-1,0 1 1,-1-1 0,1 0 0,0 1 0,0-1-1,0 1 1,-1 0 0,1-1 0,0 1 0,0-1-1,-1 1 1,1 1 0,15 18 492,-14-17-428,11 17 223,-2-1 1,0 2 0,12 32-1,15 67 298,-20-49-397,-4 0 0,-3 1 0,4 107 0,-15-170-262,0 0 0,0 0 1,-1 0-1,0-1 0,-4 17 0,5-25-14,0 0 0,0 1 0,0-1 0,0 0 0,0 0 0,-1 1 0,1-1 0,0 0 0,0 0 0,0 1-1,0-1 1,0 0 0,-1 0 0,1 1 0,0-1 0,0 0 0,-1 0 0,1 0 0,0 1 0,0-1 0,0 0-1,-1 0 1,1 0 0,0 0 0,-1 0 0,1 1 0,0-1 0,0 0 0,-1 0 0,1 0 0,0 0 0,-1 0 0,1 0-1,0 0 1,-1 0 0,1 0 0,0 0 0,0 0 0,-1 0 0,1 0 0,0-1 0,-1 1 0,1 0 0,0 0 0,0 0-1,-1 0 1,1 0 0,0-1 0,-1 1 0,-9-10-473,10 10 473,-13-19-500,0-1 1,2 0 0,0-1-1,2 0 1,-8-23-1,14 35 428,-23-61-524,-20-86-1,37 113 498,1-1 0,2-1 0,-1-55-1,7 90 100,1-1 0,-1 0 0,2 1 0,0-1 0,0 1 0,1-1 0,0 1 0,0 0 0,1 0 0,9-15-1,-8 17 18,1 0-1,0 1 1,0 0-1,0 0 1,1 0-1,0 1 1,0 0-1,1 0 1,-1 1-1,1 0 1,1 0-1,9-3 1,-5 2 92,1 1 0,0 1 0,0 0 1,0 1-1,0 0 0,1 2 0,16-1 1,-24 2-2,0 0 1,0 1 0,0 0 0,0 0-1,0 0 1,0 1 0,9 4 0,-12-4-24,0-1 0,0 2 1,-1-1-1,1 0 0,-1 1 0,1 0 1,-1-1-1,0 1 0,0 0 1,0 1-1,-1-1 0,1 1 0,2 4 1,-3-5-9,0 1 1,-1 0 0,1 0 0,-1 0 0,0 0 0,0 0 0,0 0-1,-1 0 1,0 0 0,1 0 0,-2 8 0,0-5 6,0 0 0,0-1 0,-1 1 0,0 0 0,0 0 0,-5 8 0,-3 2 28,0 0 0,-1 0 1,-25 28-1,-35 30-6,60-65-177,-1 0 0,0-1 0,0 0-1,-23 12 1,30-19-79,1-1-1,0 1 0,-1 0 0,1-1 1,-1 0-1,1 0 0,-1-1 0,0 1 1,1-1-1,-1 0 0,0 0 0,-8-2 1,11 2-66,0-1-1,-1 1 1,1-1 0,0 0 0,0 0 0,0 0 0,0 0 0,0 0 0,0 0-1,1-1 1,-1 1 0,0-1 0,0 1 0,1-1 0,-1 0 0,1 0 0,0 1-1,0-1 1,-1 0 0,1 0 0,0 0 0,0 0 0,1 0 0,-1-1-1,0 1 1,1 0 0,-1-4 0,-1-19-2342,5 3 1033</inkml:trace>
</inkml:ink>
</file>

<file path=ppt/ink/ink2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3:45.2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102 21 14171,'-1'8'709,"-1"0"0,1 0 0,-1 0-1,0 0 1,-1 0 0,0-1 0,0 1 0,-1-1-1,-8 12 1,6-7-26,-1 0 1,-5 17-1,11-25-537,0 0 0,0 0 0,0 0 0,0 0 1,1 0-1,-1 0 0,1 0 0,0 1 0,1-1 0,-1 0 1,2 7-1,-1-9-101,-1 1 1,1-1-1,0 0 1,0 1-1,0-1 1,1 0 0,-1 0-1,0 1 1,1-1-1,-1 0 1,1-1-1,0 1 1,0 0-1,0 0 1,0-1 0,0 1-1,3 1 1,-2-1 33,1-1 0,-1 0 0,1 1 0,0-1 0,-1-1 1,1 1-1,0 0 0,-1-1 0,1 0 0,7 0 0,-4-1 47,0 0 0,0 0-1,0-1 1,-1 0 0,1 0 0,-1-1-1,1 1 1,-1-2 0,0 1-1,0 0 1,0-1 0,7-6-1,-12 9-89,0 0 0,1 0-1,-1 0 1,0-1 0,0 1-1,0 0 1,0 0 0,0-1-1,-1 1 1,1-1-1,0 1 1,0-1 0,-1 1-1,1-1 1,-1 1 0,0-1-1,1 0 1,-1 1 0,0-1-1,0 1 1,0-1-1,0 0 1,0 1 0,-1-1-1,1 1 1,0-1 0,-1 0-1,1 1 1,-1-1 0,1 1-1,-1-1 1,0 1-1,0 0 1,1-1 0,-1 1-1,-2-2 1,-4-4 5,1 0 0,-2 0 0,1 1 0,-1 0 0,-8-5 0,2 2-188,-116-90-5541,115 86 3213,15 12 2414,0 1 0,0 0 0,-1 0 0,1 0 0,0-1 0,0 1 0,0 0 0,0 0 0,0-1 0,0 1 0,-1 0 1,1 0-1,0-1 0,0 1 0,0 0 0,0 0 0,0-1 0,0 1 0,0 0 0,0 0 0,0-1 0,0 1 0,0 0 0,1 0 0,-1-1 0,0 1 0</inkml:trace>
</inkml:ink>
</file>

<file path=ppt/ink/ink2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3:45.8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 15339,'1'-1'151,"0"1"0,-1 0 0,1 0 0,0-1-1,0 1 1,0 0 0,-1 0 0,1 0 0,0 0-1,0 0 1,0 0 0,-1 0 0,1 1 0,0-1 0,0 0-1,0 0 1,-1 1 0,1-1 0,0 0 0,0 1-1,-1-1 1,1 1 0,0-1 0,-1 1 0,1-1 0,-1 1-1,1-1 1,0 1 0,-1 0 0,0-1 0,1 1-1,-1 0 1,1-1 0,-1 1 0,1 1 0,2 4 449,-1 0 1,1 0-1,2 8 1,-5-12-515,67 244 4994,3 9-4169,-52-180-1482,-12-43-902,-6-31 1397,0 0-1,0 0 0,0 0 0,1 0 0,-1 0 0,0 0 0,0 0 0,1-1 0,-1 1 0,0 0 1,1 0-1,-1 0 0,1 0 0,-1 0 0,1-1 0,0 1 0,-1 0 0,1 0 0,0-1 0,-1 1 0,1-1 1,0 1-1,0 0 0,0-1 0,-1 1 0,1-1 0,0 0 0,0 1 0,0-1 0,0 0 0,0 0 0,0 1 1,0-1-1,0 0 0,0 0 0,0 0 0,0 0 0,1 0 0,19 0-115</inkml:trace>
  <inkml:trace contextRef="#ctx0" brushRef="#br0" timeOffset="0.99">470 346 16227,'0'-2'322,"-1"1"-1,0-1 0,0 0 0,0 1 1,0-1-1,0 1 0,-1-1 0,1 1 1,0-1-1,-1 1 0,1 0 0,-1 0 0,1-1 1,-1 1-1,0 0 0,-3-1 0,5 2-175,-1 0-1,0 0 0,0 0 1,1 0-1,-1 0 0,0 0 0,0 0 1,1 0-1,-1 0 0,0 0 1,0 0-1,1 1 0,-1-1 0,0 0 1,0 1-1,1-1 0,-2 1 1,0 0-39,1 1 0,-1-1 0,1 0 0,0 1 0,-1-1-1,1 1 1,0 0 0,0 0 0,-1 2 0,-3 7 88,0 0 0,0 1-1,2 0 1,-1 0 0,2 0-1,0 0 1,0 0-1,1 1 1,1 22 0,2-4-90,2-1 1,13 56 0,-16-82-102,1 0 0,-1 0 0,0-1 0,1 1 0,0 0 1,0-1-1,0 1 0,0-1 0,1 0 0,4 6 0,-6-9-2,0 1 0,0 0-1,-1-1 1,1 1 0,0-1-1,0 1 1,0-1 0,0 1-1,0-1 1,0 0 0,0 1-1,0-1 1,0 0-1,0 0 1,0 0 0,0 0-1,0 0 1,2 0 0,-2 0-1,1-1 1,-1 1 0,1-1-1,-1 0 1,1 1 0,-1-1-1,0 0 1,0 0 0,1 0-1,-1 0 1,0 0 0,0 0-1,0 0 1,0-1 0,0 1-1,1-2 1,5-11-6,0 0 0,-1 0 1,0 0-1,-1-1 0,3-19 0,3-5-24,25-76-8,-24 223 70,-11-101-148,1-1 0,0 1 1,0-1-1,1 1 1,5 9-1,-7-14-95,0 0 1,0 0-1,0 0 0,1-1 0,-1 1 1,0 0-1,1-1 0,-1 1 0,1-1 0,0 1 1,-1-1-1,1 0 0,0 0 0,0 0 1,0 0-1,0 0 0,0 0 0,0 0 0,0-1 1,0 1-1,3 0 0,-4-1 115,-1 0 0,0-1 0,1 1 0,-1 0 0,0 0 0,1 0 0,-1-1 0,0 1 0,0 0 0,1-1 0,-1 1 0,0 0 0,0 0 0,1-1 0,-1 1 0,0 0 0,0-1 0,0 1 0,1-1 0,-1 1 0,0 0 0,0-1 0,0 1 0,0 0 0,0-1-1,0 1 1,0-1 0,0 1 0,0-1 0,1-18-1222,-1 5 583,18-52-729,-12 45 1591,7-38-1,-9 9 633,-3 34 47,0 0 0,1 1 0,0-1 0,7-20 1,-9 34-617,1 0 1,0 0-1,0 0 1,0 0 0,0 0-1,0 1 1,1-1 0,-1 0-1,0 1 1,1-1 0,-1 1-1,1-1 1,0 1 0,-1 0-1,1 0 1,0 0-1,0 0 1,0 0 0,0 0-1,-1 0 1,1 0 0,1 1-1,-1-1 1,0 1 0,2-1-1,5 1 165,-1 0 1,1 0-1,-1 1 0,16 2 0,-17-1-213,29 4 509,89 10 653,-121-15-1522,-1-1-1,0 0 0,1-1 0,-1 1 0,1 0 0,-1-1 0,7-2 0,-7 2-444,-1 0 0,0-1 0,1 1 0,-1 0 0,1-1 0,-1 0 0,0 0-1,0 0 1,0 0 0,2-2 0,10-19-2790</inkml:trace>
</inkml:ink>
</file>

<file path=ppt/ink/ink2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3:47.4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8 627 11474,'-1'-1'221,"1"1"0,-1-1 0,0 0 0,1 1 0,-1-1 0,1 0 0,0 1 0,-1-1 0,1 0 0,-1 1-1,1-1 1,0 0 0,0 0 0,-1 0 0,1 1 0,0-1 0,0 0 0,0 0 0,0 0 0,0 1 0,0-1 0,0 0-1,0 0 1,0 0 0,1 1 0,-1-1 0,0 0 0,0 0 0,1 1 0,-1-2 0,3-2 347,-1 1 1,1-1 0,0 1-1,6-7 1,-8 10-510,49-44 1987,1 2 1,57-35-1,-78 56-1584,371-241 1272,-385 252-1810,55-33-232,-63 37-43,0 0 0,0-1 0,-1 0 0,0 0 0,12-16 0,-18 22 133,0 0 1,0-1 0,-1 1-1,1-1 1,0 1 0,-1-1-1,1 1 1,-1-1-1,0 1 1,1-3 0,-4-2-1801,-7 7 52,-3 9 427</inkml:trace>
</inkml:ink>
</file>

<file path=ppt/ink/ink2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3:48.0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226 0 15403,'-4'2'410,"0"-1"0,0 0 0,0 1 0,0 0 0,0 0 0,1 0 0,-1 1-1,1-1 1,0 1 0,-1 0 0,-3 5 0,-4 4 553,-14 22-1,10-11-165,1 1 0,-20 46 0,-12 57 918,21-57-567,24-66-1024,-1 0 0,1 1 0,0-1 1,0 0-1,0 0 0,1 0 0,0 1 1,0 5-1,0-8-84,0-1 1,0 1 0,1-1-1,-1 1 1,1-1-1,-1 1 1,1-1-1,0 1 1,0-1-1,-1 0 1,1 1-1,0-1 1,0 0-1,0 0 1,0 0-1,1 0 1,-1 0-1,0 0 1,0 0-1,1 0 1,-1 0-1,0-1 1,1 1-1,-1 0 1,1-1 0,1 1-1,5 1 37,0-1 0,0 0 1,0 0-1,0-1 0,0 0 0,0 0 0,0-1 1,-1 0-1,13-3 0,73-25 130,-76 23-180,25-8-765,-2-2 0,49-26 0,-82 38 143,-1 0 0,1-1 0,10-9 1,-11 8 199,-1-1 1,0 1 0,4-9 0</inkml:trace>
</inkml:ink>
</file>

<file path=ppt/ink/ink2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3:48.8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333 581 13411,'1'-12'406,"2"-29"2255,-3 38-2333,0 0 0,0 0 0,0-1 0,-1 1 0,1 0 0,-1 0 0,0-1 0,0 1 0,-2-4 0,2 6-253,0 0 1,1 0-1,-1 0 1,0 0 0,0 0-1,0 1 1,1-1 0,-1 0-1,0 1 1,0-1-1,0 0 1,0 1 0,0-1-1,-1 1 1,1-1 0,0 1-1,0 0 1,0 0-1,0-1 1,0 1 0,-1 0-1,1 0 1,0 0 0,0 0-1,0 0 1,0 0-1,-1 1 1,1-1 0,0 0-1,0 1 1,0-1 0,-2 1-1,-2 1 130,-1 1 0,0 0 0,1 0 0,-9 6 0,-8 9 208,1 0-1,1 1 0,0 1 0,-21 29 1,15-13 220,-43 75 1,62-99-504,1 1 0,0-1 0,1 1 0,1 0 0,-5 19 0,9-30-106,0 1 0,-1-1 0,1 0 0,0 0-1,0 0 1,0 0 0,0 0 0,0 1 0,1-1 0,-1 0-1,1 0 1,-1 0 0,1 0 0,0 0 0,0 0 0,0 0 0,0 0-1,0 0 1,0-1 0,1 1 0,-1 0 0,0-1 0,1 1-1,-1-1 1,1 1 0,0-1 0,0 0 0,-1 1 0,1-1 0,4 1-1,-1 0 5,0 0 0,0-1-1,0 0 1,0 0 0,0-1-1,0 0 1,1 1 0,-1-2-1,0 1 1,0-1 0,0 1-1,5-3 1,1 0-14,1 0 0,-2-1-1,1 0 1,0-1 0,-1-1 0,0 1 0,0-2-1,0 1 1,14-14 0,-12 8-2,-1 0-1,0-1 1,-1 0 0,0-1 0,-1 0-1,8-16 1,-2-3-4,-1 0 1,-2-1-1,-2 0 0,-1-1 0,8-59 0,-11 40-130,-3-1 0,-1 1 0,-8-67 0,3 96-40,-9-40 0,9 54 115,-1 0 0,0 0-1,0 0 1,-1 1 0,-11-17-1,13 23 39,0 0 0,1 1-1,-2-1 1,1 1 0,0 0-1,-1 0 1,1 0 0,-6-3-1,8 5 12,-1 0 0,1 0 0,-1 1 0,0-1 0,1 0-1,-1 1 1,0 0 0,0-1 0,0 1 0,1 0 0,-1 0 0,0 0 0,0 0-1,0 0 1,1 0 0,-1 0 0,0 1 0,0-1 0,1 1 0,-1-1-1,0 1 1,1 0 0,-1-1 0,-2 2 0,1 1 22,-1 0 0,0 1-1,0-1 1,1 1 0,0 0 0,0 0 0,0 0 0,0 0 0,1 0-1,-1 1 1,-2 7 0,-2 7 165,-7 30 1,13-45-170,-3 18 66,0 0-1,2 0 0,0 0 1,1 0-1,2 1 0,0-1 0,1 0 1,2 0-1,0 0 0,1 0 0,1 0 1,1-1-1,1 0 0,1-1 1,1 0-1,1 0 0,0-1 0,18 23 1,-22-33-67,1 0-1,0-1 1,0 0 0,1 0 0,0 0 0,0-2 0,1 1 0,10 5-1,-16-10-12,1 0-1,-1 0 0,0 0 1,1-1-1,-1 0 0,0 0 0,1 0 1,0 0-1,-1-1 0,1 1 0,-1-1 1,1 0-1,0-1 0,-1 1 0,1-1 1,-1 0-1,1 0 0,-1-1 0,0 1 1,1-1-1,-1 0 0,0 0 1,5-3-1,-3 0 0,0 1 0,-1-1 0,0-1 1,1 1-1,-2-1 0,1 1 0,-1-1 0,0-1 0,0 1 1,0-1-1,-1 1 0,5-14 0,-1-6 24,0 0-1,3-34 1,6-22 0,-12 76-33,0 9-7,3 15-13,-5-12 19,1 0 19,0 0-1,1 0 1,0 0-1,0-1 0,0 1 1,1-1-1,-1 0 0,1 0 1,0 0-1,1-1 1,-1 0-1,1 0 0,8 4 1,-4-3-32,0 0 0,1-1 0,-1-1 0,1 0 0,0 0 0,-1-1 0,20 2 0,-29-4-60,1 1-1,0-1 0,-1 0 0,1 0 1,0 0-1,-1 0 0,1 0 0,-1-1 1,1 1-1,0 0 0,-1-1 0,1 1 1,-1-1-1,1 0 0,-1 1 0,1-1 1,-1 0-1,0 0 0,1 0 0,-1 0 1,0 0-1,0 0 0,0 0 0,0-1 1,0 1-1,0 0 0,0-1 0,0 1 0,0 0 1,0-1-1,-1 1 0,1-1 0,-1 1 1,1-4-1,1-5-1048,-2 0-1,1 0 1,-3-14 0,-1-10-377</inkml:trace>
</inkml:ink>
</file>

<file path=ppt/ink/ink2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3:49.6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68 17764,'-5'4'976,"5"-3"568,12 3-1208,7-6-120,8-1-448,3-1-280,3 0-984,7 4-2537,-3 0 2481</inkml:trace>
  <inkml:trace contextRef="#ctx0" brushRef="#br0" timeOffset="1">490 0 14059,'-37'16'3531,"-52"29"1,68-32-2816,1 1 0,0 0 0,-29 29 0,46-41-638,0 1-1,0 1 0,1-1 1,-1 0-1,1 1 0,0-1 0,0 1 1,0-1-1,-2 9 0,3-11-58,1 1 1,0-1-1,0 1 0,0 0 0,0-1 0,0 1 1,0-1-1,0 1 0,0-1 0,0 1 0,1 0 1,-1-1-1,1 1 0,-1-1 0,1 0 0,0 1 1,-1-1-1,1 1 0,0-1 0,0 0 0,0 0 1,0 1-1,0-1 0,0 0 0,0 0 0,1 0 1,-1 0-1,3 1 0,15 8 30,0 0-1,1-2 0,0 0 1,27 6-1,0 1 42,-9-3 87,-22-8 124,0 1 1,0 0-1,-1 1 1,25 15 0,-39-21-262,0 1 1,0-1 0,0 1 0,0 0-1,-1-1 1,1 1 0,0-1 0,-1 1 0,1 0-1,0 0 1,-1-1 0,1 1 0,-1 0 0,1 0-1,-1 0 1,1 0 0,-1 0 0,0 0-1,0-1 1,1 1 0,-1 0 0,0 0 0,0 0-1,0 0 1,0 1 0,0 0 3,-1-1 0,1 0 0,-1 1 0,1-1 0,-1 0-1,0 0 1,0 1 0,0-1 0,0 0 0,0 0 0,0 0 0,0 0 0,0 0 0,-2 1 0,-3 2 44,0 0 0,-1 0 0,1-1 1,-1 0-1,-10 3 0,-1-2-368,0-1 0,0-1-1,0-1 1,-1 0 0,1-1 0,0-1 0,0-1-1,-25-5 1,39 6-300,-1 0 0,1-1-1,0 1 1,-1-1 0,1 1-1,0-2 1,-6-2 0,5-4-1017</inkml:trace>
</inkml:ink>
</file>

<file path=ppt/ink/ink2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3:50.5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81 269 14267,'-3'9'6948,"-8"12"-4796,-1 3-1260,-2 7 138,3-9-334,-10 32 0,19-48-637,0 0 0,1 0 1,0 1-1,0-1 1,0 1-1,1-1 0,0 1 1,0-1-1,0 1 0,3 7 1,-3-12-48,1 1 0,-1-1 0,1 1 0,0-1 1,0 1-1,0-1 0,1 0 0,-1 1 0,0-1 0,1 0 0,0 0 1,-1 0-1,1 0 0,0 0 0,0-1 0,0 1 0,0-1 0,0 1 1,1-1-1,-1 1 0,0-1 0,1 0 0,-1 0 0,0 0 0,1-1 1,0 1-1,-1-1 0,5 1 0,-1-1-2,-1 0 1,1 0-1,-1-1 0,1 1 0,-1-1 1,1-1-1,-1 1 0,0-1 0,0 0 1,0 0-1,0-1 0,8-4 0,-6 2 2,-1 0-1,1 0 1,-1 0-1,0-1 1,-1 0-1,1 0 1,-1 0-1,-1-1 1,1 1-1,-1-1 1,0-1 0,-1 1-1,4-10 1,-5 11-7,0-1 0,-1 1 0,1-1 0,-2 1 0,1-1 0,-1 0 0,0 1 0,0-1 1,-1 1-1,1-1 0,-2 0 0,1 1 0,-1 0 0,0-1 0,0 1 0,-6-11 0,5 12-26,0 0-1,-1 0 0,1 1 0,-1 0 1,0-1-1,0 1 0,-1 1 0,-8-7 1,2 3-247,0 1-1,-22-10 1,32 16 266,1 0-1,0 0 1,0 0-1,0 0 1,0 0-1,0 0 1,0 0 0,0 0-1,0 0 1,0 0-1,0 0 1,0 0-1,0 0 1,-1 0-1,1 0 1,0 0-1,0 0 1,0 0 0,0-1-1,0 1 1,0 0-1,0 0 1,0 0-1,0 0 1,0 0-1,0 0 1,0 0 0,0 0-1,0 0 1,0 0-1,0 0 1,0-1-1,0 1 1,0 0-1,0 0 1,0 0 0,0 0-1,0 0 1,0 0-1,0 0 1,0 0-1,0 0 1,0 0-1,0 0 1,0-1-1,0 1 1,0 0 0,0 0-1,0 0 1,1 0-1,-1 0 1,0 0-1,0 0 1,0 0-1,0 0 1,0 0 0,0 0-1,0 0 1,0 0-1,0 0 1,0 0-1,0 0 1,0 0-1,1 0 1,-1 0-1,0 0 1,4-1 9,0 2 1,1-1-1,-1 0 0,0 1 0,0 0 1,0-1-1,0 2 0,0-1 0,8 4 1,-4-2 32,50 16 308,62 23 654,-114-40-928,-1 1 1,0 0-1,0 0 0,0 0 0,0 0 1,-1 1-1,1 0 0,-1 0 0,0 0 1,4 6-1,-7-9-64,0 0 1,0 1-1,0-1 0,0 1 1,0-1-1,0 1 1,-1-1-1,1 1 0,-1 0 1,1-1-1,-1 1 0,0 0 1,1-1-1,-1 1 1,0 0-1,0-1 0,0 1 1,0 0-1,-1-1 0,1 1 1,0 0-1,-1-1 1,1 1-1,-1 0 0,0-1 1,1 1-1,-1-1 1,0 1-1,0-1 0,0 1 1,0-1-1,0 0 0,0 0 1,0 1-1,-1-1 1,1 0-1,0 0 0,-2 1 1,1-1-8,1-1-1,0 1 1,0 0 0,0-1 0,-1 1 0,1-1 0,0 1 0,0-1-1,-1 0 1,1 1 0,0-1 0,-1 0 0,1 0 0,-1 0 0,1 0-1,0 0 1,-1 0 0,1 0 0,0-1 0,-1 1 0,1 0 0,0-1-1,0 1 1,-1-1 0,1 0 0,0 1 0,0-1 0,0 0 0,0 0-1,0 1 1,0-1 0,0 0 0,0 0 0,0 0 0,0 0 0,-1-2-1,-2-2 11,0-1-1,0 0 0,0 0 0,1-1 0,-4-9 0,3 7-7,1-1-1,0 0 0,0 0 0,1 0 0,1-1 0,0 1 0,0 0 1,1-1-1,0 1 0,1 0 0,0-1 0,0 1 0,1 0 1,1 0-1,0 0 0,0 0 0,1 1 0,0-1 0,1 1 0,0 0 1,0 0-1,1 0 0,0 1 0,0 0 0,12-11 0,-2 5-540,0 0-1,24-15 1,-29 23-785,0 0 1,0 0 0,1 1 0,0 0-1,14-3 1,3 1-347</inkml:trace>
</inkml:ink>
</file>

<file path=ppt/ink/ink2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3:51.4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173 302 13411,'-17'4'6818,"0"7"-4092,-11 15-890,11-10-1350,1 2 0,1 0 1,-14 22-1,24-33-473,1 1 0,0-1 0,0 1 0,1 0 0,0 0 0,0 0 0,1 0 0,0 0 0,1 0 0,-1 1 0,1 16 0,1-22-14,0 0 0,1 0 0,-1 0 0,1 0-1,0 0 1,0 0 0,0 0 0,0 0 0,0 0-1,3 4 1,-3-5 0,1-1 0,-1 0 0,0 1 0,0-1 0,1 0 0,-1 0 0,1 0 0,-1 0 0,1 0 0,-1 0 0,1 0 0,0 0 0,-1-1 0,1 1 0,0-1 0,0 1 0,-1-1 0,1 0 0,0 0 0,2 1 0,1-2 3,0 1 1,0-1 0,0 0-1,0 0 1,0-1-1,-1 1 1,1-1 0,0 0-1,-1 0 1,1-1-1,-1 0 1,0 1 0,0-1-1,0 0 1,0-1 0,0 1-1,-1-1 1,1 0-1,3-5 1,1-3 7,1 0 1,-2-1-1,0 0 1,0 0-1,7-20 0,-4 4 11,-2-1-1,0 0 0,-2 0 0,4-56 0,-10 70-12,0 1 1,0-1-1,-2 1 0,1-1 1,-2 1-1,0 0 0,-1 0 0,-1 0 1,0 0-1,-1 1 0,-10-19 0,13 28-3,-1 0 0,1 0-1,-1 1 1,1-1 0,-1 1-1,-1 0 1,1 0-1,-5-3 1,8 6 8,-1 1 1,1-1-1,0 0 1,-1 0 0,1 1-1,0-1 1,-1 1-1,1-1 1,-1 1-1,1 0 1,0 0-1,-1 0 1,1-1-1,-1 1 1,1 0-1,-1 1 1,1-1-1,-1 0 1,1 0-1,-1 1 1,1-1-1,0 1 1,-1-1-1,1 1 1,0-1-1,-1 1 1,1 0-1,0 0 1,0 0-1,-1 0 1,1 0 0,0 0-1,0 0 1,0 0-1,-1 1 1,-3 5 91,1 0 0,-1 1 0,1-1 0,0 1 0,1 0 1,0 0-1,0 0 0,-3 15 0,2-3 145,1 0-1,0 34 1,3-31-90,1 1 0,1-1 1,2 1-1,6 25 1,-6-35-109,0 0 0,1 0 0,0-1 0,1 0 0,1 0 0,0-1 0,1 0 0,9 13 1,-12-20-36,-1 0 1,1-1-1,0 1 1,1-1-1,-1 0 1,1 0 0,-1 0-1,1-1 1,0 0-1,1 0 1,-1-1-1,0 1 1,1-1-1,-1-1 1,1 1 0,0-1-1,7 0 1,-7-1-6,1 0 0,0-1 0,0 0 0,0 0 0,-1-1 0,1 0 0,-1 0 0,1 0 1,-1-1-1,0-1 0,0 1 0,0-1 0,0 0 0,9-8 0,-8 5-6,0 0 1,-1 0-1,0-1 0,0 0 1,0 0-1,9-18 0,-6 8 7,-1-2-1,9-27 0,-15 36-12,-1 3-1,1 0 1,0 0-1,0 1 0,7-12 0,-9 18 1,-1 0-1,1 0 1,0 0 0,-1 0-1,1 0 1,0 0 0,0 0-1,0 0 1,0 0 0,0 1-1,0-1 1,0 0 0,0 1 0,0-1-1,0 0 1,0 1 0,0 0-1,1-1 1,-1 1 0,0 0-1,0-1 1,1 1 0,-1 0-1,0 0 1,0 0 0,1 0-1,-1 0 1,0 0 0,0 0 0,1 1-1,-1-1 1,0 0 0,0 1-1,0-1 1,1 1 0,1 1-1,1 1 3,0 0-1,0 0 0,0 0 1,0 1-1,0 0 1,-1 0-1,5 6 0,20 34 105,-21-32-61,115 179 983,-122-190-1033,1 0 0,-1 0 0,0-1 0,1 1 0,-1 0 0,1-1 0,-1 1 0,1-1 0,-1 1 0,1-1 0,0 1 0,-1-1 0,1 1 0,-1-1 0,1 1 0,0-1 0,0 0 0,-1 1 0,1-1 0,0 0 0,0 0 0,-1 1 0,1-1 0,0 0 0,0 0 0,-1 0 0,1 0 0,0 0 0,0 0 0,0 0 0,-1 0-1,1-1 1,0 1 0,0 0 0,-1 0 0,1-1 0,0 1 0,0 0 0,-1-1 0,1 1 0,0-1 0,-1 1 0,1-1 0,4-3-194,-1 0 0,1 0 0,-1-1 0,5-8 0,-7 11 117,72-88-3574,-21 32 2149</inkml:trace>
  <inkml:trace contextRef="#ctx0" brushRef="#br0" timeOffset="1">1306 245 16099,'-35'35'2297,"-2"-4"3048,-1-2-3048,12-18-1905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7:23.6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213 131 3545,'0'0'667,"4"-1"1897,-1 0-2110,-1-1-1,1 0 1,0 0-1,-1 0 1,0 0-1,1 0 1,-1-1-1,0 1 1,0-1 0,0 0-1,-1 1 1,4-6-1,0-3 1860,8-23 0,-12 32-2029,0 0-1,0 0 1,0-1-1,-1 1 1,1 0-1,-1 0 0,1-1 1,-1 1-1,0 0 1,0-1-1,0 1 1,0-1-1,0 1 0,-1 0 1,1-1-1,-1 1 1,1 0-1,-2-4 1,1 6-242,1-1 1,0 1-1,-1 0 1,1 0-1,-1-1 1,1 1-1,0 0 1,-1 0-1,1-1 1,-1 1-1,1 0 1,0 0-1,-1 0 1,1 0-1,-1 0 1,1 0-1,-1 0 1,1 0-1,-1 0 1,1 0-1,-1 0 1,1 0-1,0 0 1,-1 0-1,1 0 1,-1 0 0,1 0-1,-1 1 1,1-1-1,0 0 1,-1 0-1,1 1 1,-1-1-1,1 0 1,0 0-1,-1 1 1,1-1-1,0 0 1,-1 1-1,1 0 1,-17 16 399,16-16-430,-37 43 336,2 2 0,2 1-1,-29 55 1,53-84-245,0 1 1,2 1-1,1-1 0,0 1 1,1 1-1,2-1 0,0 1 1,1 0-1,0 0 0,2 0 1,1 0-1,2 21 0,-1-34-64,0 1-1,1 0 0,0-1 1,1 1-1,0-1 1,0 1-1,5 8 1,-6-14-35,0 1 1,0-1 0,1 0 0,-1 0 0,1 0 0,0 0 0,0 0-1,0-1 1,0 1 0,0-1 0,1 0 0,-1 1 0,1-2 0,-1 1-1,1 0 1,0-1 0,7 2 0,-3-2-3,1 0 0,0 0 0,0-1-1,-1 0 1,1 0 0,0-1 0,0-1 0,-1 1 0,1-1-1,9-4 1,4-2-6,-1-1 0,36-21 0,-33 15-103,0-1-1,0-1 1,38-36 0,-50 40-615,0 0 0,-1 0 1,-1-1-1,0 0 0,-1 0 1,0-1-1,12-29 0,11-42-6374,-21 57 5892</inkml:trace>
</inkml:ink>
</file>

<file path=ppt/ink/ink2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4:00.2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56 924 10954,'-12'5'458,"6"-2"67,1-1 0,-1 0 0,0 0-1,-7 1 1,12-2-480,1-1-1,0 0 0,0 0 1,-1 0-1,1 0 0,0 0 1,0 0-1,-1 0 0,1 0 0,0 0 1,0-1-1,-1 1 0,1 0 1,0 0-1,0 0 0,-1 0 1,1 0-1,0 0 0,0 0 1,0 0-1,-1-1 0,1 1 0,0 0 1,0 0-1,0 0 0,0-1 1,-1 1-1,1 0 0,0 0 1,0 0-1,0-1 0,0 1 1,0 0-1,0 0 0,0-1 1,0 1-1,-1 0 0,1 0 0,0-1 1,0 1-1,0 0 0,0 0 1,0-1-1,0 1 0,0 0 1,0 0-1,1-1 0,3-11 1066,-2 8-932,0 0 0,1 1 0,-1-1 0,1 1 0,0 0 0,0 0 1,1 0-1,-1 0 0,7-4 0,2-2 129,407-280 4761,21 32-1739,-71 43-2224,-243 138-2836,-123 74 1422,1-1 0,-1 1-1,0 0 1,0-1-1,0 0 1,4-4 0,-7 6 231,1 0 0,-1 0 0,0 0 0,1 0 0,-1 0 0,0 1 1,0-1-1,0 0 0,0 0 0,0 0 0,0 0 0,0 0 0,0 0 1,0 0-1,0 0 0,0 1 0,-1-3 0</inkml:trace>
</inkml:ink>
</file>

<file path=ppt/ink/ink2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4:01.6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10 340 11010,'-1'5'375,"-1"0"-1,1 0 0,0 1 0,0-1 0,1 0 1,0 1-1,0-1 0,0 0 0,1 1 1,-1-1-1,3 6 0,1 3 606,0 0 1,12 21-1,-11-26-684,-1 1 0,1 0 0,-2 0 1,1 0-1,-2 1 0,1-1 0,0 13 0,-3-20-244,0-1 1,0 1-1,0-1 0,0 1 0,-1-1 1,1 1-1,-1 0 0,0-1 0,0 0 1,-1 5-1,1-6-36,0 0-1,0 1 1,0-1 0,0 0-1,0 0 1,0 0 0,0 0-1,0 0 1,0 0 0,-1 0-1,1 0 1,0-1 0,0 1-1,-1 0 1,1-1 0,-1 1-1,1-1 1,-1 1 0,-1-1-1,2 0-12,0 0 0,0 0-1,0 0 1,0 0 0,1 0 0,-1 0-1,0 0 1,0-1 0,0 1 0,0 0-1,1 0 1,-1-1 0,0 1-1,0-1 1,1 1 0,-1-1 0,0 1-1,1-1 1,-1 1 0,0-1 0,1 0-1,-1 1 1,1-1 0,-1 0-1,1 1 1,-1-1 0,1 0 0,0 0-1,-1 1 1,1-1 0,0-1 0,-2-3 3,1 1 0,0-1 1,0 0-1,0 1 0,1-6 1,-1-11-5,1 0 0,1-1 0,1 1 0,6-28 0,-6 41 12,-1 0 0,2 0-1,-1 0 1,1 1-1,1-1 1,-1 1 0,1 0-1,1 0 1,-1 0-1,1 0 1,0 1 0,1 0-1,-1 0 1,11-8-1,-14 12 35,1 0-1,-1 1 1,1-1-1,0 1 1,0-1-1,0 1 1,0 0-1,0 0 1,0 0-1,0 1 1,0-1-1,0 1 0,0-1 1,0 1-1,0 0 1,0 0-1,1 1 1,-1-1-1,0 1 1,0-1-1,0 1 1,0 0-1,0 0 1,0 0-1,0 1 1,-1-1-1,1 1 0,0-1 1,-1 1-1,1 0 1,3 3-1,2 3 63,-1 1-1,0-1 0,0 1 1,0 0-1,-1 1 0,-1-1 1,8 18-1,30 73 155,-44-103-250,1 0 1,-1 1-1,1-1 0,-1 1 0,1-1 0,0 0 1,0-2-1,0-6 20,0-10-18,0-1 0,2 1 0,0 0 0,2 0-1,0 0 1,1 0 0,12-29 0,1 6-12,2 0 1,31-50-1,-46 85 50,0 1 0,0-1 0,1 1 0,0 1 0,0-1 0,1 1 0,0 0 0,0 1 0,0-1 0,16-8 0,-22 14-43,1 0 1,-1 0-1,1 1 1,0-1-1,-1 1 1,1-1-1,-1 1 1,1 0-1,0-1 1,0 1 0,-1 0-1,1 0 1,0 0-1,-1 0 1,1 1-1,0-1 1,0 0-1,-1 1 1,1-1-1,-1 1 1,1-1-1,0 1 1,-1 0-1,1 0 1,-1 0-1,0 0 1,1 0-1,-1 0 1,0 0-1,1 0 1,-1 0-1,0 1 1,0-1-1,0 0 1,0 1-1,0-1 1,1 3 0,2 6 13,1 0 0,-1 0 0,-1 0 1,4 18-1,2 20 119,-5-25-42,7 27-1,-9-44-86,-1 0 0,1-1 0,1 1 0,-1-1 0,1 1 0,0-1-1,1 0 1,-1 0 0,8 7 0,-10-10-70,0-1 0,0 0 0,1 1 1,-1-1-1,1 0 0,-1 0 0,1 0 0,-1 0 0,1-1 1,-1 1-1,1 0 0,0-1 0,-1 1 0,1-1 0,0 1 0,0-1 1,-1 0-1,1 0 0,0 1 0,0-1 0,-1-1 0,1 1 0,0 0 1,0 0-1,-1-1 0,1 1 0,0-1 0,-1 1 0,1-1 1,0 0-1,-1 0 0,1 1 0,-1-1 0,1 0 0,-1 0 0,1-1 1,0 0-1,4-5-638,0 1-1,0-1 1,-1 0 0,0-1 0,-1 1 0,6-12 0,11-28-1046</inkml:trace>
</inkml:ink>
</file>

<file path=ppt/ink/ink2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4:03.1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161 488 12803,'-9'5'1574,"0"0"0,1 0 0,-13 12 1,10-8-750,2 1 1,-12 14 0,11-12-583,1 1 0,1 1 1,0-1-1,0 2 1,-6 19-1,10-24-134,1 0 0,-4 21 1,7-28-103,-1-1 1,1 1 0,0-1 0,0 1-1,0-1 1,0 1 0,0-1-1,1 1 1,-1-1 0,1 1 0,-1-1-1,1 1 1,0-1 0,0 0 0,0 1-1,1-1 1,2 4 0,-4-5-7,1-1 1,0 1-1,0 0 0,0 0 1,-1-1-1,1 1 1,0-1-1,0 1 1,0-1-1,0 1 1,0-1-1,0 1 0,0-1 1,1 0-1,-1 0 1,0 1-1,0-1 1,0 0-1,0 0 0,0 0 1,0 0-1,0 0 1,0-1-1,0 1 1,1 0-1,-1 0 1,0-1-1,0 1 0,0-1 1,0 1-1,0-1 1,0 1-1,0-1 1,-1 0-1,1 1 0,0-1 1,0 0-1,0 0 1,0-1-1,4-2 7,-1-1 1,0 0-1,-1 0 0,1 0 0,3-9 0,-3 8-2,6-13 5,-1-1 0,-1 0 0,11-35 0,-19 54-10,0 0-1,0 0 1,1 0 0,-1 0 0,0 0 0,0 0 0,0 1 0,0-1 0,0 0-1,0 0 1,0 0 0,-1 0 0,1 0 0,0 0 0,0 0 0,-1 1 0,1-1-1,0 0 1,-1 0 0,1 0 0,-1 1 0,1-1 0,-1 0 0,0 0-1,0 0 1,1 1 0,0 0-1,0 0 0,0 0 1,0 0-1,-1 0 0,1 1 1,0-1-1,0 0 0,0 0 0,0 0 1,0 0-1,0 0 0,0 0 1,0 0-1,-1 0 0,1 0 1,0 1-1,0-1 0,0 0 1,0 0-1,0 0 0,0 0 0,0 0 1,0 0-1,0 1 0,0-1 1,0 0-1,0 0 0,0 0 1,0 0-1,0 0 0,0 0 1,0 1-1,0-1 0,0 0 1,0 0-1,0 0 0,0 0 0,2 7 60,0 0-1,0-1 0,0 0 0,1 1 0,-1-1 0,2 0 0,-1 0 1,1-1-1,0 1 0,0-1 0,0 0 0,1 0 0,5 5 1,-8-8-51,-1-1 0,1 1 0,-1-1 1,1 0-1,-1 0 0,1 0 0,0 0 1,0 0-1,0 0 0,-1-1 0,1 1 1,0 0-1,0-1 0,0 0 0,0 1 1,0-1-1,0 0 0,0 0 0,0 0 0,0 0 1,0 0-1,0-1 0,0 1 0,0-1 1,0 1-1,-1-1 0,1 0 0,0 1 1,0-1-1,0 0 0,-1 0 0,1 0 1,0-1-1,-1 1 0,1 0 0,-1-1 1,0 1-1,2-3 0,4-5 9,0 0 0,-1 0 1,-1-1-1,1 0 0,4-14 0,-5 13-6,22-53 19,47-79 1,-68 137-33,-2 10-4,0 19 0,-2-11 18,-1-8-8,1 0 0,0 0 0,0 0 0,0-1 0,0 1 0,1-1 0,0 1 0,-1-1 0,1 0 0,0 0 0,4 3 0,-6-5 0,0 0-1,0 0 1,0 0-1,0-1 1,0 1-1,0 0 0,1 0 1,-1-1-1,0 1 1,0-1-1,0 1 0,1-1 1,-1 0-1,0 1 1,1-1-1,-1 0 0,0 0 1,1 0-1,-1 0 1,0 0-1,1 0 0,-1 0 1,0-1-1,1 1 1,-1 0-1,0-1 0,0 1 1,1-1-1,-1 1 1,0-1-1,0 0 1,0 0-1,0 1 0,0-1 1,0 0-1,0 0 1,0 0-1,2-2 0,-2 1 21,0 0-1,0 0 0,0 0 1,0 0-1,0-1 0,-1 1 0,1-3 1,0 1-17,1 0-1,-1 0 1,1-1 0,-1 1 0,1 0 0,0 1 0,4-6 0,-1 0-14,-5 9 6,0-1 0,0 1 0,0 0 0,0 0 0,1 0 0,-1 0 0,0-1 0,0 1 0,0 0 0,1 0 0,-1 0 0,0 0 0,0 0 0,0 0 0,1 0 0,-1 0 0,0 0 0,0 0 0,1-1 0,-1 1 0,0 0 0,0 0 0,0 0 0,1 1 0,-1-1-1,0 0 1,0 0 0,1 0 0,-1 0 0,0 0 0,0 0 0,0 0 0,1 0 0,-1 0 0,0 0 0,0 1 0,0-1 0,1 0 0,-1 0 0,0 0 0,0 0 0,0 1 0,0-1 0,0 0 0,1 0 0,-1 1 0,3 5-11,-2-4 11,0-1 0,-1 0 0,1 0-1,0 0 1,0 0 0,1 0-1,-1 0 1,0 0 0,0 0-1,0 0 1,1-1 0,-1 1 0,0 0-1,1-1 1,-1 1 0,0-1-1,1 1 1,-1-1 0,1 0-1,-1 0 1,1 1 0,-1-1-1,1 0 1,2-1 0,15 4-7,-19-3 8,1 1 0,-1-1 0,1 0 0,-1 1 0,0-1-1,1 1 1,-1-1 0,0 1 0,1-1 0,-1 1 0,0-1 0,0 1 0,1-1 0,-1 1 0,0-1 0,0 1 0,0-1 0,0 1 0,0-1 0,0 1 0,0-1 0,0 1 0,0 0-1,0-1 1,0 1 0,0-1 0,0 1 0,0-1 0,-1 1 0,1-1 0,0 1 0,0-1 0,-1 1 0,1 0 0,-12 23-11,9-19 20,2-2 6,0 0-1,0 1 0,0-1 1,0 1-1,0 4 1,-2 10 32,-6 4-46,17-47 59,1 4-47,1 0 0,14-20 0,-17 29-13,-1-1 1,-1-1-1,0 1 1,0-1-1,3-21 1,-5 18-1,2 1 1,-1 0-1,11-23 0,-14 37 15,1 0 0,-1 0 0,0 0 0,0 0-1,1 0 1,0 0 0,-1 1 0,1-1 0,0 1 0,2-3 0,-3 4 10,0-1 0,0 1 0,-1 0 0,1-1 0,0 1 0,0 0 0,0-1 0,0 1 0,0 0 0,-1 0 0,1 0 0,0 0 0,0 0 0,0 0 0,0 0 0,0 0 0,0 0 0,0 1 0,-1-1 0,1 0 0,0 1 0,0-1 0,0 0 0,-1 1 0,1-1 0,0 1 0,0-1 0,-1 1 0,1-1 0,0 1 0,0 1 0,27 29 470,-20-21-425,1 0-1,0 0 0,0-1 0,1 0 1,20 13-1,-27-20-73,-1-1 0,1 1 1,0-1-1,0 0 0,0 0 1,0 0-1,1-1 0,-1 1 0,0-1 1,0 0-1,0 1 0,0-1 1,1-1-1,-1 1 0,0 0 0,0-1 1,0 0-1,0 0 0,0 0 0,0 0 1,0 0-1,0 0 0,0-1 1,0 1-1,-1-1 0,1 0 0,-1 0 1,1 0-1,3-4 0,0-1-43,1 0-1,-1-1 1,0 1-1,0-1 1,-1-1-1,0 1 0,0-1 1,-1 0-1,-1 0 1,6-18-1,-5 9 33,0 0 0,-1-1 0,-1 1 0,-1-34-1,-1 48 19,-3-30 3,2 32-6,1 1 1,0-1-1,-1 1 1,1-1 0,-1 1-1,1 0 1,-1-1-1,0 1 1,0 0-1,0-1 1,1 1-1,-1 0 1,0 0 0,0 0-1,-1 0 1,1 0-1,0 0 1,0 0-1,-2-1 1,2 2-2,1 0 0,0 0 0,0 0 0,0 0 0,0 0 0,0 0 0,0-1 0,-1 1 0,1 0 0,0 0 0,0 0 0,0 0 0,0 0 0,0 0 0,0 0 0,-1 0 0,1 0 0,0 0 0,0 0 0,0 0 0,0 0 0,0 0 0,-1 0 0,1 0 0,0 0 1,0 0-1,0 0 0,0 0 0,0 0 0,0 1 0,-1-1 0,1 0 0,0 0 0,0 0 0,0 0 0,0 0 0,0 0 0,0 0 0,0 0 0,0 0 0,-1 1 0,1-1 0,0 0 0,0 0 0,0 0 0,0 0 0,0 0 0,0 1 0,0-1 0,0 0 0,0 0 0,3 9-20,1-5 18,0 0 0,1 0 0,-1-1 0,1 0 0,0 1 0,-1-2 0,1 1 0,8 3 0,1-1 0,0 0-1,15 4 1,-25-8 3,0-1 0,0 1 0,1-1 1,-1 0-1,0 0 0,0 0 0,0-1 0,0 1 1,0-1-1,0 0 0,0 0 0,0 0 0,6-3 1,-7 2-2,-2 2 0,0 0 0,0 0 0,0 0 0,0 0 0,0 0 1,0 0-1,0 0 0,0 0 0,0 0 0,0 0 0,0 0 0,0 1 0,0-1 0,0 0 0,0 1 0,-1-1 0,1 1 0,0-1 0,0 1 1,0-1-1,-1 1 0,1 0 0,0-1 0,-1 1 0,1 0 0,0-1 0,-1 1 0,1 0 0,-1 0 0,1 1 0,3 4-2,-1 0-1,0 1 1,2 7-1,-3-11 3,25 76-9,18 44 159,14-10 269,-36-73 181,-2 1 0,27 75 1,-46-109-520,-1 1 1,1 0-1,-1 0 1,-1-1-1,0 1 1,0 0-1,0 0 1,-1 0-1,0-1 1,0 1-1,-1 0 1,0-1-1,0 1 1,-1-1-1,-6 12 1,4-9-53,-1 0 0,-1 0 0,1-1 0,-2 0 0,1 0 0,-1-1 0,0 0 0,-1-1 0,0 1 0,-10 5 0,13-9-43,1-1 0,-1 0 1,0 0-1,0-1 0,-11 4 1,15-6-31,0 1 0,0-1 0,0 0 0,0 0 0,0 1 0,0-1 0,0-1 0,0 1 0,0 0 0,0 0 1,0-1-1,0 1 0,0-1 0,1 1 0,-1-1 0,0 0 0,0 0 0,0 0 0,1 0 0,-1 0 0,0 0 0,-2-3 0,1-1-274,0 0-1,1 1 0,-1-1 0,1 0 1,0 0-1,1 0 0,-1-1 1,1 1-1,0 0 0,0-1 0,1 1 1,0-8-1,4-40-1223</inkml:trace>
</inkml:ink>
</file>

<file path=ppt/ink/ink2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4:03.7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268 0 12731,'-5'1'403,"0"-1"0,0 1 0,0 0 0,0 0-1,0 0 1,0 1 0,0-1 0,1 1 0,-1 1 0,0-1 0,1 0 0,0 1 0,-6 4 0,-3 5 445,0 0-1,-17 21 1,10-11-345,13-15-264,0 0 0,1 0 0,0 1-1,0 0 1,1 0 0,0 0 0,-7 15 0,12-22-224,0-1 1,0 1-1,0 0 0,-1 0 1,1-1-1,0 1 1,0 0-1,0-1 0,0 1 1,0 0-1,0 0 0,0-1 1,1 1-1,-1 0 0,0 0 1,0-1-1,1 1 1,-1 0-1,0-1 0,1 1 1,-1 0-1,0-1 0,1 1 1,-1-1-1,1 1 0,-1 0 1,1-1-1,-1 1 1,1-1-1,0 0 0,-1 1 1,1-1-1,0 1 0,-1-1 1,1 0-1,0 0 0,-1 1 1,1-1-1,1 0 1,4 2 16,0-1-1,0 0 1,13 1 0,-9-2 25,1 1-38,6 1 76,1 0-1,-1 1 1,0 0-1,29 11 1,-43-13-67,1 1 0,-1-1 0,0 1-1,0 0 1,0 0 0,0 0 0,0 0 0,0 0 0,0 0-1,-1 1 1,1 0 0,-1-1 0,0 1 0,0 0-1,0 0 1,0 0 0,0 0 0,-1 1 0,1-1 0,-1 0-1,0 1 1,0-1 0,0 1 0,0-1 0,-1 1-1,0-1 1,1 1 0,-1 0 0,-1 6 0,-1-2 1,0 0 0,0 1 0,-1-1 0,0 0 0,0 0 0,-1 0 0,0-1 0,-1 1 0,1-1 0,-1 0 0,-1 0 0,-11 11 0,1-2-11,0-2 1,-1 0-1,0-1 1,-20 10-1,24-15-38,0-1 1,-15 5-1,23-10-101,-1 0-1,1 0 1,0-1-1,0 0 1,-1 0-1,1-1 1,0 0-1,-10 0 1,14 0 2,-1 0-1,1-1 1,-1 1 0,1 0 0,-1-1-1,1 0 1,-1 1 0,1-1 0,0 0 0,-1 1-1,1-1 1,0 0 0,0 0 0,-1 0-1,1 0 1,0 0 0,0-1 0,0 1-1,0 0 1,0 0 0,1-1 0,-1 1-1,0-1 1,1 1 0,-1 0 0,1-1-1,-1-2 1,0-1-289,0-1-1,0 1 1,1-1 0,-1 0-1,1 0 1,2-9 0,11-45-1083</inkml:trace>
</inkml:ink>
</file>

<file path=ppt/ink/ink2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4:04.1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1 16091,'-2'39'2824,"1"1"-1,8 75 0,28 76 303,-25-143-2937,-3 0 0,-2 1 0,-1 0 0,-3 0 0,-6 54 0,1-56-168,21-84 62,7-23-32,3-10-67,69-125 0,-92 188 10,0 1 1,0 0 0,0 0 0,1 0 0,0 0-1,0 1 1,0-1 0,1 1 0,12-8 0,-17 12 3,0 0 0,1 1 0,-1-1 1,1 1-1,-1-1 0,1 1 1,0-1-1,-1 1 0,1 0 1,-1 0-1,1-1 0,0 1 0,-1 0 1,1 1-1,0-1 0,-1 0 1,1 0-1,-1 1 0,1-1 1,0 1-1,-1-1 0,1 1 0,-1 0 1,0 0-1,1 0 0,-1-1 1,0 1-1,1 0 0,-1 1 1,0-1-1,0 0 0,0 0 0,0 0 1,0 1-1,2 2 0,2 4-5,0 1-1,-1 0 0,0 1 0,5 14 1,-7-18 5,9 32 11,12 29 31,-21-60-35,1-1 1,1 0 0,-1 0 0,1 0-1,0-1 1,0 1 0,10 9 0,-13-14-18,0 0-1,0 0 1,0 0 0,0-1-1,0 1 1,0 0 0,0 0-1,0-1 1,1 1 0,-1-1-1,0 1 1,0-1 0,1 0-1,-1 1 1,0-1 0,1 0 0,-1 0-1,0 0 1,0 0 0,1 0-1,-1 0 1,0 0 0,3-1-1,-2 0-94,0 0 0,1 0 0,-1-1-1,0 1 1,0-1 0,-1 1 0,1-1-1,0 0 1,-1 0 0,1 1 0,0-1-1,1-3 1,10-15-1136,-8 10 142,1 1 0,0 0-1,0 0 1,1 0-1,1 1 1,-1 0-1,18-13 1,2 8-165</inkml:trace>
</inkml:ink>
</file>

<file path=ppt/ink/ink2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4:05.3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216 572 9682,'-1'-1'289,"1"0"1,-1 0-1,1 0 0,-1 0 1,0 1-1,0-1 0,0 0 0,1 0 1,-1 0-1,0 1 0,0-1 1,0 0-1,0 1 0,0-1 1,0 1-1,-1-1 0,1 1 0,0-1 1,0 1-1,0 0 0,0 0 1,0-1-1,-1 1 0,1 0 0,0 0 1,0 0-1,0 0 0,-1 1 1,1-1-1,0 0 0,-2 1 1,-2 0 155,0 0 1,0 0 0,0 1-1,1 0 1,-1 0 0,-6 4-1,1 1-3,0 0-1,0 1 0,1 1 1,0-1-1,-13 19 0,9-10-53,1 1-1,-15 30 1,23-39-277,0 0 0,-4 13 0,8-20-100,-1 1 0,0-1 0,1 0-1,-1 0 1,1 1 0,0-1 0,0 0 0,0 1 0,0-1 0,0 1 0,0-1 0,1 0 0,-1 0 0,1 1 0,1 3 0,-2-6-10,1 1 1,0 0-1,-1-1 1,1 1-1,0-1 1,-1 1-1,1-1 1,0 1-1,0-1 1,-1 1-1,1-1 1,0 0-1,0 1 0,0-1 1,0 0-1,-1 0 1,1 0-1,0 1 1,0-1-1,0 0 1,0 0-1,0-1 1,0 1-1,-1 0 1,1 0-1,0 0 1,0 0-1,0-1 1,1 0-1,1 0 5,1 0 1,-1-1-1,1 0 0,-1 0 0,4-3 0,12-11 20,-1-1 0,-1-1 0,24-32-1,-6 7 0,-21 24 13,-11 15 37,0 0 0,0 0 0,0 0 0,1 0 0,-1 1-1,1-1 1,0 1 0,0 0 0,8-5 0,-11 8-65,-1 0 0,0-1 0,1 1 1,-1 0-1,1 0 0,-1 0 0,1 0 0,-1 0 0,1 0 1,-1 0-1,1 0 0,-1 0 0,1 0 0,-1 0 1,1 0-1,-1 0 0,1 1 0,-1-1 0,1 0 0,-1 0 1,1 0-1,-1 1 0,0-1 0,1 0 0,-1 0 1,1 1-1,-1-1 0,0 0 0,1 1 0,-1-1 0,0 1 1,1-1-1,-1 0 0,0 1 0,0-1 0,1 1 1,-1-1-1,0 1 0,0-1 0,0 1 0,0-1 0,0 1 1,3 22 99,-12 97 238,9-120-347,0 1-1,0-1 1,0 1 0,0-1 0,0 1-1,-1-1 1,1 1 0,0 0-1,0-1 1,0 1 0,1-1-1,-1 1 1,0-1 0,0 1-1,0-1 1,0 1 0,0-1 0,0 1-1,1-1 1,-1 1 0,1 0-1,-1-2 2,1 1 0,0 0 0,-1-1 0,1 1 0,-1-1 0,1 1 0,-1-1 0,1 0 0,-1 1 0,0-1 0,1 1 0,-1-1 0,0 0 0,1 1 0,-1-1 0,0 0 0,1-1 0,12-31 39,24-49-49,-31 70-11,1 1 0,0 0 1,1 1-1,17-19 1,-20 23 2,1 1 0,-1 0 1,1 0-1,1 0 0,9-5 0,-15 9 12,0 1-1,1-1 1,-1 0-1,0 1 1,1-1-1,-1 1 1,1 0-1,-1-1 0,1 1 1,-1 0-1,1 0 1,-1 0-1,1 0 1,0 0-1,-1 0 0,1 1 1,-1-1-1,1 0 1,-1 1-1,0-1 1,1 1-1,-1 0 1,1-1-1,-1 1 0,0 0 1,0 0-1,1 0 1,-1 0-1,0 0 1,0 0-1,0 0 0,0 0 1,1 2-1,12 18-19,-11-15 2,1 1 0,0-2 0,1 1 0,-1 0-1,10 8 1,-13-13 10,0 0 0,1 0 0,-1 0 0,0-1 0,1 1-1,-1 0 1,0-1 0,1 1 0,-1-1 0,1 1 0,-1-1 0,1 0-1,-1 0 1,1 0 0,0 0 0,-1 0 0,1 0 0,-1 0 0,1 0 0,-1-1-1,1 1 1,-1 0 0,1-1 0,-1 1 0,0-1 0,1 0 0,-1 1 0,0-1-1,1 0 1,-1 0 0,0 0 0,1-1 0,20-15-92,26-27 0,-39 35 98,-1 0-1,-1-1 1,0 0-1,0 0 1,8-18-1,-4 4 6,-9 16 1,1 1 0,-1 1 0,2-1 0,-1 0 0,1 1 0,0 0 0,0-1 0,1 2 0,6-8 0,-10 13 0,0-1 0,-1 1 1,1-1-1,-1 1 0,1 0 0,0-1 1,-1 1-1,1 0 0,0-1 0,0 1 1,-1 0-1,1 0 0,0 0 0,-1 0 1,1 0-1,0 0 0,0 0 0,-1 0 1,1 0-1,0 0 0,0 0 0,0 1 1,1-1 0,-1 1 1,1 0-1,-1 0 1,1 0-1,-1 0 1,0 0-1,1 0 1,-1 0 0,2 3-1,2 2 10,-1 1 0,1 0 0,3 10 0,-6-13-4,6 14 24,0 0 1,-1 1-1,-1 0 0,-1 0 1,-1 1-1,3 29 0,-5-20-5,-1 1-1,-2 0 1,-7 47-1,4-65 39,1-20 2,-1-22 27,3-42 17,13-125 0,-8 168-102,10-43 1,-12 63-4,1 0 1,0 0 0,1 0 0,-1 1-1,2-1 1,-1 1 0,1 0-1,10-13 1,-14 20-3,0 0-1,1-1 1,-1 1 0,0 0 0,1 0-1,-1 0 1,1 0 0,-1 0-1,1 0 1,0 0 0,-1 0 0,1 0-1,0 1 1,-1-1 0,1 1 0,0-1-1,0 1 1,0 0 0,-1 0-1,1 0 1,0 0 0,0 0 0,0 0-1,0 0 1,1 1 0,0 0 0,-1 0 1,0 0 0,0 0-1,0 0 1,-1 1-1,1-1 1,0 0 0,0 1-1,-1 0 1,1-1-1,-1 1 1,1 0 0,-1 0-1,0 0 1,0 0-1,0 0 1,0 0-1,0 0 1,1 3 0,0 3 13,0 0 0,0 1-1,0-1 1,-1 1 0,-1-1 0,0 10 0,-7 53 81,4-49-53,0 42 0,6-46-14,-2-18-30,-1 0 1,0 1-1,0-1 1,0 0-1,1 1 1,-1-1-1,0 0 0,1 1 1,-1-1-1,0 0 1,0 0-1,1 1 1,-1-1-1,0 0 1,1 0-1,-1 0 1,1 0-1,-1 0 0,0 1 1,1-1-1,-1 0 1,1 0-1,-1 0 1,0 0-1,1 0 1,-1 0-1,1 0 0,-1 0 1,0 0-1,1 0 1,-1-1-1,0 1 1,1 0-1,-1 0 1,1 0-1,-1 0 1,0 0-1,1-1 0,-1 1 1,0 0-1,1 0 1,-1-1-1,0 1 1,0 0-1,1-1 1,-1 1-1,0-1 0,6-4 17,0-1 0,0 0 0,-1-1 0,0 1-1,-1-1 1,1 0 0,4-11 0,24-59 39,-27 61-46,40-121 4,-28 77-27,33-70 1,-37 103-6,-13 26 16,-1 1 0,0-1 0,0 1 0,1 0 1,-1-1-1,0 1 0,0 0 0,1-1 0,-1 1 0,0 0 1,1-1-1,-1 1 0,1 0 0,-1 0 0,0-1 0,1 1 1,-1 0-1,1 0 0,-1 0 0,1 0 0,-1 0 0,1-1 1,-1 1-1,0 0 0,1 0 0,0 0 0,0 1 0,-1-1 1,1 0-1,-1 1 0,1-1 0,-1 0 0,1 1 0,-1-1 1,1 1-1,-1-1 0,1 1 0,-1-1 0,0 1 0,1-1 0,-1 1 1,0 0-1,0-1 0,1 1 0,-1 0 0,5 18 1,0 1 1,-2-1-1,3 34 0,3 22 95,-4-50-46,1-1-1,1 0 0,1 0 1,1-1-1,2 0 1,16 28-1,-23-45-48,3 9-247,-7-17-281,1 1 0,-1-1 0,1 1 0,-1-1 0,1 1 1,0 0-1,-1 0 0,1-1 0,0 1 0,0 0 0,1-2 0,7-12-3592,-14 4 3137</inkml:trace>
</inkml:ink>
</file>

<file path=ppt/ink/ink2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4:08.6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1639 5265,'44'-27'986,"1"2"0,2 2 0,68-25 0,-73 35-934,1 2 1,54-8-1,-67 16 11,-1 0-1,1 2 0,0 2 1,37 5-1,45 12 238,77 8 8,-108-23-174,81-7 0,79-20 671,-44 4 516,207 16 1384,-146 6-2089,-2-22-474,150-64-52,-5-27-64,17-4-3,236-42-12,134-8 972,-507 110-741,522-125-134,-351 69-104,4 26 16,281 12-10,-387 43-17,687-38 30,-507 39 10,346-16 95,2 23-49,-147 26-29,-110 0 4,-619-4-54,1512-8 156,-767-1-144,360-7-35,-131-18 149,127-4 712,-881 32-622,525-10 573,-731 16-778,207 1 182,-153 2-197,78 14 0,-127-13-209,0 1 1,26 9-1,-43-12 128,1-1 1,0 1-1,0 0 0,-1 1 0,1-1 1,-1 1-1,0 0 0,1 0 0,-1 0 1,4 5-1,-7-6 52,0 0 0,0 0 0,-1 0 0,1-1 0,-1 1 0,0 0 0,1 0 0,-1 0-1,0 0 1,0 0 0,0 0 0,0 0 0,-1 0 0,1 0 0,-1 0 0,1 0 0,-1 0 0,-1 3 0</inkml:trace>
</inkml:ink>
</file>

<file path=ppt/ink/ink2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5:04:14.3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2306 180 11698,'-104'-70'1601,"8"5"-924,85 58-610,0 1 0,-1 1 1,0 0-1,0 0 0,0 1 0,0 1 0,0 0 0,-1 1 0,1 0 0,-1 1 0,0 0 0,0 1 0,1 0 0,-1 1 1,0 1-1,1 0 0,-1 0 0,1 2 0,-20 7 0,-144 73 312,95-42-338,-28 9 1,36-18 152,-88 55 1,137-72-119,1 2 1,1 1 0,0 0 0,-37 45-1,-60 100-94,55-70-118,-168 203-485,111-147 561,51-56 62,4 3 1,-88 174 0,133-223 13,1 1 0,3 1 0,-19 85 1,-11 158 35,31-172-36,-9 51-7,-43 311 17,60-415 33,2 74-1,7-105 50,1 0 0,2 0-1,15 60 1,-3-41 118,36 81 0,36 49-93,-77-164-134,16 34 4,3 0 0,68 94 0,-83-133 31,1 0-1,1-1 0,0-1 0,1 0 1,1-1-1,0-1 0,1-1 1,30 13-1,-5-5 470,1-3 1,93 22-1,-73-26 88,1-3 0,1-2 0,-1-4 1,76-5-1,-18-8-259,157-31-1,209-88-255,-435 111-74,-44 13-1,175-55 189,-138 41-85,79-41-1,-92 36-74,0-2 0,-1-2 1,32-32-1,0 2 36,18-12 52,84-72 126,44-78-2,-144 145 409,-27 24 481,69-107 0,-92 127-1041,3-2 20,-2-2-1,-2 0 1,0-1 0,-3-1 0,-1-1 0,9-39 0,-2-13 332,26-95 235,-38 155-584,34-129 341,-38 134-406,-2 1 1,0-1 0,-2 0-1,-2-45 1,-13-39-13,-3-47-17,15 121 0,-12-235-24,8 208 15,-20-84 1,-27-59-21,22 91 42,-70-216-9,89 296-4,-8-24 1,-29-56-1,40 96 0,-1-1 0,-1 2 0,0-1 0,-1 2 0,-1-1 0,0 2 0,-20-17 0,6 10 1,0 2-1,-1 1 1,-1 2 0,-1 0 0,-1 2-1,0 2 1,-48-14 0,-234-37 26,298 61-27,-215-18 11,68 9-19,33-5 5,-128-8 1,246 24 1,0 0 1,0 1-1,0 0 1,0 1-1,0 0 0,1 1 1,-13 4-1,17-4-45,-1 0-1,1 0 0,0 1 0,-1 0 1,1 0-1,1 1 0,-1-1 0,1 1 1,0 0-1,0 1 0,0 0 0,-3 5 0,3-5-209,2 0 0,-1 0 0,0 1-1,1-1 1,0 1 0,1-1 0,-1 1-1,1 0 1,1 0 0,-1 0 0,1 0 0,0 0-1,1 0 1,0 1 0,0-1 0,0 0-1,1 0 1,0 0 0,1 0 0,2 9-1,21 41-1500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7:23.9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29 72 12315,'-1'1'299,"0"-1"1,0 1 0,0-1 0,0 1-1,0 0 1,0-1 0,1 1 0,-1 0-1,0-1 1,0 1 0,0 0 0,1 0-1,-1 0 1,1 0 0,-1 0 0,0 0-1,1 0 1,-1 1 0,-5 22 1769,4-15-1029,0-1-505,1 0 0,0 0 0,0 1 1,0-1-1,1 1 0,1-1 0,2 16 0,-3-20-464,1 0 0,1 0 0,-1-1 0,0 1 0,1-1 0,0 0 0,-1 1 0,1-1 0,1 0 0,-1 0-1,0 0 1,1 0 0,0 0 0,-1-1 0,1 1 0,0-1 0,0 0 0,1 0 0,5 3 0,-3-2-33,0-1 0,0 0 0,0-1 0,1 0 0,-1 0 0,0 0 0,1-1 0,-1 1 0,0-2 0,1 1 0,-1-1 0,0 0 0,0 0 0,1 0 0,6-3 0,-1-1-5,0 0-1,0 0 1,0-1-1,0-1 1,-1 0 0,12-10-1,-18 13-24,0 0 0,0-1 0,0 0 0,-1 1 0,0-2 0,0 1 0,0 0 0,0-1 0,-1 0 0,0 0 0,0 0 0,2-7 0,-5 10-12,1-1 0,0 1 0,-1 0-1,0 0 1,0 0 0,0 0 0,0 0 0,0-1 0,-1 1 0,1 0 0,-1 0 0,0 0 0,0 0 0,0 0 0,0 0 0,-1 0-1,1 0 1,-1 1 0,0-1 0,1 1 0,-1-1 0,0 1 0,-1-1 0,1 1 0,0 0 0,-1 0 0,-4-3 0,-7-4-670,0 0 1,-1 1-1,0 1 1,-1 1-1,0 0 1,-30-8-1,21 13-3571,24 1 3012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7:24.2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0 143 15779,'3'29'4951,"-3"-24"-4261,0 0 1,0 0-1,1-1 0,0 1 0,2 6 0,-2-9-570,0 0 1,0 0-1,0 0 1,0 0-1,1 0 1,-1 0 0,1 0-1,0 0 1,-1-1-1,1 1 1,0-1-1,0 1 1,0-1-1,3 2 1,2 1-11,1-1 0,-1 1 0,1-1 0,-1-1 0,1 1 0,0-2 0,0 1 0,0-1 0,0 0 1,0 0-1,0-1 0,17-2 0,-21 1-71,1 1 1,-1-2-1,1 1 1,-1 0-1,0-1 1,1 0-1,-1 0 1,0 0-1,0 0 1,0-1-1,-1 0 1,1 1-1,-1-1 1,1-1-1,-1 1 0,0 0 1,0-1-1,0 0 1,-1 1-1,1-1 1,-1 0-1,0-1 1,0 1-1,1-5 1,-1 5 2,-1 0 0,0 0 0,0 0 0,-1 0-1,1 0 1,-1 0 0,0-1 0,0 1 0,0 0 0,0 0 0,-1 0 0,0 0 0,0 0 0,0 0 0,-2-6 0,0 5-14,-1-1 1,1 0-1,-1 1 0,0-1 1,0 1-1,-1 0 1,0 0-1,-8-6 1,5 5-274,0 0 1,-1 0 0,0 1-1,0 0 1,0 1-1,0 0 1,-10-3 0,12 3-1669,13-2-150,7-1 575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7:24.5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 47 23917,'-8'-5'1816,"-2"-5"865,2 3-1257,10-4-2824,7 3-1441,1 3 1473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7:24.9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0 16812,'-2'5'1432,"7"12"1336,2 4-343,14 17-209,2 5-223,7 6-705,1 2-360,-1 1-592,-6-2-160,-6-8-160,-5-6-40,-1-8-560,-4-8-360,-8-13-1248,0-1-897,-8-19-6489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7:25.4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0 174 7890,'36'-4'1785,"-4"1"11906,-27 2-12876,7-5-153,0 0 1,-1-1-1,0-1 0,9-8 0,13-9 87,-29 23-685,92-59 1390,-86 56-1334,0-1-1,1 2 0,0 0 0,0 0 1,0 1-1,0 0 0,20-2 0,-29 5-114,0 0-1,1 0 0,-1 0 0,0 0 1,1 0-1,-1 0 0,0 1 1,0-1-1,0 1 0,1-1 1,-1 1-1,0 0 0,0 0 0,0 0 1,0 0-1,0 1 0,0-1 1,0 0-1,-1 1 0,1-1 1,0 1-1,-1 0 0,1-1 1,-1 1-1,0 0 0,1 0 0,-1 0 1,0 0-1,0 0 0,0 0 1,-1 0-1,1 1 0,0-1 1,-1 0-1,1 0 0,-1 1 1,0 2-1,1 6-2,-1 0 1,0 1-1,-1-1 1,-1 0 0,0 0-1,-3 13 1,-2 0 3,-1 0 1,-2-1 0,0-1 0,-13 22 0,3-11-38,-45 57 0,56-79-47,3-3-168,-1 0 1,0 0-1,0 0 0,-16 11 1,23-19 206,0 0 0,0 0 0,0 1 0,0-1 0,-1 0 0,1 0 0,0 0-1,0 0 1,0 0 0,0 0 0,-1 0 0,1 1 0,0-1 0,0 0 0,0 0 0,-1 0 0,1 0 0,0 0 0,0 0 0,0 0 0,-1 0 0,1 0-1,0 0 1,0 0 0,0 0 0,-1 0 0,1 0 0,0 0 0,0 0 0,0-1 0,0 1 0,-1 0 0,1 0 0,0 0 0,0 0 0,0 0 0,-1-1 0,0-8-1454,8-14-234,12-12 2071,7-5-588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7:26.0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90 386 15451,'-13'15'2078,"-1"1"-206,0 2-1,-13 22 1,24-35-1653,0 0 0,0 0 0,1 0 1,0 0-1,0 1 0,0-1 0,1 0 0,0 1 0,0 0 1,0-1-1,1 1 0,0 0 0,1 9 0,-1-13-196,1-1 0,-1 1 0,1 0 0,-1-1 0,1 1 0,0-1 0,0 1-1,0-1 1,0 0 0,0 1 0,0-1 0,0 0 0,0 1 0,0-1 0,1 0 0,-1 0 0,0 0 0,1 0-1,-1 0 1,1 0 0,-1-1 0,1 1 0,-1-1 0,1 1 0,0-1 0,-1 1 0,1-1 0,0 0-1,-1 1 1,1-1 0,0 0 0,2-1 0,3 1-8,-1 0-1,1-1 1,0 0-1,0 0 1,0-1-1,11-4 1,-9 3-8,0-1 1,0-1 0,0 0-1,-1 0 1,0 0-1,0-1 1,0 0 0,-1-1-1,0 0 1,0 0-1,-1 0 1,1-1 0,-2 0-1,1 0 1,-1-1-1,-1 1 1,1-1 0,-1 0-1,2-10 1,4-22-7,-8 30 2,0 0 0,1 1 1,0-1-1,1 0 0,0 1 0,10-18 1,-11 26 67,-1-1 1,1 1 0,0 0-1,-1-1 1,1 1 0,0 0-1,0 1 1,0-1 0,1 1-1,-1-1 1,0 1-1,1 0 1,-1 0 0,0 0-1,1 1 1,-1-1 0,7 1-1,-4-1 75,0 1 0,0 0 0,1 0-1,-1 1 1,0 0 0,0 0 0,0 0 0,0 1-1,7 3 1,-10-3-109,1 0-1,-1 1 0,1-1 1,-1 1-1,0 0 1,0 0-1,0 0 1,0 0-1,0 1 0,-1-1 1,0 1-1,1 0 1,-2-1-1,1 1 1,2 6-1,-1-3-14,1 1 0,8 11 1,-12-18-23,0-1 0,1 1 1,-1 0-1,1-1 0,-1 1 1,1-1-1,-1 1 0,1-1 1,-1 1-1,1-1 1,0 1-1,-1-1 0,1 1 1,0-1-1,1 1 0,-2-1 1,0 0-1,0 0 1,1-1-1,-1 1 0,0 0 1,1 0-1,-1 0 1,0 0-1,0 0 1,0 0-1,1 0 0,-1-1 1,0 1-1,0 0 1,0 0-1,1 0 0,-1-1 1,0 1-1,0 0 1,0 0-1,0 0 1,1-1-1,-1 1 0,0 0 1,0 0-1,0-1 1,0 1-1,0-1 0,3-25 25,-3 21-22,12-139 26,-8 120-30,1 0 0,1 1 0,18-44 0,-22 60 4,1 1-1,1 0 1,-1 0-1,1 1 1,0-1-1,0 1 1,8-7-1,-11 10 1,0 1 1,0 0-1,0 1 0,0-1 0,1 0 1,-1 0-1,0 0 0,0 1 0,1-1 0,-1 1 1,1-1-1,-1 1 0,1-1 0,-1 1 1,0 0-1,1 0 0,-1 0 0,1 0 1,-1 0-1,1 0 0,-1 0 0,1 0 1,-1 0-1,1 1 0,-1-1 0,1 1 1,-1-1-1,0 1 0,1-1 0,-1 1 0,0 0 1,0 0-1,1 0 0,-1 0 0,0 0 1,0 0-1,0 0 0,0 0 0,1 2 1,2 2 30,0 0 1,0 1-1,-1 0 1,1 0-1,-2 0 1,4 7-1,10 42 186,-6-21-127,-7-23-76,1-1 0,0 1 0,1-1 0,0 0 0,0-1 0,13 17-1,-16-24-146,-1 0 0,1 0 0,0 0 0,0 0 0,0 0 0,1 0 0,-1-1 0,0 1 0,1-1 0,-1 1 0,1-1-1,-1 0 1,1 0 0,0 0 0,-1-1 0,1 1 0,0 0 0,-1-1 0,1 0 0,0 0 0,0 0 0,0 0-1,-1 0 1,1 0 0,0-1 0,0 1 0,-1-1 0,1 0 0,0 0 0,-1 0 0,1 0 0,-1 0 0,3-2-1,5-4-1043,-1 1-1,1-2 1,-2 1-1,13-14 0,14-18-780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7:26.3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147 243 14035,'-4'2'655,"-1"1"0,1-1 0,-1 1 0,1 1 0,0-1 0,0 1 0,0-1 0,-5 9 0,-2 3 1038,-11 18 1,18-26-1438,2-4-76,-42 77 2364,40-72-2402,1 1 0,0-1 0,0 1 0,1-1 0,0 1 0,1 0 0,0-1 0,-1 11 0,2-17-123,1 0-1,-1 0 1,0 0-1,0 0 1,1 0-1,-1 1 1,1-2-1,-1 1 1,1 0-1,0 0 1,0 0-1,0 0 1,0 0-1,0-1 1,0 1-1,3 2 1,-3-3-14,0 0 0,1 0 0,-1-1 0,0 1-1,1 0 1,-1-1 0,1 1 0,-1-1 0,1 1 0,-1-1 0,1 0 0,-1 0 0,1 0-1,-1 0 1,1 0 0,-1 0 0,1 0 0,-1 0 0,1 0 0,-1-1 0,1 1 0,-1 0-1,3-2 1,4-1-4,-1-1 0,0 0 0,-1 0 0,1 0 0,-1-1 0,0 0 0,9-8 0,1-5-9,17-21 0,-17 17 0,0 0 0,-2-1 1,0-1-1,-2 0 0,16-42 0,-22 47 1,-1 1 1,-1-1 0,0 0-1,-2 0 1,0 0-1,-1-1 1,-1 1-1,-4-33 1,3 47 13,0-1 0,0 0 0,-1 1 0,0-1 0,0 1 0,-5-9 0,7 13 3,-1 0-1,1 0 0,-1 1 0,1-1 1,-1 0-1,1 1 0,-1-1 1,0 1-1,1-1 0,-1 0 1,0 1-1,1-1 0,-1 1 0,0 0 1,0-1-1,1 1 0,-1 0 1,0-1-1,0 1 0,-1 0 1,1 0 10,0 0 0,0 1 0,0-1 0,0 0 0,0 1-1,0-1 1,0 1 0,0-1 0,0 1 0,0 0 0,0-1 0,0 1 0,0 0 0,1 0 0,-1 0 0,0 0 0,1-1 0,-1 1 0,0 0 0,1 0 0,-1 1 0,-4 7 84,1 1 1,0-1-1,1 1 0,0-1 0,0 1 1,1 0-1,0 0 0,1 0 1,0 17-1,0-13-84,2 1-1,0-1 1,1 1-1,0-1 1,1 1 0,7 16-1,15 25-800,-19-44-233,0 1-1,0 0 1,-1 0-1,4 20 1,-6-3-614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7:26.9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 0 8170,'-2'0'175,"1"0"0,0 0 0,0 0 0,-1 0 0,1 1 0,0-1 1,-1 0-1,1 1 0,0-1 0,0 0 0,-6 7 5368,0-10-3722,-2 3 1889,17 8 432,-7-7-3961,1 2 0,0-1 0,-1 0-1,0 0 1,1 0 0,-1 1 0,0-1 0,0 1 0,-1-1 0,1 1-1,0-1 1,0 4 0,3 11 271,15 33 602,1 5-91,2-1 1,52 93-1,-67-136-1050,8 12-21,-14-22-29,-1 0-1,1-1 1,-1 1-1,1-1 1,0 1-1,-1-1 1,1 1 0,0-1-1,-1 1 1,1-1-1,0 0 1,0 1-1,-1-1 1,1 0-1,0 0 1,0 1-1,0-1 1,0 0-1,-1 0 1,1 0-1,0 0 1,0 0 0,0 0-1,0 0 1,-1-1-1,2 1 1,17-9-1570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3:23.9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0 193 13059,'2'-15'1048,"4"0"616,4-4 129,8 1-385,4 1-232,2 1-512,2 6-239,-1-3-257,-2 3-160,3 0-377,1-3-175,7 1-952,-3 1-424,7-2 1039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7:37.1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579 32 10970,'3'-3'997,"1"0"-1,0 0 0,0 0 1,0 1-1,1-1 0,4-1 0,11-7 2337,-19 17-1541,-5 4-1108,0 0-1,-7 11 1,-5 8-89,-14 40 48,-48 97-317,45-110-66,-2-2 0,-3-1 1,-2-1-1,-2-3 0,-79 73 0,113-115-247,-11 9-15,1 0-1,1 1 1,0 1-1,-20 30 1,15-19-976,20-27 691,1 0-1,-1-1 0,0 1 0,1-1 0,-1 1 1,0-1-1,0 0 0,0 0 0,0 0 0,0 0 1,0 0-1,0 0 0,0-1 0,-2 1 1,3-1 150,1 0 0,-1 1 0,1-1 0,0 0 0,-1 0 0,1 0 0,-1 0 0,1 0 0,-1-1 0,1 1 0,-1 0 0,1 0 0,0 0 0,-1 0 0,1 0 0,-1-1 0,1 1 0,0 0 0,-1 0 0,1-1 0,0 1 0,-1 0 1,1 0-1,0-1 0,-1 1 0,1 0 0,0-1 0,0 1 0,-1-1 0,1 1 0,0 0 0,0-1 0,1-7-1243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7:37.8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30 10970,'0'-2'451,"0"0"-1,0 0 0,0 0 0,1 0 1,-1 0-1,1 0 0,-1 0 1,1 0-1,0 1 0,-1-1 1,1 0-1,0 0 0,2-2 0,4 20 3666,-6-15-3905,0 1 0,-1 0 0,1 0 0,0-1 0,1 1 0,-1 0 0,0-1 0,0 1 0,1-1-1,-1 1 1,1-1 0,-1 0 0,1 0 0,3 2 0,27 9 1641,-10-4-1102,-17-6-655,187 86 2506,-142-62-1937,80 55-1,-26-3-72,73 50-78,-73-59-269,-95-63-221,0 0 0,-1 1-1,1 0 1,-1 0 0,11 15 0,-16-19-24,0 1-1,-1 0 1,1-1 0,-1 1 0,0 1 0,-1-1-1,1 0 1,-1 0 0,1 1 0,-1-1-1,0 0 1,-1 1 0,1-1 0,-1 1-1,0-1 1,-1 7 0,-1 0 41,0 5-890,6-14 129,6-7-103,4-6 376,-1 0 1,18-19-1,8-17 133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7:38.7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47 6 6649,'-1'0'4129,"-4"-3"-2598,2 2-968,1 1-1,-1-1 0,0 1 1,1-1-1,-1 1 0,0 0 0,1 0 1,-1 0-1,0 1 0,1-1 1,-1 1-1,0-1 0,-3 2 1,16 5 2648,3-3-2437,1-1 0,-1 0 1,1-1-1,23 1 0,5 0-224,135 28-346,-84-13-1407,-79-15 384,-1-1 0,1-1 0,0 0 0,-1-1 0,1 0 0,0-1 0,15-4 0,16-7-1000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7:39.0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 1 16051,'-6'13'2049,"0"1"0,1 0 0,-4 17-1,6-15-1140,0-1-1,-1 27 1,5-14-545,0 1 0,2-1 0,7 36 0,-3-29-281,19 81 644,-21-97-1503,2-1 0,9 19 0,-15-34-77,0-24-5338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7:39.3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0 186 16460,'76'-9'8133,"36"-10"-3804,-72 12-3801,71-24 0,-97 26-837,-1-1 0,0 0-1,17-12 1,-23 13-417,0 0 1,0-1 0,0 0 0,-1 0-1,0-1 1,8-11 0,-2 3-1935,3-1 828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7:39.5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 6 12995,'-2'-6'8270,"-1"25"-5538,0-7-2066,0 0 1,1-1-1,1 1 0,0 0 0,1 17 0,8 60 610,-5-64-969,1 5-293,1 0-1,1 0 1,2-1-1,0 0 1,3 0-1,25 52 1,-35-78-287,1-1-1,-1 1 1,0-1 0,1 1 0,-1-1 0,1 0 0,0 0 0,0 1-1,0-1 1,0 0 0,0-1 0,0 1 0,1 0 0,-1-1 0,4 3-1,-1-4-14,-1 1 0,0-1 0,1 0 0,-1 0 0,7-1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7:40.1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17348,'10'6'1320,"0"4"896,-4 0-591,-1 2-601,-2 1-384,-3-2-496,2 1-112,-4-2-472,-1-1-384,0-2-1249,6-2-1551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7:40.5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38 13851,'7'8'1256,"-2"-1"1361,3-2-769,2-2-672,-7-1-215,5-2-673,1 0-288,1-2-664,6-3-761,13-3-2208,9 0 2081</inkml:trace>
  <inkml:trace contextRef="#ctx0" brushRef="#br0" timeOffset="1">406 36 11026,'0'10'1625,"-2"-2"1615,2-3-1279,4-3-801,4-2-368,7-5-392,3-3-320,0-5-872,0 1-400,10-1-2833,-5 3 2377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7:40.7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41 13779,'8'8'1480,"5"1"833,2-6-913,1-5-504,6-3-512,-1-5-296,2-3-960,2 3-360,-2-1 1184,0 1-616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7:41.0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14 13843,'5'3'1736,"6"2"961,12-7-1161,5-8-1312,7 0-256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3:24.2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12155,'2'0'273,"0"0"1,0 1 0,0-1 0,-1 1-1,1-1 1,0 1 0,-1 0 0,1-1-1,0 1 1,-1 0 0,1 0-1,-1 0 1,1 0 0,-1 0 0,0 1-1,0-1 1,1 0 0,-1 1 0,0-1-1,0 0 1,0 1 0,0 0 0,1 2-1,2 5 178,0 0-1,-1 0 0,3 12 1,-4-14-127,8 37 410,9 85 0,-15-67-5028,-4-76 4353,4-10-170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7:44.0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61 13115,'-1'-3'475,"0"1"0,0-1 0,1 0 0,-1 0 0,1 1 0,-1-1 0,1 0 0,0 0 0,0 1 0,1-5 0,-1 6-277,1 0-1,-1 0 1,1 0-1,-1-1 1,1 1 0,-1 0-1,1 0 1,0 0-1,0 0 1,0 0-1,-1 0 1,1 1 0,0-1-1,0 0 1,0 0-1,0 0 1,0 1-1,1-1 1,-1 1 0,0-1-1,0 1 1,0-1-1,0 1 1,1 0-1,0-1 1,9-1 709,1 1 0,-1 0 0,15 0 0,-7 1 3,1 1-127,0 0 0,0 2 0,30 7 0,8 1-395,21 4-262,-43-8-1391,0-1 1,0-1-1,54-1 0,-33-9-460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7:47.2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27 13555,'7'-1'1619,"0"1"1,0-1 0,13-3-1,11-3 85,50-1 1267,129 2-1,84 23-1623,-149-7-976,104 10 56,-179-11-146,101 27 0,-151-31-212,-2 1-1,1 1 0,-1 0 1,0 1-1,-1 2 1,21 13-1,-32-19-56,1 1-1,-1 1 1,0-1-1,0 1 1,-1 0-1,1 1 1,-1-1-1,-1 1 1,1 0 0,-1 0-1,-1 0 1,1 1-1,-1-1 1,0 1-1,-1 0 1,0 0-1,1 11 1,-2-5-22,-1-11-110,0 1 0,0-1-1,1 0 1,-1 0 0,1 1-1,-1-1 1,3 5 0,6-37-7923,-5 14 5574,9-2 1037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7:47.6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67 0 14539,'1'3'527,"0"0"1,1 0-1,-1 0 0,1 0 1,0-1-1,0 1 0,0 0 0,0-1 1,0 0-1,0 1 0,5 2 1,3 2 910,20 10 0,-21-12-767,0 0 0,13 11 0,-11-7-376,-1 0 0,0 1 0,0 1 0,-1 0 0,0 0 0,-1 0 0,6 14 1,-9-16-260,-1 0 1,0 1 0,-1 0 0,0 0 0,0 0 0,-1 0 0,-1 0-1,0 1 1,0-1 0,-1 13 0,-1-12-27,0 0 0,-1 0 0,0 0 0,0-1 0,-2 1 0,1-1-1,-1 1 1,-1-1 0,-9 17 0,10-21-6,0-1 0,0 1 0,-1-1-1,1 1 1,-1-1 0,0-1 0,-1 1 0,1-1 0,-1 0-1,0 0 1,0 0 0,0-1 0,0 0 0,0 0-1,-1-1 1,-9 3 0,9-4-5,0 1-1,-1-1 0,1-1 1,-1 1-1,1-1 1,-1 0-1,1-1 0,-1 0 1,-13-4-1,18 4 1,0 0 1,0 0-1,0-1 1,0 1-1,0-1 0,0 0 1,1 0-1,-1 0 0,1 0 1,-1 0-1,1 0 0,0-1 1,0 1-1,0-1 1,0 0-1,0 0 0,1 1 1,-1-1-1,1 0 0,0 0 1,-1 0-1,2-1 0,-1 1 1,-1-6-1,2 4 2,-1 0 0,1 1 0,0-1 0,1 0 1,-1 1-1,1-1 0,0 0 0,0 1 0,0-1 0,3-5 0,3-4 9,14-24 0,-14 26-7,29-43 301,46-54 0,-47 65 133,-33 41-406,0 1 0,0-1 0,0 0 0,0 0 1,-1 0-1,1-1 0,1-4 0,-3 7-159,0-1-1,0 1 1,1 0 0,-1 0 0,0 0 0,0 0 0,-1 0 0,1 0-1,0 0 1,0 0 0,0 0 0,-1 0 0,1 0 0,-1 0 0,1 0-1,-1 0 1,1 0 0,-1 0 0,1 0 0,-1 0 0,0 0 0,1 1-1,-1-1 1,0 0 0,-1 0 0,1-1-1262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7:54.6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88 18 14907,'0'0'289,"-1"1"-1,0 0 1,1 0-1,-1-1 0,0 1 1,0 0-1,1-1 1,-1 1-1,0 0 1,0-1-1,0 1 1,0-1-1,0 0 1,0 1-1,0-1 0,0 0 1,0 1-1,0-1 1,0 0-1,0 0 1,0 0-1,0 0 1,0 0-1,0 0 1,0 0-1,0 0 0,0-1 1,0 1-1,0 0 1,0-1-1,0 1 1,0 0-1,-1-2 1,2 2-226,0 0 1,0 0 0,-1 0 0,1 0 0,0-1 0,0 1-1,0 0 1,0 0 0,0 0 0,-1-1 0,1 1 0,0 0 0,0 0-1,0 0 1,0-1 0,0 1 0,0 0 0,0 0 0,0 0-1,0-1 1,0 1 0,0 0 0,0 0 0,0-1 0,0 1-1,0 0 1,0 0 0,0 0 0,0-1 0,0 1 0,1 0-1,-1 0 1,0 0 0,0-1 0,0 1 0,9-8 1175,-7 7-1047,0-1-1,1 1 0,-1 0 1,0 0-1,1 0 1,-1 0-1,4 0 1,-5 1-160,0 0 0,0 0 0,0 0 1,-1 0-1,1 1 0,0-1 0,0 0 0,-1 0 1,1 1-1,0-1 0,-1 1 0,1-1 1,0 0-1,-1 1 0,1-1 0,0 1 0,-1-1 1,1 1-1,-1 0 0,1-1 0,-1 1 1,1 0-1,-1-1 0,0 1 0,1 0 1,6 23 185,-3-8-83,-2-13-120,-1 0 0,1 0 0,0 0 0,-1-1 1,1 1-1,1-1 0,-1 1 0,0-1 0,0 0 1,1 0-1,-1 0 0,1 0 0,0 0 0,0-1 1,0 1-1,-1-1 0,1 0 0,1 1 1,-1-1-1,0-1 0,4 2 0,8 0 21,0 0 1,0-1-1,21-1 0,-27-1-25,70-3 259,0-4-1,146-34 1,-383 51-71,137-8-186,-171-6 2,42 0-2,85 8 115,57-2-107,1 1 0,-1-1 0,0 1-1,1 0 1,-13 6 0,30-13-142,1 1 1,0 1-1,0-1 0,13-1 0,52-5-1216,-33 4 517,6 0-324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7:55.4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35 12419,'-7'0'1152,"2"0"1056,2 0-95,6-5 63,6-1-23,7-3-73,7 3-15,10-1-225,3 6-240,10 1-511,2 1-241,3 4-464,-4 3-112,-3-3-288,-1-1-80,23-11 24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7:58.4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254 114 8346,'4'-21'925,"-2"12"-237,-1 0 1,1 0-1,-1 0 0,-1-14 0,0 22-593,0 0 1,0 0-1,0-1 0,0 1 0,0 0 1,-1 0-1,1 0 0,0 0 0,0 0 1,-1 0-1,1 0 0,-1 0 0,1 1 1,-1-1-1,1 0 0,-1 0 0,0 0 1,1 0-1,-1 1 0,0-1 0,0 0 0,0 0 1,1 1-1,-1-1 0,0 1 0,0-1 1,0 1-1,0-1 0,0 1 0,0 0 1,0-1-1,0 1 0,0 0 0,0 0 1,0 0-1,0 0 0,0 0 0,-1 0 1,1 0-1,0 0 0,0 0 0,0 0 1,0 1-1,0-1 0,-1 1 0,-3 1 173,-1 0-1,1 0 0,0 0 1,0 1-1,0 0 0,0 0 1,-5 5-1,-4 5 216,0 1-1,1 0 0,0 1 1,-16 25-1,11-10 183,-24 52 0,12-7 55,27-67-636,1 0-1,0 1 0,1-1 1,-1 0-1,2 1 1,-1-1-1,2 13 0,-1-19-75,0 0 0,0 1 0,1-1 0,-1 0 0,1 0 1,-1 1-1,1-1 0,0 0 0,0 0 0,0 0 0,0 0 0,0 0 0,1 0 0,-1 0 0,0 0 0,1-1 0,-1 1 0,1-1 0,0 1 0,0-1 0,-1 1 0,1-1 0,0 0 0,0 0 0,0 0 0,0 0 1,1 0-1,-1 0 0,0-1 0,0 1 0,0-1 0,1 1 0,-1-1 0,0 0 0,3 0 0,2 0 8,1-1 0,-1 0 0,0 0 0,0-1 0,1 0 0,-1 0 0,0-1 0,-1 0 0,9-5 0,-1 0-334,0-1 1,-1 0-1,0-1 1,-1 0-1,0-1 1,-1-1-1,0 0 1,0 0 0,-2-1-1,0-1 1,12-20-1,-10 10-330,-1-1 1,0 0-1,-2 0 1,-1 0-1,-1-1 0,3-32 1,-3-6-498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7:58.7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55 48 10754,'-47'-46'5654,"47"46"-5561,0 0 1,0 0-1,0 0 1,0 0 0,0-1-1,-1 1 1,1 0 0,0 0-1,0 0 1,0 0 0,0 0-1,0 0 1,0 0 0,-1 0-1,1 0 1,0 0 0,0 0-1,0 0 1,0 0 0,0 0-1,-1 0 1,1 0 0,0 0-1,0 0 1,0 0 0,0 0-1,0 0 1,-1 0 0,1 0-1,0 0 1,0 0 0,0 0-1,0 0 1,0 0 0,-1 0-1,1 0 1,0 0 0,0 0-1,0 0 1,0 0 0,0 1-1,0-1 1,0 0 0,-1 0-1,1 0 1,-1 10 1451,4 13-209,6 9 14,2 0 1,15 32-1,15 40-93,11 109-420,-24-87-654,-22-103-274,0-1-1,1 0 1,1-1-1,22 40 1,-28-57-100,0-1 0,1 1 0,-1-1 0,1 0 0,3 4 0,-5-7 73,0 1 0,0 0 1,-1-1-1,1 1 0,0-1 0,0 1 1,0-1-1,0 1 0,0-1 1,0 0-1,0 1 0,0-1 1,0 0-1,0 0 0,0 0 0,0 0 1,0 0-1,0 0 0,0 0 1,0 0-1,0 0 0,0 0 1,0 0-1,0-1 0,2 0 0,2-2-565,-1 0-1,1 0 1,-1-1-1,0 1 1,0-1-1,-1 0 1,1 0-1,-1-1 1,0 1-1,3-6 1,-3 6 352,15-20-1446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7:59.6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50 296 9778,'1'-3'585,"-1"0"-1,0 0 1,-1 0-1,1-1 1,-2-5-1,2 9-477,0 0-1,0-1 1,0 1 0,0 0-1,0-1 1,0 1 0,-1 0-1,1 0 1,0-1 0,0 1-1,0 0 1,0 0 0,-1-1-1,1 1 1,0 0 0,0 0-1,-1-1 1,1 1 0,0 0-1,0 0 1,-1 0 0,1 0-1,0-1 1,-1 1 0,1 0-1,-1 0 16,0 1 0,1-1 0,-1 0 0,0 0 0,1 1-1,-1-1 1,1 0 0,-1 1 0,1-1 0,-1 1 0,1-1-1,-1 1 1,1-1 0,-1 1 0,1-1 0,0 1 0,-1 0-1,1 0 1,-4 6 416,0 0-1,1 0 1,0 0-1,1 1 0,-3 11 1,-5 41 937,9-47-1261,1 0 0,0-1 0,1 1-1,0 0 1,1 0 0,0-1 0,7 22 0,-7-28-159,0 0 1,1 0-1,-1 0 1,1 0-1,1-1 1,-1 1-1,1-1 1,0 0-1,0 0 1,1 0-1,-1 0 1,1-1-1,0 1 0,0-2 1,1 1-1,10 6 1,-13-9-52,0 0 0,-1 0 0,1 0 0,0 0-1,0-1 1,-1 1 0,1-1 0,0 0 0,0 1 0,0-1 0,0-1 0,-1 1 0,1 0 0,0-1 0,0 1 0,0-1 0,-1 0 0,1 0-1,0 0 1,-1 0 0,1 0 0,-1-1 0,1 1 0,-1-1 0,0 0 0,3-2 0,-2 1-12,0-1-1,0 1 1,0-1 0,0 0 0,-1 0 0,0 0-1,0 0 1,0 0 0,0 0 0,-1-1 0,1 1-1,-1-1 1,0 1 0,0-1 0,0-7-1,-2-17-77,0-1 0,-2 0-1,-8-38 1,9 61 112,1 1 0,0 0 1,1-1-1,-1 1 0,1-1 0,1 1 0,1-11 0,-2 15 19,1 0 0,-1 0-1,1 0 1,0 0-1,0 0 1,0 0-1,0 0 1,0 0 0,1 0-1,-1 0 1,1 1-1,-1-1 1,1 1-1,-1-1 1,1 1 0,0-1-1,0 1 1,-1 0-1,1 0 1,0 0-1,0 0 1,0 0 0,1 0-1,-1 1 1,4-2-1,3 0 207,1 1-1,0-1 0,0 1 0,0 1 1,0 0-1,19 3 0,-24-3-177,0 2 0,0-1 0,-1 0 1,1 1-1,-1 0 0,1 0 0,-1 0 0,0 1 0,0 0 1,0-1-1,0 1 0,0 1 0,0-1 0,-1 0 0,0 1 1,4 4-1,0 4-30,-1 0 0,0 0 0,0 1 1,-2 0-1,6 19 0,-1-3-24,-7-21-14,1 3-2,-2-10 4,-2-6 9,-2-24-50,1 14-39,1 0 0,0 0-1,1 0 1,3-29 0,0 31 5,0-1 1,1 1-1,0 0 1,7-13-1,-8 20 52,0 0 0,0 0 0,1 1 0,-1-1 0,1 1 0,1 0 0,-1 0-1,1 0 1,-1 1 0,9-7 0,-11 10 14,-1 0-1,1 0 1,-1 0-1,1 1 1,-1-1-1,1 0 1,0 1-1,-1-1 1,1 1-1,0-1 1,-1 1-1,1 0 1,0 0-1,0-1 1,-1 1-1,1 1 1,0-1-1,0 0 1,-1 0-1,1 1 1,0-1-1,0 1 1,-1-1-1,1 1 1,-1 0-1,1-1 1,-1 1-1,3 2 1,1 1 4,0 1 0,-1 0 0,1 0 0,-1 0 0,7 12 0,2 2 66,33 35 244,-39-47-266,0 0 1,0-1-1,1 0 0,0 0 0,11 6 1,-17-11-65,1 0 0,-1 0 0,0 0 0,1 0 1,-1-1-1,1 1 0,-1-1 0,1 1 0,-1-1 1,1 0-1,0 0 0,-1 0 0,1 0 0,-1-1 0,1 1 1,-1-1-1,5-1 0,-4 1-71,1-1 1,-1 0-1,1 0 1,-1 0-1,1-1 1,-1 1-1,0-1 0,0 0 1,0 0-1,2-4 1,2-3-96,0 0 1,-1 0 0,0-1 0,-1 0-1,0-1 1,4-15 0,-4 9 175,0 0 1,-1-1 0,-1 1-1,-1-1 1,0-36 0,-2 54 9,0 0 1,-1-1 0,1 1 0,0 0-1,0 0 1,-1 0 0,1 0-1,-1-1 1,1 1 0,-2-2-1,2 3 1,0 0-1,-1-1 0,1 1 1,0 0-1,0-1 1,-1 1-1,1 0 0,0 0 1,-1 0-1,1-1 0,-1 1 1,1 0-1,0 0 1,-1 0-1,1 0 0,0 0 1,-1 0-1,1-1 1,-1 1-1,1 0 0,0 0 1,-1 0-1,-1 1 5,1-1-1,0 1 1,-1 0 0,1-1-1,0 1 1,-1 0 0,1-1-1,0 1 1,0 0 0,0 0-1,0 0 1,0 0 0,0 0-1,0 0 1,0 1 0,1-1-1,-2 1 1,-1 4 13,0 0 0,0 0 0,0 0 0,1 0 0,0 0-1,0 1 1,1-1 0,0 0 0,0 1 0,0-1 0,1 1 0,0 0 0,0-1 0,0 1 0,3 8 0,-2-11-12,0 1-1,0 0 1,1-1 0,0 1-1,0-1 1,0 1 0,0-1-1,1 0 1,0 0 0,0 0-1,0 0 1,0-1 0,1 1-1,-1-1 1,1 0 0,0 0 0,0 0-1,0 0 1,0-1 0,0 0-1,9 4 1,-10-5-4,1 0 1,0 1-1,0-1 0,-1-1 0,1 1 1,0-1-1,0 1 0,0-1 0,0 0 1,0 0-1,0-1 0,0 1 1,-1-1-1,1 0 0,0 0 0,0 0 1,0 0-1,-1-1 0,1 0 1,-1 1-1,1-1 0,-1-1 0,0 1 1,0 0-1,0-1 0,0 1 1,0-1-1,-1 0 0,1 0 0,-1 0 1,0-1-1,1 1 0,-2 0 0,1-1 1,0 1-1,-1-1 0,3-6 1,-3 3 17,0 0 1,-1 0 0,0 0-1,0-1 1,0 1 0,-1 0-1,0 0 1,0 0 0,-1 0-1,0 0 1,0 1 0,-1-1-1,1 0 1,-1 1 0,-1 0-1,-6-10 1,7 11-215,-1 1 0,0-1 0,0 1 0,0-1 0,0 1 0,-1 0 0,1 1 0,-1-1 0,0 1 0,0 0 0,-1 0 0,1 1 0,0-1-1,-1 1 1,0 0 0,1 1 0,-1-1 0,0 1 0,0 1 0,-6-1 0,26 4-5485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8:00.0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1 171 13163,'20'5'3028,"-1"2"0,24 11 1,13 4 60,-48-20-2757,1 1-1,-1 1 0,0-1 0,-1 1 1,1 1-1,10 7 0,-15-9-295,1 0 0,0 1 0,-1-1 0,0 1 0,0-1 0,0 1 0,0 0 0,-1 1 0,0-1 0,1 0-1,-2 1 1,4 8 0,-4 3-7,-1-15-28,0-1 0,0 1 0,0-1-1,0 1 1,0-1 0,0 1 0,0 0 0,0-1-1,-1 1 1,1-1 0,0 1 0,0-1-1,0 1 1,-1-1 0,1 1 0,0-1 0,-1 1-1,1-1 1,0 1 0,-1-1 0,1 0 0,-1 1-1,1-1 1,-1 0 0,0 1 0,1-1 2,-1-1 0,0 1 1,0 0-1,1-1 1,-1 1-1,0-1 0,1 1 1,-1-1-1,0 1 0,1-1 1,-1 0-1,1 1 0,-1-1 1,1 0-1,-1 1 1,1-1-1,0 0 0,-1 0 1,1 0-1,0 1 0,-1-1 1,1 0-1,0 0 1,0-1-1,0 2-1,-5-14 14,1 0 0,1-1-1,1 1 1,0-1-1,1 1 1,0-1-1,1 0 1,1 0 0,2-16-1,-2 21 18,1 1 0,0-1 0,1 1 0,0 0 0,1 0 0,-1 0 0,2 0 0,-1 1-1,1-1 1,0 1 0,1 0 0,0 1 0,0-1 0,15-12 0,-18 17-17,1 1 1,-1 0-1,1-1 1,0 1-1,-1 0 1,1 1-1,0-1 1,0 1-1,0 0 1,0 0 0,1 0-1,-1 0 1,0 1-1,0 0 1,0 0-1,1 0 1,-1 0-1,0 1 1,6 1-1,-7-2-366,0 2 0,0-1 0,0 0 0,0 1 0,0-1 0,0 1 0,-1 0 0,1 0 0,3 4 0,1-2-2259,9-1 980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8:00.1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8 15299,'8'0'2121,"0"2"1311,-1-4-1367,1 1-601,-3-2-1296,0-1-656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3:24.9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1 120 9970,'0'-6'1142,"1"1"0,-1-1 0,1 0 0,1 1 0,-1-1 0,1 1 0,4-11 0,23-33 538,-26 43-1503,-2 6-169,-1-1 0,1 0 0,-1 1 0,1-1 0,0 0 0,-1 1 0,1-1 0,-1 1 0,1-1 0,0 1 0,0-1-1,-1 1 1,1-1 0,0 1 0,0 0 0,-1-1 0,1 1 0,0 0 0,0 0 0,0 0 0,-1-1 0,1 1 0,0 0 0,0 0 0,0 0 0,0 1 0,0-1 0,-1 0-1,1 0 1,0 0 0,0 0 0,0 1 0,-1-1 0,1 0 0,0 1 0,0-1 0,0 1 0,5 3 13,0 0 0,-1 0 1,0 1-1,5 5 0,3 2 57,-9-10-55,-1 1 0,0 0 0,0 0 0,0 0 0,0 0 0,0 0 0,-1 1 1,5 6-1,-6-7-17,-1-1-1,1 0 1,0 1 0,0-1 0,-1 1 0,0-1 0,1 1 0,-1-1 0,0 1 0,0-1-1,-1 1 1,1-1 0,0 1 0,-1-1 0,0 1 0,0 2 0,-8 17-6,-1 0 1,-18 30 0,-10 22 45,38-74-46,0 1 0,0-1-1,-1 0 1,1 0 0,0 1 0,0-1 0,0 0 0,0 1 0,-1-1 0,1 0 0,0 1 0,0-1 0,0 1 0,0-1-1,0 0 1,0 1 0,0-1 0,0 0 0,0 1 0,0-1 0,0 0 0,0 1 0,0-1 0,1 0 0,-1 1 0,0-1-1,0 0 1,0 1 0,1 0 0,8-4-27,12-11-5,-18 12 33,4-4 10,1 0 0,-1 1 0,13-7 0,-17 11 6,1-1 1,-1 1-1,0 0 1,1 0-1,0 1 0,-1-1 1,1 1-1,-1-1 1,1 1-1,0 0 0,-1 1 1,5 0-1,2 1 51,0 0-1,0 1 1,0 0-1,-1 1 1,1 0-1,-1 1 1,0-1-1,0 2 1,11 8-1,-13-9-2,-1 1-1,1 0 0,-1 0 0,0 0 0,-1 1 1,1 0-1,-1 0 0,-1 1 0,1-1 0,-1 1 1,4 11-1,-7-15 1,0-1 0,0 1 0,-1 0 1,1 0-1,-1-1 0,0 1 0,0 0 0,0 0 1,-1 0-1,1-1 0,-1 1 0,-2 6 1,1-4 5,-1 1 1,1-1 0,-2 0 0,1 0 0,-1-1 0,-7 10 0,2-5-22,-1 1 1,-1-2 0,0 1-1,0-2 1,-1 1 0,-14 6-1,16-8-64,-1-2 0,0 0 0,-1 0-1,-23 6 1,32-11-82,0 1-1,0-1 0,-1 0 1,1 0-1,0 0 0,0 0 1,-1 0-1,1-1 0,0 1 1,-4-2-1,4 1-78,1 0 1,0 0-1,1 0 0,-1-1 1,0 1-1,0 0 0,0-1 1,1 1-1,-1-1 0,1 1 1,-1-1-1,1 0 0,0 0 1,-1 0-1,1 0 0,-1-3 1,0 2-156,1 0 1,0 0-1,1-1 0,-1 1 1,0 0-1,1 0 0,0-1 1,0 1-1,0 0 0,1-6 1,2-17-912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8:00.5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59 782 12723,'-12'4'2473,"-24"3"0,36-7-2342,-1 0 0,1 1 0,-1-1 0,1 0-1,-1 0 1,1 0 0,-1 0 0,1 0 0,-1 0 0,1-1-1,-1 1 1,1 0 0,-1 0 0,1 0 0,-1 0 0,1-1 0,-1 1-1,1 0 1,-1-1 0,1 1-50,0 0 0,0 0 0,0-1 0,0 1 0,0 0 0,-1 0 0,1-1 0,0 1 0,0 0 0,0-1 0,0 1 0,0 0 0,0 0 0,0-1 0,0 1 0,1 0-1,-1 0 1,0-1 0,0 1 0,0 0 0,0-1 0,0 1 0,0 0 0,1-1 0,0-1 212,1 0 0,0 0-1,-1 0 1,1 0 0,0 0-1,0 0 1,3-2 0,27-16 1011,1 1 1,40-17-1,-39 19-859,127-59 1057,192-99 178,-165 70-1456,91-48 28,7 14-153,-267 131-97,-13 5-4,0 0-1,0 0 1,1 1 0,-1 0 0,1 0 0,10-1 0,-8 4-127,-8 5-583,-14 11-1479,7-10 1270,-11 17-610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8:01.0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 5 17804,'-13'-5'248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7:41.5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16388,'5'3'1376,"-1"2"1208,7 5-375,7 7-657,-5-1-176,10 2-687,0 2-193,3 1-296,6 0-72,1-1-64,1-2 8,-3-1-256,-1-1-200,1 1-833,-1-3-423,2-4-1000,6-7-209,2-1 1585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7:42.1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381 7 12443,'13'-3'1683,"-9"2"-842,0 0-1,0 1 1,0-1-1,0 1 1,7 0-1,-11 0-741,0 0-1,1 0 0,-1 0 0,0 0 0,1 0 0,-1 0 0,0 1 0,1-1 0,-1 0 0,0 0 1,1 0-1,-1 1 0,0-1 0,0 0 0,1 0 0,-1 1 0,0-1 0,0 0 0,0 1 1,1-1-1,-1 0 0,0 1 0,0-1 0,0 0 0,0 1 0,0-1 0,0 1 0,1 14 1280,-7 12-210,6-27-1133,-7 24 662,-2 0 0,-20 39 0,-31 41 297,-75 109 505,129-204-1442,-33 56 745,-53 118 1,70-135-667,12-29-14,-7 22 1,18-41-120,-1 0 0,0 0 0,0-1 0,0 1-1,0 0 1,0 0 0,0 0 0,0 0 0,0 0 0,0 0 0,1 0 0,-1 0 0,0 0 0,0 0-1,0 0 1,0 0 0,0 0 0,0 0 0,0 0 0,1 0 0,-1 0 0,0 0 0,0 0-1,0 0 1,0 0 0,0 0 0,0 0 0,1 0 0,-1 0 0,0 0 0,0 0 0,0 0 0,0 0-1,0 0 1,0 0 0,0 0 0,0 0 0,1 0 0,-1 0 0,0 1 0,0-1 0,0 0-1,0 0 1,0 0 0,0 0 0,0 0 0,0 0 0,0 0 0,0 1 0,0-1 0,0 0-1,0 0 1,0 0 0,0 0 0,0 0 0,0 0 0,0 0 0,0 1 0,0-1 0,0 0 0,0 0-1,0 0 1,0 0 0,0 0 0,0 0 0,0 1 0,8-6-34,-6 2-105,0 1 0,0-1 1,0 0-1,-1 1 0,1-1 1,-1 0-1,0 0 0,1 0 0,-1 0 1,-1 0-1,1 0 0,0-4 1,2-40-6034,-3 46 5975,-1-21-1689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7:42.6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 39 9530,'4'-23'7107,"-4"23"-6918,0-1 0,0 0-1,0 1 1,0-1-1,0 1 1,0-1 0,-1 0-1,1 1 1,0-1 0,0 1-1,0-1 1,-1 1-1,1-1 1,0 1 0,-1-1-1,1 1 1,0-1-1,-1 1 1,1-1 0,0 1-1,-1-1 1,1 1-1,-1 0 1,1-1 0,-1 1-1,1 0 1,-1-1-1,1 1 1,-1 0 0,1 0-1,-1 0 1,0-1-1,1 1 1,-1 0 0,1 0-1,-1 0 1,0 0 0,0 0-1,1 0-74,-1 0 0,1 0-1,-1 0 1,1 1 0,-1-1 0,1 0 0,-1 0-1,1 1 1,0-1 0,-1 0 0,1 0-1,-1 1 1,1-1 0,0 0 0,-1 1-1,1-1 1,0 1 0,0-1 0,-1 0 0,1 1-1,0-1 1,0 1 0,-1-1 0,1 1-1,0-1 1,0 1 0,0-1 0,0 1-1,0-1 1,0 1 0,0-1 0,0 1 0,0 22 845,0-17-716,-2 201 2457,0-2-1659,3-184-1012,7 39 1,-6-50-27,1 0 0,0 0-1,1 0 1,-1 0 0,10 16 0,-1-13 26,-6-12-58,-5-10-87,-1 5-101,0 1-1,-1 0 1,0 0-1,0 0 1,0 0 0,0 0-1,0 0 1,-3-4 0,-7-6-584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7:44.7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 12739,'0'-3'3977,"9"5"-1521,10 4-23,9 1-177,20-1-23,9-2-145,7 2-752,1-2-359,-11 0-641,-8-2-152,3 0-560,-11-6-561,8-7 553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8:07.4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24 323 13051,'-3'3'848,"0"0"1,0 0 0,0 1 0,1-1-1,-4 7 1,6-9-732,-1 0 0,1-1 0,-1 1 0,1 0 0,0 0 0,0-1 0,-1 1 0,1 0 0,0 0 0,0-1 0,0 1 0,0 0 0,0 0 0,0 0 0,0-1 0,0 1 0,0 0 0,0 0 0,0 0 0,1-1 0,-1 1 0,0 0 0,0 0 0,1-1-1,-1 1 1,1 0 0,-1-1 0,1 1 0,-1 0 0,1-1 0,-1 1 0,1-1 0,-1 1 0,1-1 0,0 1 0,-1-1 0,1 1 0,0-1 0,1 1 0,1 0 116,0-1-1,0 1 0,0-1 1,0 1-1,1-1 0,-1 0 1,0-1-1,0 1 0,0 0 1,0-1-1,0 0 1,6-2-1,15-4 554,-1-2 1,34-18-1,46-32 321,-41 23-602,50-23 215,183-66-1,-179 79-3694,-116 46 2897,0 0 0,0 0 0,0 0 0,1 0 0,-1 0 0,0 0-1,0 0 1,0 0 0,0 0 0,0 0 0,0 0 0,0 0 0,0 0 0,1 0 0,-1 0 0,0 0 0,0 0-1,1-2-1951,-1 1 1952,0 1 0,0 0 0,0 0 0,0 0 0,0 0 0,0 0 0,0 0-1,0 0 1,0 0 0,-9-2-3836,-6 8 2083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8:07.9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338 38 13147,'3'-23'11337,"-31"54"-10681,2 2 0,-34 53 0,-22 28-288,4-27-204,24-28-81,47-52-73,2-1 13,10-7-7,10-5 30,0 1 0,0 1 0,20-4 0,9-1 59,126-49 712,-135 44-176,-1-3 0,56-36 0,-79 45-440,1 0-1,-1-1 1,-1 0-1,0-1 1,12-13-1,-20 19-135,1 1 0,-1-1-1,0 1 1,0-1 0,-1 0 0,1 1-1,-1-1 1,1 0 0,0-8 0,-2 9-36,0 0 1,0 1-1,0-1 1,0 0-1,0 0 1,-1 0-1,0 0 1,1 0-1,-1 0 1,0 1 0,0-1-1,-1 0 1,1 1-1,-1-1 1,-2-3-1,-2-2-79,-2-1 0,1 1-1,-1 1 1,0-1 0,0 1 0,-11-6-1,-2 0-2359,-33-15 1,50 26 1006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8:10.2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79 1247 9106,'0'1'205,"-1"-1"1,0 1-1,1 0 0,-1-1 0,0 1 1,1 0-1,-1-1 0,1 1 1,-1 0-1,1-1 0,-1 1 0,1 0 1,-1 0-1,1 0 0,0 0 1,0-1-1,-1 1 0,1 0 1,0 0-1,0 0 0,0 2 0,-5 12 1028,0-8-480,-1 0 0,-10 11 0,11-13-90,0 0 0,1 0 0,0 0 0,0 1 0,0-1 0,-4 9 0,8-14-623,0 0 1,0 0-1,0 0 0,1 0 0,-2 0 0,1 0 0,0 0 1,0 1-1,0-1 0,0 0 0,0 0 0,0 0 0,0 0 0,0 0 1,0 0-1,0 0 0,0 0 0,0 0 0,0 1 0,0-1 0,0 0 1,0 0-1,0 0 0,0 0 0,0 0 0,0 0 0,0 0 0,-1 0 1,1 0-1,0 0 0,0 0 0,0 0 0,0 0 0,0 0 1,0 0-1,0 0 0,0 0 0,0 0 0,-1 0 0,1 0 0,0 0 1,0 0-1,0 0 0,0 0 0,0 0 0,0 0 0,0 0 0,0 0 1,0 0-1,-1 0 0,1 0 0,0 0 0,0 0 0,0 0 1,0 0-1,0 0 0,0 0 0,0 0 0,0 0 0,0-9 775,14-14 197,26-36 1,-7 12-681,-9 9-154,-1-2-1,21-48 1,-38 72-167,0 0 1,-1 0 0,0 0 0,-1-1-1,-1 1 1,-1-1 0,-1 0 0,0 0-1,-1-19 1,0 35-13,0 0-1,0 0 1,0 0 0,0 1 0,0-1-1,0 0 1,-1 0 0,1 0-1,0 0 1,0 0 0,-1 0 0,1 0-1,0 1 1,-1-1 0,1 0-1,-1 0 1,1 0 0,-1 1 0,0-1-1,1 0 1,-1 1 0,0-1-1,1 0 1,-1 1 0,0-1 0,0 1-1,1-1 1,-1 1 0,0 0-1,0-1 1,0 1 0,0 0 0,0 0-1,1-1 1,-1 1 0,0 0 0,0 0-1,0 0 1,-1 0 0,-1 1-5,0-1 1,0 1-1,0 0 1,0 0 0,1 1-1,-1-1 1,0 0 0,1 1-1,-1 0 1,1-1-1,-4 4 1,-2 3-4,0 0 1,1 0-1,0 1 1,0 0-1,1 1 0,0-1 1,-8 20-1,8-14 9,1-1 0,0 1-1,1 0 1,0 1 0,-1 18-1,5-29 3,-1 1-1,1-1 0,0 1 0,1-1 1,-1 1-1,1-1 0,0 1 0,0-1 0,1 1 1,0-1-1,0 0 0,0 0 0,1 0 1,3 5-1,-4-7-1,0 0 1,0 0-1,1-1 1,-1 0-1,1 1 0,0-1 1,0 0-1,0 0 0,0-1 1,0 1-1,0 0 1,0-1-1,0 0 0,1 0 1,-1 0-1,0 0 1,1 0-1,-1-1 0,1 0 1,-1 1-1,1-1 0,-1-1 1,7 0-1,3-1-4,1-1-1,-1-1 1,0 0-1,0-1 0,0 0 1,0-1-1,-1-1 1,0 0-1,-1 0 1,1-1-1,-1 0 0,11-12 1,2-4 2,-1-1 0,-1 0-1,34-54 1,-25 31 25,-2-2 1,23-57-1,-41 81-6,-2 0 0,0-1 0,-2 0-1,-1 0 1,-2-1 0,3-36 0,-6 44-9,-1 0 0,0 0 0,-1 0 0,-2 0 0,0 0 0,-10-37 0,11 54-4,1-1-1,-1 0 1,0 1-1,1-1 1,-2 1-1,1 0 1,0 0-1,-4-5 1,5 7 1,0 0 0,-1 1 0,1-1 0,0 0 0,0 0 0,0 0 0,-1 1 0,1-1 0,0 1 0,-1-1 0,1 1 0,0-1 1,-1 1-1,1 0 0,-1 0 0,1 0 0,-1 0 0,1 0 0,-1 0 0,1 0 0,0 0 0,-1 0 0,1 1 0,-1-1 0,1 1 0,-2 0 0,-1 1 23,0 1 0,0-1-1,0 1 1,0 0 0,0 0-1,1 0 1,-1 1 0,1-1-1,0 1 1,0 0 0,1 0 0,-1 0-1,1 0 1,-3 6 0,-3 9 207,-11 38 0,11-32-96,2 1 0,1-1-1,1 1 1,1 0 0,1-1 0,1 1 0,5 43 0,-2-61-117,-1 0 0,1-1 1,0 1-1,1-1 0,0 0 0,0 1 1,1-1-1,0-1 0,0 1 1,0 0-1,1-1 0,10 10 0,-10-11-16,-1-1 0,1 0 0,0-1 0,0 1 0,1-1 0,-1 0 0,1-1-1,0 1 1,-1-1 0,1 0 0,0-1 0,0 1 0,0-1 0,1 0-1,-1-1 1,11 1 0,-3-3-3,1 0 0,0-1 0,-1 0 0,0-2 0,0 1 0,0-2 0,0 0 0,-1 0 0,0-1 0,0-1-1,-1 0 1,0-1 0,-1 0 0,13-13 0,-20 17 4,1 0 0,-1-1 0,0 1 0,0-1-1,-1 0 1,5-9 0,-7 12-12,0 0 0,0 0 0,0 0 0,0 0 0,0 0 0,-1-1 0,0 1 0,1 0 0,-1 0 0,0 0 0,0 0 0,-1 0 0,1-1 0,-1 1 0,0-4 0,0 6-2,1 1-1,0-1 0,-1 0 0,1 1 1,0-1-1,-1 1 0,1-1 1,-1 0-1,1 1 0,-1-1 1,1 1-1,-1 0 0,1-1 1,-1 1-1,0-1 0,1 1 1,-1 0-1,0-1 0,1 1 0,-1 0 1,0 0-1,1-1 0,-1 1 1,0 0-1,1 0 0,-1 0 1,0 0-1,0 0 0,1 0 1,-1 0-1,0 0 0,1 0 1,-2 1-1,-21 8-133,23-8 135,-11 5-39,0 1 0,1 0 0,-10 10 1,15-13 38,1 0 0,0 0 0,0 0 0,1 1 0,0 0 0,-1-1 0,1 1 0,-4 11 0,6-15 4,1 1 0,-1-1 0,1 1 0,0-1 0,-1 0 0,1 1 0,0-1 0,0 1 0,0 0 0,0-1 0,0 1 0,0-1 0,0 1 0,1-1 0,-1 0 0,0 1 0,1-1 0,0 1 0,-1-1 0,1 1 0,0-1 0,-1 0 0,1 0 0,0 1 0,0-1 0,0 0 0,0 0 0,0 0 0,0 0 0,0 0 0,1 0 0,1 1 0,1 0-55,1 1 1,0-1-1,-1-1 1,1 1-1,0-1 0,0 1 1,0-1-1,8 0 1,1 0-234,0-1 0,-1-1-1,1 0 1,0-1 0,0 0 0,-1-1 0,1-1 0,-1 0-1,0-1 1,0 0 0,-1-1 0,1 0 0,-1-1 0,19-15-1,7-8-204,-2-2 0,59-66 0,-74 75 521,-17 17 29,1 0-1,-1 1 1,5-11 0,-8 14 364,-2 5 166,-17 26 686,12-20-1038,0 0 0,1 0-1,0 1 1,1 0 0,-7 18 0,11-26-206,-1 1-1,1-1 1,0 0-1,0 0 1,-1 1-1,2-1 1,-1 0 0,0 1-1,0-1 1,1 0-1,-1 0 1,1 1-1,0-1 1,0 0-1,0 0 1,0 0 0,0 0-1,0 0 1,0 0-1,1 0 1,-1 0-1,1-1 1,-1 1 0,1-1-1,0 1 1,0-1-1,-1 1 1,1-1-1,0 0 1,0 0 0,0 0-1,5 2 1,-1-1-9,1 1 1,0-1-1,0-1 0,0 1 1,0-1-1,0-1 1,0 1-1,1-1 0,-1 0 1,0-1-1,0 1 1,0-2-1,0 1 0,0-1 1,8-2-1,1-2-18,-1-1 0,1 0 0,-1-1-1,0-1 1,17-13 0,-15 8 9,-1 0-1,-1-1 1,0 0 0,0-1 0,-2-1-1,0 0 1,-1-1 0,-1 0-1,-1-1 1,13-29 0,-17 30-6,0 1 1,0-1 0,-2 0 0,0 0-1,-1-1 1,-1 1 0,-1-1-1,0 1 1,-2-1 0,0 1 0,-1-1-1,-6-26 1,6 36-10,-1 1 1,0 0-1,0 0 0,-1 0 1,0 0-1,0 0 0,-1 1 1,0 0-1,-12-13 0,15 17 8,-1 1 0,0-1 0,1 1 0,-1 0 0,0 0 0,0 0 0,-1 0 0,1 1 0,0-1 0,-1 1 0,1 0 0,-1 0-1,1 0 1,-1 1 0,1-1 0,-1 1 0,1 0 0,-1 0 0,0 0 0,1 0 0,-1 0 0,1 1 0,-1 0 0,1 0 0,-1 0 0,1 0 0,-4 2-1,0 0 50,1 1 0,-1 0-1,1 0 1,0 0 0,1 1-1,-1 0 1,1 0 0,0 1-1,0-1 1,0 1 0,1 0-1,0 0 1,0 1 0,0-1-1,1 1 1,0 0 0,1 0-1,-1 0 1,1 0-1,-1 11 1,0-3 18,1 0 0,1 0 0,0 0 0,1 0-1,1 0 1,0 0 0,1 0 0,1 0 0,5 17 0,1-4-45,20 43 0,-22-57-467,0 0 0,1-1 0,1 0 0,19 22 0,-18-23-1218,-13-23-5811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8:11.7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0 769 17524,'1'-2'342,"0"0"1,-1 0 0,1 1 0,0-1-1,0 0 1,0 1 0,1-1 0,-1 0-1,0 1 1,1-1 0,-1 1 0,1 0-1,-1-1 1,1 1 0,-1 0 0,1 0-1,2-1 1,6-4 95,0 1 0,1 0 1,-1 0-1,1 1 0,0 1 0,0-1 0,1 2 0,-1 0 1,1 0-1,-1 1 0,1 0 0,11 2 0,-15-1-386,1 1-1,-1 0 0,0 0 0,0 1 1,0 0-1,0 1 0,0 0 0,0 0 1,0 0-1,-1 1 0,0 1 0,0-1 1,0 1-1,0 0 0,-1 0 0,0 1 1,7 8-1,-4-3-43,-1 1 1,0 0 0,-1 0-1,0 1 1,-1 0-1,-1 0 1,0 0 0,3 16-1,-4-22 8,-1-13 3,-1-16 18,-1-1-14,2-1-1,0 1 1,1-1-1,12-34 1,-12 46-42,0 1 0,1 0 0,0 0 0,1 0 0,0 0 0,1 1 0,0 0 0,1 1 0,0-1 0,14-12 0,-18 19-380,1 0 0,-1 0-1,0 1 1,1-1 0,0 1-1,0 0 1,-1 0 0,1 1-1,10-3 1,0 3-1727,0-1 0,15 2 1,19-2 426,-48 2 1724,-1 0 1,1 0 0,0 0-1,-1-1 1,1 1-1,0 0 1,-1 1 0,1-1-1,0 0 1,-1 0-1,1 0 1,0 0-1,-1 0 1,1 1 0,0-1-1,-1 0 1,2 1-1,-2-1 10,0 1-1,0-1 0,0 0 1,1 1-1,-1-1 0,0 0 1,0 1-1,0-1 0,0 0 1,1 1-1,-1-1 0,0 0 1,0 1-1,0-1 0,0 1 1,0-1-1,0 0 0,0 1 1,0-1-1,0 0 0,0 1 0,-1 0 1,0 2 246,0 0 0,-1 1 0,1-1 0,-1 0 0,-2 3 0,2-3-67,-4 6 359,2-2-140,-1 0 1,1 1-1,1-1 1,-1 1 0,-2 10-1,5-16-385,1-1 0,0 1 0,-1-1 0,1 1 0,0-1 0,0 1 0,0-1 0,0 1 0,0-1 0,1 1 0,-1-1 0,0 1 0,1-1 0,-1 1 0,1-1 0,-1 1 0,1-1 0,0 0 0,0 1 0,-1-1 0,1 0 0,0 0-1,0 0 1,0 1 0,0-1 0,1 0 0,-1 0 0,0-1 0,0 1 0,1 0 0,-1 0 0,0-1 0,1 1 0,-1 0 0,3 0 0,1 0 0,0 1 0,0-1-1,0-1 1,0 1 0,0-1 0,0 1 0,1-1 0,-1-1-1,6 0 1,-8 0-42,0 1 0,0-1-1,0 1 1,0-1 0,0 0-1,0 0 1,0-1 0,-1 1-1,1-1 1,0 1 0,-1-1-1,1 0 1,-1 0 0,1 0-1,-1 0 1,3-3 0,-5 3-2,1 1 1,-1 0-1,0 0 0,1 0 1,-1-1-1,0 1 1,0 0-1,0 0 0,0-1 1,0 1-1,0 0 1,0 0-1,0-1 0,0 1 1,-1 0-1,1 0 1,0 0-1,-1-1 0,1 1 1,-1 0-1,1 0 1,-1 0-1,0 0 0,1 0 1,-1 0-1,-1-1 1,-4-5 13,0 0 1,-11-10 0,8 8-17,-6-6-37,9 10-12,0 0-1,1-1 1,0 0 0,0 0 0,0-1 0,-4-6 0,9 12 37,0 0 0,-1 0 0,1 0 0,0 0 0,0 0 0,0 1 0,-1-1 0,1 0 0,0 0 0,0 0 0,1 0 0,-1 0 0,0 0 0,0 0 0,0 0 0,1 0 0,-1 0 0,0 1 0,1-1 0,-1 0 0,0 0 0,1 0 0,-1 1 1,1-1-1,0 0 0,-1 0 0,1 1 0,0-1 0,-1 0 0,1 1 0,1-1 0,3-2-21,-1 0 0,1 1 0,-1-1 0,8-1 0,-9 3 18,14-6 0,0 2 1,0 0-1,0 1 1,27-3-1,-34 6 171,0 1 0,-1 0 0,1 1 0,-1-1 0,1 2-1,-1-1 1,0 1 0,1 1 0,-1 0 0,10 5 0,-16-7-60,0 1 1,0 0 0,0 0-1,-1 0 1,1 0 0,0 1 0,-1-1-1,0 1 1,0 0 0,0-1-1,0 1 1,0 0 0,0 0 0,-1 0-1,1 0 1,-1 1 0,2 5-1,-1-2 12,-1 0 0,0 0 0,0 1 0,-1-1 0,0 0 0,0 0 0,-2 10 0,6-34-90,0 0 0,1 1 0,1-1 0,1 1 0,14-27 0,-12 29-42,1 1-1,1 0 0,0 1 1,1 0-1,14-12 0,-25 23 23,0 0 0,0 0 0,0 0-1,0 1 1,1-1 0,-1 0 0,0 1 0,0-1-1,1 1 1,-1-1 0,0 1 0,1 0 0,-1 0-1,0-1 1,1 1 0,-1 0 0,0 0 0,1 0 0,-1 1-1,1-1 1,-1 0 0,0 0 0,1 1 0,-1-1-1,0 1 1,0-1 0,1 1 0,-1-1 0,1 2-1,3 1 18,-1 1-1,0 0 0,0 0 0,0 1 0,5 8 1,8 8 93,-13-17-70,1 0 1,-1 0-1,1 0 1,7 4-1,-10-7-25,0 0 0,0 0 0,0 0 0,0 0 1,1-1-1,-1 1 0,0-1 0,0 1 0,1-1 0,-1 0 0,0 0 0,0 0 0,1 0 0,-1 0 1,4-1-1,13-5 23,-1-1 0,-1 0 0,1-1 0,-1-1 1,-1-1-1,1 0 0,23-20 0,-30 22-11,-1-1 0,15-16 1,-22 23-20,0-1 0,0 1 0,0-1 0,-1 1 1,1-1-1,-1 0 0,1 0 0,-1 0 1,0 0-1,0 0 0,0 0 0,-1 0 1,1 0-1,-1 0 0,0-1 0,0-3 0,0 5-4,0 1-1,0 0 0,-1-1 1,1 1-1,-1 0 0,1 0 1,-1-1-1,1 1 0,-1 0 1,1 0-1,-1 0 0,0 0 0,0 0 1,0 0-1,1 0 0,-1 0 1,0 0-1,0 0 0,0 0 1,-2 0-1,1 0 0,-1 0 0,1 0 1,0 0-1,-1 0 0,1 1 0,-1-1 0,1 1 1,0 0-1,-1 0 0,-3 0 0,-2 1 4,1 0 0,-1 0 0,0 1-1,0 0 1,-13 6 0,10-3 8,0 1 0,-18 13 0,28-19-14,0 1 0,0-1 0,1 1 0,-1 0 0,0-1 0,0 1 0,1 0 0,-1 0 0,0 0 0,1-1-1,-1 1 1,1 0 0,-1 0 0,1 0 0,-1 0 0,1 1 0,0-1-1,0-1 1,0 1-1,0-1 0,0 1 1,0-1-1,0 0 0,0 1 1,1-1-1,-1 1 1,0-1-1,0 0 0,1 1 1,-1-1-1,0 1 0,0-1 1,1 0-1,-1 1 0,0-1 1,1 0-1,-1 0 0,0 1 1,1-1-1,-1 0 0,1 0 1,-1 1-1,4 0 0,0 0 0,-1 1 0,1-1 0,0-1 0,0 1 0,6 0 0,0-1-2,0 0 0,-1-1 0,1 0 0,-1-1 0,18-4 0,46-22-16,-38 14 15,-4 1 16,-20 8 5,1 0 0,-1 1-1,1 0 1,0 1 0,0 0 0,13-1 0,-22 4 1,1 0 0,-1 1 1,0-1-1,0 1 0,0 0 1,1 0-1,-1 0 0,0 1 1,0-1-1,0 1 0,-1-1 1,1 1-1,0 0 0,-1 0 1,1 0-1,-1 1 0,1-1 1,-1 0-1,3 5 0,5 7 71,0 0-1,11 22 1,-15-25-73,2 4-11,0 0 0,-1 0 1,-1 1-1,5 17 0,-9-27-5,-1 1 0,0-1-1,0 1 1,-1-1 0,1 0-1,-1 1 1,-1-1 0,1 1 0,-1-1-1,0 1 1,-1-1 0,1 0-1,-5 10 1,1-5-1,-1-1 0,0 0 0,-13 18 0,16-25 0,0 0 0,1 0 0,-1 0 0,0 0 0,-1 0 0,1 0 0,0-1 0,-1 0 0,0 0 0,1 0 0,-1 0 0,0 0 0,0-1 0,-6 2 0,9-3 0,0 0 0,-1 1 0,1-1 1,-1 0-1,1 0 0,-1-1 0,1 1 0,-1 0 0,1 0 1,-1-1-1,1 1 0,-1-1 0,1 1 0,0-1 0,-1 1 1,1-1-1,0 0 0,-1 0 0,-1-1 0,2 0 0,-1 0 1,1 0-1,-1 0 0,1 0 0,0 0 1,0 0-1,0-1 0,0 1 1,0 0-1,0 0 0,0-4 0,0-2-4,0 0-1,0-1 1,1 1-1,0 0 1,1-1-1,2-11 1,2-3-114,2 0-1,0 1 1,20-41 0,41-62-771,-52 98 648,11-19-462,1 2 0,40-46 0,-59 78-151,1 1 0,1 1 0,17-14-1,-24 21 164,0 0-1,0 0 0,1 1 0,-1-1 0,1 1 0,0 0 0,0 0 1,0 0-1,0 1 0,0 0 0,0 0 0,0 0 0,8 0 0,-12 1 775,1 0-1,0 1 0,-1-1 0,1 1 0,-1 0 0,1-1 1,-1 1-1,1 0 0,-1 0 0,0 0 0,1 0 0,-1 0 1,0 0-1,0 0 0,0 1 0,0-1 0,0 0 0,0 0 1,0 1-1,0-1 0,0 1 0,-1-1 0,1 2 1,3 5 1101,-2 0 1,1 1 0,1 9-1,-2-10-288,-1 1 1,0 0-1,-1 0 0,0 0 0,0-1 0,-1 1 1,0 0-1,-4 15 0,2-15-673,0 0 0,0 0 0,-1-1 0,-8 15 0,12-23-295,0 0 0,-1 0 0,1 0-1,0 0 1,0 0 0,0 0-72,0 0 72,0 0 0,0 0 0,0 1 0,0-1 0,0 0-1,0 0 1,0 0 0,0 0 0,0 0 0,-1 0 0,1 0 0,0 0 0,0 1 0,0-1 0,0 0 0,0 0-1,0 0 1,0 0 0,0 0 0,0 0 0,0 0 0,1 1 0,-1-1 0,0 0 0,0 0 0,0 0 0,0 0-1,0 0 1,0 0 0,0 0 0,0 1 0,0-1 0,0 0 0,0 0-72,0 0 72,1 0-1,-1 0 1,0 0 0,6-1-2579,10-12-43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3:25.3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 12699,'1'-1'138,"0"1"-1,-1 0 1,1-1 0,0 1 0,0 0 0,-1 0 0,1 0 0,0-1 0,0 1-1,0 0 1,-1 0 0,1 0 0,0 0 0,0 0 0,-1 1 0,1-1-1,0 0 1,0 0 0,0 0 0,-1 1 0,1-1 0,0 0 0,-1 1 0,1-1-1,0 1 1,1 0 0,16 17 1194,-14-14-914,13 18 733,0 1 0,25 44 0,-5-6-169,13 11 41,23 35 358,-64-91-1155,-1-1 0,-1 1 0,0 1 0,-1-1 0,5 26 0,-7-19 5,-1 1 0,-1 0 0,-1 1 0,-1-1 0,-2 0 0,0 0 0,-1 0 0,-2 0 0,0-1 0,-16 41 0,14-46-194,-1 1-1,0-1 1,-2-1 0,0 1 0,-1-2 0,-1 1 0,0-2-1,-1 1 1,-1-2 0,0 0 0,-1 0 0,-1-2-1,-21 14 1,21-18-1138,15-8 1056,1 0 1,0 0-1,0 0 0,0 0 1,0 0-1,-1 1 1,1-1-1,0 0 0,0 0 1,0 0-1,0 0 1,0 0-1,-1 0 0,1 0 1,0 0-1,0 0 1,0 1-1,0-1 0,0 0 1,0 0-1,-1 0 1,1 0-1,0 0 0,0 1 1,0-1-1,0 0 1,0 0-1,0 0 0,0 0 1,0 1-1,0-1 1,0 0-1,0 0 0,1 10-1001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8:14.5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1 222 12235,'0'0'88,"0"0"0,0-1 0,0 1-1,0 0 1,0-1 0,0 1 0,0 0 0,-1-1 0,1 1 0,0 0 0,0 0 0,0-1 0,1 1 0,-1 0 0,0-1 0,0 1 0,0 0 0,0 0 0,0-1 0,0 1 0,0 0 0,0-1 0,1 1 0,-1 0 0,0 0 0,0-1 0,0 1 0,0 0 0,1 0 0,-1 0 0,0-1 0,0 1 0,1 0 0,-1 0 0,0 0-1,0 0 1,1 0 0,-1-1 0,0 1 0,1 0 0,-1 0 0,0 0 0,0 0 0,1 0 0,-1 0 0,0 0 0,1 0 0,-1 0 0,0 0 0,1 0 0,-1 0 0,0 0 0,0 0 0,1 0 0,-1 1 0,0-1 0,1 0 0,-1 0 0,0 0 0,0 0 0,1 0 0,-1 1 0,0-1 0,0 0 0,0 0 0,1 1 0,-1-1 0,3 2 367,0 1 1,-1 0-1,1-1 1,0 1-1,1 4 1,4 6 200,0 0 1,-1 1-1,-1 0 1,0 0-1,-1 1 0,4 18 1,-2 2 71,5 56-1,-7-43-463,-3 0-1,-6 59 0,4-103-249,-1 0-1,1 0 1,-1 0 0,0 0 0,-1 0-1,1-1 1,-4 8 0,4-10-11,1-1 0,0 0-1,0 0 1,0 1 0,0-1 0,-1 0 0,1 0 0,0 1 0,0-1-1,-1 0 1,1 0 0,0 1 0,0-1 0,-1 0 0,1 0-1,0 0 1,-1 0 0,1 0 0,0 1 0,-1-1 0,1 0-1,0 0 1,-1 0 0,1 0 0,0 0 0,-1 0 0,1 0 0,0 0-1,-1 0 1,1 0 0,0 0 0,-1 0 0,1-1 0,-1 1-1,0-1 5,0 0 1,0 0-1,0-1 0,0 1 0,0 0 0,0-1 0,0 1 0,0-1 0,1 1 0,-1-1 0,1 1 0,-1-3 0,-4-15 11,1 0 0,1 0 0,-2-37 0,3 23-38,-8-78-144,-5-59-278,13 120 219,5-67 0,-2 107 198,5-40-50,-5 46 73,0 1 1,0-1-1,0 1 1,0 0-1,0-1 1,1 1-1,-1 0 0,1 0 1,0 0-1,3-5 1,-4 7 2,0 1-1,0-1 1,0 0 0,0 1 0,1-1 0,-1 1-1,0-1 1,0 1 0,0 0 0,0-1 0,0 1 0,1 0-1,-1 0 1,0 0 0,0 0 0,1 0 0,-1 0-1,0 0 1,0 0 0,0 0 0,1 1 0,-1-1 0,0 1-1,0-1 1,1 1 0,3 1 21,-1 0 0,1 1 0,-1-1 1,5 5-1,26 22 561,-1 1-1,53 62 1,-69-69-514,0 0-1,-2 1 0,-1 1 1,0 0-1,-2 2 1,-1-1-1,-1 1 0,-2 1 1,12 52-1,-20-77-370,-1 1-1,1 0 1,-1-1-1,0 1 1,-1 0 0,1-1-1,-1 6 1,1-8 141,-1 0 1,1-1 0,0 1 0,0 0 0,0-1 0,-1 1-1,1 0 1,0-1 0,-1 1 0,1-1 0,-1 1 0,1 0-1,0-1 1,-1 1 0,0-1 0,1 1 0,-1-1 0,1 1-1,-1-1 1,1 0 0,-1 1 0,0-1 0,1 0 0,-1 1-1,0-1 1,1 0 0,-1 0 0,0 0 0,1 0 0,-1 0-1,0 1 1,0-1 0,1 0 0,-1 0 0,0-1 0,0 1-1,1 0 1,-1 0 0,0 0 0,1 0 0,-1-1 0,0 1-1,1 0 1,-1-1 0,-1 0 0,-7-7-1467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8:14.7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31 202 13739,'-17'-2'1752,"7"-2"1601,7-5-672,21-4-945,2-5-352,11-3-760,3-2-232,-1 0-263,2 1-218,3 6-807,-1 3-432,-2 0-1193,-1 0 4378,12 1-1745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8:15.0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146 0 14867,'-5'2'1258,"0"-1"0,-1 1 1,1 1-1,-7 4 0,-20 16 960,22-14-1983,0 1-1,1 1 1,-11 15 0,15-20-181,2 1 1,-1 0 0,1 0 0,0 0 0,0 0 0,0 0 0,1 0 0,1 1 0,-1-1 0,1 1 0,0 0 0,1 10 0,0-15-92,0 0 0,0 0 0,1 0 0,-1-1-1,1 1 1,0 0 0,0 0 0,0 0 0,0-1 0,0 1 0,1 0 0,-1-1 0,1 1 0,0-1 0,-1 0 0,1 0 0,0 1 0,1-1 0,-1 0 0,0-1 0,0 1-1,1 0 1,-1-1 0,1 1 0,0-1 0,-1 0 0,1 0 0,0 0 0,0 0 0,-1 0 0,1-1 0,0 1 0,0-1 0,6 0 0,-1 1-343,1-2 1,0 1-1,-1-1 0,1-1 1,0 0-1,-1 0 0,0 0 1,10-5-1,65-35-2403,-48 23 2397,27-11-268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8:15.8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117 276 14715,'-2'3'4554,"-28"30"858,-10 21-3507,37-50-1812,-4 5 193,1 1 1,0 0 0,0 0 0,-6 15 0,11-23-258,1 0 0,-1 0 0,0 0 1,1 0-1,-1 0 0,1 0 0,0 0 1,-1 1-1,1-1 0,0 0 0,1 0 1,-1 0-1,0 0 0,0 1 0,1-1 1,0 0-1,-1 0 0,1 0 0,0 0 1,0 0-1,0 0 0,0 0 0,0-1 1,0 1-1,1 0 0,-1 0 0,1-1 1,-1 1-1,1-1 0,2 2 1,1 0-23,0 0 0,1 0 1,-1-1-1,1 0 1,0 0-1,0 0 0,-1-1 1,1 0-1,0 0 1,0 0-1,0-1 0,0 0 1,0 0-1,0 0 0,0-1 1,0 0-1,9-3 1,2 0 3,0-2 1,0 0 0,-1-1 0,28-17 0,-21 10-2,-1-2 0,0 0 1,31-31-1,-38 32 6,-1-1-1,-1 0 0,0-1 0,-1-1 1,11-20-1,-19 31 1,-1 0 0,0-1 0,4-15 0,-6 19-10,-1 1 0,1-1 0,-1 1 0,0 0 0,0-1 0,0 1 0,0-1 0,-1 1 0,1-1 1,-3-6-1,3 9-5,-1 0 0,1 0 0,-1 0 0,1 0 0,-1 0 0,1 0 0,-1 0 0,0 0 0,0 0 0,0 0 0,1 1 0,-1-1 0,0 0 0,0 0 0,0 1 0,0-1 0,0 1 0,0-1 0,0 1 0,-1-1 0,1 1 0,0 0 0,0-1 0,0 1 0,0 0 0,0 0 0,-1 0 0,1 0 0,0 0 0,0 0 1,0 0-1,-1 0 0,1 0 0,0 1 0,0-1 0,0 0 0,0 1 0,-2 0 0,-3 2 1,1-1-1,-1 1 1,1 0 0,0 1 0,-10 7-1,6-3 7,1 0-1,0 1 0,1-1 1,0 2-1,0-1 1,1 1-1,-9 17 0,13-22 1,0 0 0,1 0 0,-1 0-1,1 0 1,0 0 0,0 1 0,0-1-1,1 7 1,0-9-2,0 1 0,1-1 1,0 0-1,-1 0 0,1 0 0,0 0 0,0 0 0,0 0 1,1 0-1,-1 0 0,1 0 0,0-1 0,0 1 1,3 4-1,-1-4-2,0 0 0,0 0 0,0 0 0,0-1 0,1 1 0,-1-1 0,1 0 0,-1 0 0,1-1 1,0 1-1,0-1 0,0 0 0,0 0 0,0-1 0,0 1 0,0-1 0,0 0 0,0-1 0,7-1 0,3 0 2,0-1-1,0 0 0,-1-2 0,0 0 1,18-8-1,-19 7-2,0-1 1,-1 0-1,0-1 0,0 0 0,-1-1 1,0 0-1,0-1 0,-1 0 1,0-1-1,-1 0 0,0-1 1,-1 0-1,0 0 0,11-25 0,-16 29-5,6-11-51,-2 1 1,0-2-1,-2 1 1,5-25-1,-10 53 11,0 1 0,1 0 0,0-1 0,0 1 0,1-1 1,5 17-1,27 64 142,-29-78-100,62 125 223,-17-40-69,-42-78-139,-1 1 0,0-1 0,-1 1 0,-1 0 0,-1 0 0,1 21 0,-6-29-12,-4-9-50,4-3 37,0 0 0,0-1 1,0 1-1,0-1 0,0 1 0,0-1 0,0 1 0,0-1 0,1 0 0,-1 1 1,0-1-1,0 0 0,1 0 0,-1 0 0,0 1 0,0-3 0,-13-20-143,1-1 0,1-1 0,-15-43-1,-16-80-248,32 105 236,-6-54-1,15 79 139,1 0-1,1 0 1,0 0 0,2 1 0,6-36 0,-7 49 27,0-1 0,1 1 0,-1 0 1,1 0-1,0-1 0,0 1 0,1 1 0,-1-1 1,1 0-1,0 1 0,0-1 0,3-3 0,-3 5 10,-1 0 0,1 1-1,0-1 1,0 0 0,-1 1-1,1 0 1,0-1 0,0 1 0,0 0-1,0 1 1,0-1 0,1 1-1,-1-1 1,0 1 0,0 0-1,0 0 1,0 0 0,4 1-1,-2 0 43,0 0 0,0 0 0,0 1 0,0-1 0,-1 1 0,1 0 0,-1 1 0,1-1-1,-1 1 1,0 0 0,0 0 0,0 0 0,0 1 0,0-1 0,-1 1 0,0 0 0,0 0-1,0 0 1,0 0 0,0 1 0,-1-1 0,0 1 0,0 0 0,0-1 0,-1 1 0,1 0-1,-1 0 1,0 0 0,-1 0 0,1 0 0,-1 0 0,0 0 0,0 0 0,-1 0 0,1 0 0,-2 6-1,-2 0 13,0 0 0,0-1 0,-1 1 0,0-1 0,0 0 0,-13 16 0,15-22-110,0 0-1,0 0 1,0 0-1,-1-1 1,1 1-1,-1-1 1,0 0-1,0 0 0,0 0 1,0-1-1,-1 0 1,1 1-1,-1-1 1,1-1-1,-1 1 1,0-1-1,-9 2 1,11-3-175,-1-1 1,1 1 0,-1-1 0,1 1 0,-1-1-1,1 0 1,-1-1 0,1 1 0,0-1-1,0 1 1,0-1 0,0 0 0,0 0-1,0 0 1,0 0 0,0-1 0,1 1-1,-1-1 1,1 0 0,0 0 0,-3-4 0,2 2-85,0-1 0,0 1 0,1 0 0,-1-1 0,1 1 0,1-1 1,-1 1-1,1-1 0,0 0 0,0 0 0,1 0 0,0-10 0,1 3 60,2 1-1,4-13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8:16.0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36 14363,'3'-4'677,"0"0"0,0 1 0,1 0 0,-1 0 0,1 0-1,0 0 1,-1 0 0,1 1 0,8-4 0,-10 5-467,-1 1 1,0 0-1,0 0 1,0-1-1,0 1 1,1 0-1,-1 0 1,0 0-1,0 0 0,0 0 1,1 1-1,-1-1 1,0 0-1,0 0 1,0 1-1,0-1 0,2 2 1,-1-1-69,0 0 0,-1 1 0,1-1 0,-1 1 0,1-1 0,-1 1 0,0-1 0,0 1 0,0 0 0,0 0 0,0 0 0,0 0 0,1 3 0,7 24 524,-2 0 0,6 53 0,8 34 161,-15-97-707,1 0 0,0-1 0,13 23 0,34 47-11,-52-86-111,2 5-89,0-1 0,-1 0 0,1 1 1,2 9-1,-5-14-33,-1-1 0,1 1 0,-1-1 0,1 1 0,-1-1 0,0 1 0,0 0-1,0-1 1,0 1 0,0 0 0,0-1 0,-1 1 0,1-1 0,0 1 0,-1 0 0,1-1 0,-1 1 0,0-1 0,1 1 0,-1-1 0,0 0 0,0 1 0,0-1-1,0 0 1,-2 3 0,0-2-391,0 0 0,0 0 0,-1-1 0,1 1 0,0-1 0,-1 1 0,1-1 0,-1 0 0,1-1 0,-7 2 0,-14-2-1336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8:16.3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1 122 17236,'1'-6'1776,"11"-4"1497,9-2-545,17-7-527,5 4-505,-1 2-848,-1 0-320,-8 6-391,-2 0-129,-4 4-417,1 0-303,-4 1-984,-4-1-393,5 0-975,-1-2-73,11 6 1777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8:16.8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163 210 13275,'-29'22'5130,"8"-7"-2928,-7 8-206,13-12-1120,1 0-1,1 2 1,-19 20 0,31-31-819,0-1 1,-1 1 0,1 0 0,0 0-1,0 0 1,0 0 0,1 0 0,-1 0-1,-1 4 1,2-5-48,0 0 0,0-1-1,0 1 1,0 0-1,0 0 1,1 0 0,-1 0-1,0-1 1,0 1 0,0 0-1,1 0 1,-1 0 0,0-1-1,1 1 1,-1 0-1,1-1 1,-1 1 0,1 0-1,-1-1 1,1 1 0,-1 0-1,1-1 1,0 1 0,-1-1-1,1 1 1,0-1 0,-1 1-1,1-1 1,1 1-1,4 1 6,0 0 0,0-1 0,0 1 0,0-1 0,0 0 0,1-1 0,-1 1 0,0-1 0,0-1 0,1 1 0,9-3 0,-1 0 4,0-1 0,0 0 0,22-10 0,-35 13-17,0 0-1,-1 1 1,1-1-1,0 0 0,-1-1 1,1 1-1,0 0 0,-1 0 1,1-1-1,-1 1 0,0-1 1,1 1-1,-1-1 0,1-1 1,-1 1 4,-1 1 0,1 0 0,-1-1-1,0 1 1,1-1 0,-1 1 0,0-1 0,0 1 0,0-1 0,0 1 0,0-1 0,0 1 0,0-1 0,-1 1 0,0-2 0,-1-4-54,-2 0 1,1 0 0,-1 1-1,0-1 1,0 1 0,-6-6 0,-5-9-710,14 19 605,-1 0-1,1 0 0,0 0 0,0 0 1,0-1-1,0 1 0,1 0 0,-1 0 1,1-1-1,-1 1 0,1-1 1,0 1-1,0 0 0,0-1 0,0-2 1,1 4 68,-1 0 0,1-1 0,-1 1 0,1 0 1,0 0-1,-1 0 0,1 0 0,0 0 0,0 0 1,0 0-1,0 0 0,0 0 0,0 0 0,0 0 0,0 0 1,0 1-1,0-1 0,1 0 0,-1 1 0,0-1 1,0 1-1,1 0 0,-1-1 0,0 1 0,1 0 1,-1 0-1,3 0 0,0 0 14,0-1 1,-1 2-1,1-1 1,0 0-1,-1 1 0,1 0 1,0 0-1,-1 0 1,1 0-1,3 2 0,34 20 440,-12-6 278,74 29 2723,-27-13-770,-69-29-2389,-6-3-201,-1-1 0,1 1 1,0-1-1,-1 1 0,1-1 0,0 1 0,-1-1 0,1 0 0,0 1 0,-1-1 0,1 0 0,0 0 0,0 1 0,-1-1 0,1 0 0,0 0 0,0 0 0,-1 0 0,2 0 0,-1-2 1,-1 0 1,0 0-1,0 0 0,0 0 0,0 0 0,0 0 0,0 0 0,-1 0 0,0-3 0,0-2 10,0-11-15,0 1 1,2 0-1,0-1 0,1 1 0,1 0 1,0 0-1,2 0 0,0 0 1,0 1-1,2 0 0,0 0 0,16-27 1,-20 40-76,-1 0 0,1-1 0,0 1 0,0 0 0,0 1 0,0-1 0,0 0 0,1 1 0,-1 0 0,1 0 1,0 0-1,4-2 0,0 2-795,0 0 0,1 0 0,-1 1 0,0-1 1,12 2-1,8-1-930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8:17.1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20892,'12'13'2257,"-6"-3"1160,-1 2-801,-8-7-1432,8-5-743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8:23.7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239 96 9874,'-4'-24'2689,"2"13"-1380,2 11-1205,0-1-1,0 0 0,1 0 1,-1 0-1,0 1 0,1-1 1,-1 0-1,0 0 0,1 1 1,-1-1-1,1 0 1,-1 1-1,1-1 0,0 1 1,-1-1-1,2 0 0,6-9 1253,-7 8-1013,0-1 1,0 1-1,-1-1 1,1 0-1,-1 1 0,1-1 1,-1 0-1,0-4 0,0 6-281,0 1 0,0-1 0,0 1-1,0-1 1,0 1 0,-1-1 0,1 1-1,0-1 1,0 1 0,0 0 0,-1-1-1,1 1 1,0-1 0,-1 1 0,1 0-1,0-1 1,-1 1 0,1 0 0,0 0-1,-1-1 1,0 1 0,0-1-21,0 1-1,0 0 1,0 0 0,0 0 0,0 0-1,0 0 1,0 0 0,0 0 0,0 0-1,1 0 1,-1 0 0,0 1 0,0-1 0,0 0-1,-1 1 1,-4 2 18,0 1 1,1-1-1,-1 1 0,1 0 0,0 1 0,0-1 1,0 1-1,-6 8 0,-5 5 8,0-3-16,-9 10 125,2 0-1,-24 32 1,40-48-140,1 1 0,1 0 0,-1 0 0,2 0 0,-1 0 0,2 1 0,-1-1 0,1 1 0,1 0 0,-2 19 0,3-21-33,1-1 0,0 0 0,0 0 0,1 0 1,0 0-1,0 1 0,1-1 0,4 11 0,-4-14-2,0-1 0,0 0-1,1 0 1,-1-1 0,1 1-1,0 0 1,0-1 0,0 0-1,0 0 1,1 0 0,-1 0-1,1 0 1,0-1 0,0 1-1,0-1 1,8 3 0,-3-1 2,1-1 0,0 0 0,0-1 1,1 0-1,-1-1 0,0 0 0,1 0 1,15-2-1,-11-1-2,0 0 1,-1-1 0,1 0-1,-1-1 1,23-11-1,-22 9 33,0-2-1,0 0 0,-1-1 1,-1 0-1,0-1 0,0-1 1,0 0-1,-2 0 0,1-1 1,-2-1-1,16-21 1,-23 29-4,-1 1 1,1-1 0,-1 0 0,0 0 0,0 1 0,0-1 0,-1-1 0,1 1-1,-1 0 1,-1 0 0,1 0 0,-1-1 0,0 1 0,0 0 0,0-1 0,-1 1 0,0 0-1,0 0 1,0 0 0,0-1 0,-1 1 0,0 0 0,0 1 0,-1-1 0,1 0 0,-1 1-1,0-1 1,0 1 0,0 0 0,-7-6 0,4 4-13,-1 0-1,0 1 1,0 0 0,0 0 0,-1 0-1,0 1 1,-8-4 0,-63-18-13,30 10-99,28 8-260,11 4-674,0 1-1,0-1 1,-18-2 0,28 6 994,0 0 1,0 0 0,0 0-1,0 0 1,0 0 0,0 0-1,0 0 1,0 0-1,0 0 1,0 0 0,0 0-1,-1 0 1,1 0 0,0 0-1,0 0 1,0 0 0,0 0-1,0 0 1,0 0-1,0 0 1,0 0 0,0 0-1,0 0 1,0 0 0,0 0-1,-1 0 1,1 0 0,0 0-1,0 0 1,0 0-1,0 0 1,0 0 0,0 0-1,0 0 1,0 0 0,0 0-1,0 0 1,0 0 0,0 0-1,0 0 1,0 0-1,0 1 1,0-1 0,0 0-1,0 0 1,0 0 0,0 0-1,0 0 1,0 0 0,0 0-1,0 0 1,0 0-1,0 0 1,0 0 0,0 1-1,2 4-1159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8:24.2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13035,'1'1'418,"-1"0"0,1 0 1,-1 0-1,1 0 0,0 0 1,-1 0-1,1 0 0,0 0 1,-1-1-1,1 1 0,0 0 1,0 0-1,1 0 0,6 7 913,8 15 687,0 0 0,17 38 0,-14-25-1066,-18-33-921,1 1 0,-1-1 0,0 1 0,0 0 0,0-1 0,-1 1 0,1 0 0,-1 0 0,0 0 0,0-1 0,0 1 0,0 0 0,-1 0 0,0-1 0,0 1 0,0 0 0,0-1 0,0 1 0,-1-1 0,1 1 0,-1-1 0,-3 5 0,-3 4-767,0-1 0,0-1 0,-1 1 0,-20 16 0,26-25-1832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3:35.0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199 70 5201,'2'-6'5018,"-2"6"-4904,0 0 0,0 0 0,0 1 1,0-1-1,0 0 0,0 0 1,0 1-1,0-1 0,0 0 0,0 0 1,0 1-1,0-1 0,0 0 0,0 0 1,-1 1-1,1-1 0,0 0 1,0 0-1,0 0 0,0 1 0,-1-1 1,1 0-1,0 0 0,0 0 0,0 0 1,-1 0-1,1 1 0,0-1 1,0 0-1,0 0 0,-1 0 0,1 0 1,-3 2 507,4-1 426,8-7 226,-6 1-900,0 2 0,1-1 0,0 0 0,0 1 0,0-1-1,0 1 1,5-3 0,-4 3-119,-1 0 1,1 0-1,-1 0 0,0-1 0,6-6 1,-10 10-239,0-1 0,0 1 0,1 0 0,-1 0 0,0 0 0,0-1 0,1 1 0,-1 0 0,0-1 0,0 1 0,0 0 0,1 0 0,-1-1 0,0 1 1,0 0-1,0-1 0,0 1 0,0 0 0,0-1 0,0 1 0,0 0 0,0-1 0,0 1 0,0-1 0,0 1 0,0-1 0,-8 4 110,-13 12-128,-1 7-10,2 1 0,-34 47 0,36-44 12,-1-1 1,-35 34-1,44-46 4,10-9-4,7-8 1,3-4-1,0-1-1,-1 0 1,0 0 0,11-16-1,-10 13 25,0 0 0,18-15-1,-25 24-13,-2 6-5,-7 10-4,-12 19-3,-3-3 1,-1-2 1,-46 44-1,67-69 0,-4 3 3,-1 1-1,1 0 1,-7 13 0,12-19-3,0 0 0,0 0 0,0 0 0,0 0 0,0 0 0,0 0 0,0 0 0,0 1 0,0-1 0,0 0 0,0 0 0,0 0 0,0 0 0,0 0 0,0 1 0,0-1 0,0 0 1,0 0-1,0 0 0,0 0 0,0 0 0,0 0 0,0 0 0,0 1 0,0-1 0,0 0 0,0 0 0,0 0 0,0 0 0,0 0 0,0 0 0,1 0 0,-1 0 0,0 1 0,0-1 0,0 0 0,0 0 0,0 0 0,0 0 0,0 0 0,1 0 1,-1 0-1,0 0 0,0 0 0,0 0 0,0 0 0,0 0 0,0 0 0,1 0 0,-1 0 0,0 0 0,0 0 0,0 0 0,0 0 0,0 0 0,0 0 0,1 0 0,-1 0 0,0 0 0,0 0 0,0 0 0,0 0 0,0 0 0,0-1 1,0 1-1,1 0 0,-1 0 0,0 0 0,11-3 1,4-6 5,0-1 0,23-18 0,-23 16 2,1 0-1,19-10 1,-34 21-4,1 0-1,-1 1 1,1-1-1,-1 0 1,1 1-1,-1-1 1,1 1-1,-1-1 1,1 1-1,0 0 1,1 0-1,-3 0-1,1 0-1,-1 0 1,0 0-1,0 0 0,0 0 1,1 0-1,-1 0 1,0 0-1,0 1 1,0-1-1,1 0 0,-1 0 1,0 0-1,0 0 1,0 1-1,0-1 1,1 0-1,-1 0 0,0 0 1,0 1-1,0-1 1,0 0-1,0 0 1,0 0-1,0 1 0,0-1 1,0 0-1,0 1 1,-2 12 30,-5 5-18,-1-1 0,-19 31 0,-3 5 68,25-44-54,4-7-19,-1 0 0,1 1-1,0-1 1,0 0 0,0 0 0,1 1-1,-1-1 1,0 0 0,1 1 0,-1-1 0,1 4-1,0-6-7,0 0 0,0 0 0,0 0 0,0 0 0,1 1 0,-1-1 0,0 0 0,0 0 0,0 0 0,0 0 0,1 0 0,-1 1 0,0-1 0,0 0 0,0 0 0,1 0 0,-1 0 0,0 0 0,0 0 0,0 0 0,1 0 0,-1 0 0,0 0 0,0 0 0,0 0 0,1 0 0,-1 0 0,0 0 0,0 0 0,0 0 0,1 0 0,-1 0 0,0 0 0,0 0 0,0 0 0,1 0 0,-1-1 0,0 1 0,0 0 0,0 0 0,1 0 0,-1 0 0,0 0 0,0-1 0,0 1 0,0 0 0,0 0 0,1 0 0,8-9 23,4-5 5,0 1 1,0 0 0,2 0-1,-1 2 1,2 0 0,-1 0-1,35-16 1,-49 27-25,16-6 92,-16 6-95,-1 0 0,0 0 0,1 0-1,-1 0 1,0 0 0,1 0 0,-1 0 0,0 0-1,1 0 1,-1 0 0,0 0 0,1 0 0,-1 0-1,0 0 1,1 1 0,-1-1 0,0 0 0,1 0-1,-1 0 1,0 0 0,0 1 0,1-1 0,-1 0-1,0 0 1,0 0 0,1 1 0,-1-1 0,0 0-1,0 1 1,0-1 0,1 0 0,-1 0 0,0 1 0,0-1-1,0 0 1,0 1 0,0-1 0,0 0 0,0 1-1,0-1 1,0 0 0,0 1 0,0-1 0,0 0-1,0 1 1,0-1 0,0 0 0,0 1 0,-1 4-1,0 0 1,-1 0 0,1 0 0,-1 0-1,0 0 1,-1 0 0,-2 4-1,-25 34 13,15-21-5,-13 16 10,17-25 45,1 1 0,0 0 1,1 1-1,1 0 0,0 0 1,-6 18-1,14-33-55,0 0 0,0 0 0,0 0 0,-1 1 0,1-1 0,0 0-1,0 0 1,0 0 0,0 0 0,0 1 0,0-1 0,0 0 0,0 0 0,0 0 0,0 0 0,0 1 0,0-1 0,0 0 0,0 0-1,0 0 1,0 1 0,0-1 0,0 0 0,0 0 0,0 0 0,0 1 0,0-1 0,0 0 0,0 0 0,0 0 0,0 0 0,0 1-1,0-1 1,0 0 0,1 0 0,-1 0 0,0 0 0,0 0 0,0 1 0,0-1 0,0 0 0,1 0 0,-1 0 0,0 0 0,0 0-1,1 0 1,9-6 206,15-18-46,-23 21-132,33-32 100,46-37 0,-69 66-118,-12 6-18,0 0-1,1 0 1,-1 0-1,0 0 1,0 0 0,0 0-1,0 0 1,1 0-1,-1 0 1,0 0 0,0 0-1,0 0 1,0 0 0,1 0-1,-1 0 1,0 0-1,0 1 1,0-1 0,0 0-1,1 0 1,-1 0-1,0 0 1,0 0 0,0 0-1,0 0 1,0 1-1,0-1 1,0 0 0,1 0-1,-1 0 1,0 0 0,0 1-1,0-1 1,0 0-1,0 0 1,0 2 1,0 0 0,0 0 0,0 0 0,-1-1 1,1 1-1,0 0 0,-1 0 0,1-1 0,-1 1 0,0 0 0,-1 1 0,-11 21 18,0-2 0,-24 30 0,22-33 2,1 0 0,0 2 0,-13 29 0,27-50-20,0 1 0,0-1 0,-1 0 1,1 0-1,0 0 0,0 0 0,0 0 0,0 0 0,0 1 0,0-1 0,0 0 0,0 0 0,0 0 0,0 0 0,0 0 0,0 1 0,0-1 0,0 0 0,0 0 0,1 0 0,-1 0 1,0 0-1,0 1 0,0-1 0,0 0 0,0 0 0,0 0 0,0 0 0,0 0 0,0 0 0,0 0 0,1 0 0,-1 1 0,0-1 0,0 0 0,0 0 0,0 0 0,0 0 1,0 0-1,0 0 0,1 0 0,-1 0 0,0 0 0,0 0 0,0 0 0,0 0 0,0 0 0,1 0 0,-1 0 0,0 0 0,0 0 0,0 0 0,0 0 0,0 0 0,1 0 0,-1 0 1,0 0-1,0 0 0,0 0 0,0 0 0,0 0 0,1-1 0,8-2 70,-1-5-16,7-7 7,-15 15-61,1-1 1,0 1 0,-1-1 0,1 1-1,0-1 1,0 1 0,-1 0-1,1-1 1,0 1 0,0 0 0,-1 0-1,1 0 1,0 0 0,0-1-1,0 1 1,0 0 0,-1 0 0,1 1-1,0-1 1,1 0 0,-2 0-3,0 1 0,0-1 0,1 0 0,-1 1 0,0-1 0,0 0 0,0 1 1,0-1-1,0 0 0,0 1 0,0-1 0,0 0 0,0 1 0,0-1 0,0 1 0,0-1 0,0 0 1,0 1-1,0-1 0,0 0 0,0 1 0,0-1 0,0 0 0,0 1 0,-1-1 0,1 0 0,0 1 1,-1-1-1,-4 12 1,5-12-1,-51 98 72,44-83-58,1 2 0,0-1 0,1 1 0,-3 21 0,8-37-13,-1-1-1,1 0 0,0 0 0,0 1 0,0-1 1,0 0-1,0 1 0,0-1 0,0 0 0,0 1 0,0-1 1,0 0-1,0 0 0,0 1 0,0-1 0,1 0 1,-1 1-1,0-1 0,0 0 0,0 0 0,0 1 1,0-1-1,1 0 0,-1 0 0,0 1 0,0-1 0,0 0 1,1 0-1,-1 0 0,0 1 0,0-1 0,0 0 1,1 0-1,-1 0 0,12-2 15,16-14 15,-24 14-27,-1 0 1,12-6-11,-13 10-5,-6 7-1,-32 38 9,18-24 16,-15 25-1,32-47-10,1-1 1,-1 1-1,1 0 1,-1 0-1,1 0 1,0 0 0,-1 0-1,1 0 1,0 0-1,0 0 1,0 0-1,-1 0 1,1 2-1,4-1 14,4-7-6,18-20 17,-17 15-21,0 1 1,1 0-1,0 0 1,14-7-1,-18 13-16,-4 5 5,-7 9 3,-10 12 11,11-18 44,0-1 0,0 1 0,0-1 1,-9 7-1,13-11-41,0 0 1,0 0-1,-1 0 1,1 1-1,0-1 1,0 0-1,0 0 1,0 0-1,-1 0 1,1 0-1,0 0 1,0 0-1,0 0 1,-1 0 0,1 0-1,0 0 1,0 0-1,0 0 1,0 0-1,-1 0 1,1 0-1,0-1 1,0 1-1,0 0 1,0 0-1,-1 0 1,1 0-1,0 0 1,0 0 0,0 0-1,0 0 1,0-1-1,-1 1 1,1 0-1,0 0 1,0 0-1,0 0 1,0-1-1,0 1 1,0 0-1,0 0 1,0 0-1,0 0 1,0-1-1,0 1 1,0 0 0,0 0-1,0 0 1,0 0-1,0-1 1,0 1-1,0 0 1,-1-10 261,5-3-107,0-1 1,6-13-1,-5 16-134,0 0-1,-2-1 1,5-18-1,-6 17-31,-1 0 0,-1-1 0,0 1 0,0 0 0,-2 0 0,-4-23 0,5 27-41,0 0 0,0-1 0,0 1 0,1-1-1,1 1 1,0-1 0,2-11 0,3-6-164,12-29 0,-11 36 162,-1-1 1,0 1-1,3-30 1,-8 43 45,1 0 1,-1 0-1,2 0 1,-1 0-1,4-7 1,-3 9-3,-1 0 1,0 1-1,0-1 1,-1 0 0,1 0-1,-1 0 1,0 0-1,0 0 1,-1-1-1,0 1 1,0-8 0,-1 11-2,1 0 1,-1 0-1,0 1 1,0-1 0,0 0-1,0 1 1,0-1-1,-1 0 1,1 1 0,0-1-1,-1 1 1,1 0-1,-4-2 1,-8-10-3,-1-16-78,12 24 213,0-1-1,0 1 1,-1 0 0,0 0 0,-5-8 0,7 12-85,0 0 1,0 0-1,0 0 0,0 0 1,-1 0-1,1 0 0,0 1 1,-1-1-1,1 0 0,0 1 1,-1-1-1,1 1 0,-1-1 1,1 1-1,0 0 0,-1-1 1,1 1-1,-1 0 0,1 0 1,-1 0-1,1 0 0,-1 0 1,1 1-1,-1-1 0,1 0 1,-2 1-1,-2 1-223,1 0 0,0 0 0,-1 0 0,1 0 0,-5 5 1,6-3-1075,12-1 358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8:24.9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55 22 8146,'-10'-22'9606,"10"24"-8422,-20 130 3383,7-33-3201,12-92-1271,-3 14 222,1 2 0,1-1-1,0 0 1,3 28 0,-1-49-309,0 1 0,0-1 0,1 1 0,-1 0-1,0-1 1,1 1 0,-1-1 0,1 0 0,0 1 0,-1-1-1,1 1 1,0-1 0,0 0 0,0 0 0,0 0 0,0 1-1,0-1 1,1 1 0,-1-2-17,0 0-1,-1 1 1,1-1 0,-1 0 0,1 0-1,-1 0 1,1 0 0,-1 1-1,1-1 1,0 0 0,-1 0-1,1 0 1,-1 0 0,1 0-1,0-1 1,-1 1 0,1 0 0,-1 0-1,2 0 1,-1-1-65,0 0-1,1 0 1,-1 0 0,0 0-1,1 0 1,-1 0 0,0 0-1,0 0 1,0 0 0,1-2-1,1-2-511,-1 1 0,1-1-1,-1 0 1,-1 0 0,3-7-1,-4 11 423,5-18-1283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8:25.2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14675,'23'4'2722,"40"7"2462,-44-7-4168,1 1-1,32 13 1,42 28-396,-23-12-1489,-70-33 682,-1-1 0,1 1 0,0-1 0,0 0 0,0 0 1,0 1-1,0-1 0,0 0 0,-1 0 0,1 0 0,0 0 1,0 0-1,0 0 0,0 0 0,0-1 0,0 1 0,0 0 0,0 0 1,-1-1-1,1 1 0,1-1 0,14-14-517,2-10 576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8:25.5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22 12739,'9'-6'1185,"-6"5"-317,0-1 0,0 0 0,0 0-1,0 0 1,4-5 0,-9 10 1096,0-1-1813,0 1-1,-1-1 1,2 1-1,-1 0 1,0 0-1,0 0 1,1 0 0,-2 5-1,0 12 340,1-1 0,0 0 0,2 0 0,0 1-1,5 28 1,-2-15 33,5 165 1264,-6-119-1811,-2-73-154,0-4 38,0 0 0,-1 0 0,1 0 0,1-1 0,-1 1 0,0 0 0,0 0 0,1 0 0,-1 0-1,1 0 1,0-1 0,-1 1 0,2 2 0,-1-4 65,0 1 0,0-1 0,0 0 1,0 1-1,0-1 0,0 0 0,0 0 0,0 0 0,0 0 0,0 0 0,2 0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9:05.2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3967 319 8962,'2'-2'105,"-2"1"155,1 1-1,0-1 1,-1 0 0,1 1-1,-1-1 1,1 0-1,-1 1 1,1-1-1,-1 0 1,1 0-1,-1 0 1,0 1-1,1-1 1,-1 0-1,0 0 1,0 0-1,0 0 1,1 0-1,-1 0 1,0 1-1,0-1 1,0 0 0,-1 0-1,1 0 1,0 0-1,0 0 1,-1-1-1,1 2-203,0 0-1,0 0 1,0 0-1,0-1 1,0 1 0,0 0-1,0 0 1,0 0-1,0 0 1,0-1-1,0 1 1,0 0-1,0 0 1,0 0 0,0 0-1,0 0 1,0-1-1,0 1 1,0 0-1,0 0 1,0 0 0,0 0-1,1 0 1,-1-1-1,0 1 1,0 0-1,0 0 1,0 0-1,0 0 1,0 0 0,0 0-1,1 0 1,-1-1-1,0 1 1,0 0-1,0 0 1,0 0 0,1 0-1,-1 0-17,0 0 0,0 0 0,0 0 0,1 0 1,-1 0-1,0-1 0,0 1 0,0 0 0,0 0 0,0 0 0,1 0 0,-1 0 0,0-1 0,0 1 1,0 0-1,0 0 0,0 0 0,0 0 0,0-1 0,1 1 0,-1 0 0,0 0 0,0 0 0,0-1 0,0 1 1,0 0-1,0 0 0,0 0 0,0-1 0,0 1 0,0 0 0,0 0 0,0 0 0,0-1 0,0 1 0,-1 0 1,1 0-1,0 0 0,0 0 0,0-1 0,-3-6 782,2 3-603,-1 0 1,1 0-1,-1 0 0,0 1 0,0-1 0,0 1 0,0-1 0,-1 1 0,1 0 1,-1 0-1,0 0 0,0 0 0,0 0 0,0 1 0,-6-4 0,-25-9 138,-1 2 0,0 2 0,-53-11 1,70 18-315,-134-25 69,21 5-83,-286-48 35,1 45-92,346 27 5,1 2 0,0 4 0,0 3 0,-127 34 0,-412 159 141,547-177-87,2 3 1,1 2-1,1 3 0,-86 65 1,-153 135-13,220-165-4,-85 99 0,82-81-8,-15 19 375,-153 221 0,238-313-342,-1 0 0,0-1 0,-1 0 1,0-1-1,-25 20 0,30-27-39,3-2-2,1 0 1,-1-1-1,1 1 0,0 0 1,0 0-1,0 0 1,0 1-1,0-1 1,0 0-1,-1 4 1,2-5-328,1-4 55,1-6-334,37-74-5212,-27 62 4298,-1-2 1,0 1-1,7-30 0,-17 51 1540,1 0-1,-1 0 0,0 1 1,0-1-1,1 0 0,-1 1 0,0-1 1,0 0-1,0 0 0,0 1 1,0-1-1,0 0 0,0 0 1,0 1-1,-1-1 0,1 0 1,0 0-1,0 1 0,-1-1 0,1 0 1,-1 0-1,1 1 37,-1 0 1,1 0-1,-1-1 0,1 1 1,-1 0-1,1 0 0,-1 0 1,1 0-1,-1 1 0,1-1 1,-1 0-1,1 0 0,-1 0 1,1 0-1,-1 0 0,1 1 1,0-1-1,-1 0 0,1 0 1,-1 1-1,1-1 0,-1 1 1,-26 23 2434,26-23-2442,-13 14 569,1 1 0,1 0 1,0 0-1,1 2 0,1-1 0,0 1 1,2 1-1,0 0 0,1 0 0,1 0 1,-4 24-1,9-39-471,0 1 0,0 0 0,1-1 1,0 1-1,0 0 0,1 7 0,0-10-110,-1-1-1,0 0 0,1 0 1,-1 0-1,1 1 0,-1-1 0,1 0 1,0 0-1,-1 0 0,1 0 1,0 0-1,0 0 0,0 0 1,-1-1-1,1 1 0,0 0 0,0 0 1,0-1-1,0 1 0,1 0 1,-1-1-1,0 1 0,0-1 0,0 0 1,0 1-1,1-1 0,-1 0 1,0 0-1,0 1 0,2-1 1,6-1 17,0 1 0,-1-1 0,1-1 1,0 1-1,0-2 0,-1 1 0,0-1 0,1 0 1,7-5-1,15-5-27,223-84-3126,-147 54 1824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9:06.0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76 437 7690,'-11'1'591,"-21"1"2223,30-2-2595,0 0 0,0-1 0,1 1 0,-1 0 0,0 0 1,0-1-1,0 1 0,0-1 0,0 0 0,1 0 1,-1 1-1,0-1 0,-1-2 0,2 3-103,1-1 0,-1 0-1,1 0 1,-1 0 0,1 0 0,-1 0-1,1 0 1,-1 1 0,1-1 0,0 0 0,0 0-1,-1 0 1,1 0 0,0 0 0,0 0-1,0 0 1,0-1 0,0 1 0,0 0 0,0 0-1,1 0 1,-1 0 0,0 0 0,1 1-1,0-3 1,14-27 1311,-10 21-1034,3-6 112,6-11 480,0 2 0,2 0 0,28-35 0,-40 55-828,-1 1 1,1-1-1,0 1 0,0-1 0,7-3 0,-9 6-121,0 0 0,-1 1 0,1-1-1,0 0 1,-1 1 0,1-1 0,0 1 0,0-1-1,-1 1 1,1 0 0,0 0 0,0 0 0,0 0 0,-1 0-1,1 0 1,0 1 0,0-1 0,-1 0 0,4 2-1,-2 0-15,0 0-1,0 0 0,0 0 0,-1 0 0,1 0 0,-1 0 0,0 1 1,1-1-1,-1 1 0,0 0 0,-1 0 0,4 5 0,1 6 61,8 22-1,-8-18-20,-5-17-57,3 11 55,1 0 0,0 0 1,8 10-1,-12-19-32,1 0-1,1 0 1,-1 0 0,0-1 0,0 1 0,1-1 0,0 0 0,-1 0 0,1 1-1,0-2 1,0 1 0,0 0 0,0-1 0,1 1 0,-1-1 0,4 1 0,-1-1 18,1 0 1,0-1 0,0 1 0,0-2 0,0 1 0,0-1 0,0 0-1,0 0 1,-1-1 0,1 0 0,-1 0 0,1 0 0,-1-1-1,1 0 1,-1-1 0,10-6 0,-5 2 35,-1 0 0,1-1 0,-2 0 0,1-1 0,-1 0 0,-1 0 0,13-19 0,-12 12 93,-1-1-1,-1 1 1,9-32 0,-14 44-139,-1 1-14,0 1-1,0-1 0,0 1 1,-1-1-1,1 1 0,-1-1 0,0 1 1,0-1-1,0 1 0,0-1 0,-1 0 1,1 1-1,-1-1 0,0 1 1,0 0-1,-3-7 0,-6-1-29,8 8-82,-1 1-1,1-1 0,0 0 1,0 1-1,-3-5 0,5 6 21,-1 0 0,1 0 0,0 1 0,0-1 0,-1 0 0,1 0 0,0 1 0,0-1 0,0 0 1,0 0-1,0 0 0,0 1 0,0-1 0,0 0 0,0 0 0,1 1 0,-1-1 0,0 0 0,0 0 0,1 1 0,-1-1 0,0 0 0,1 1 0,-1-1 0,1 0 0,-1 1 0,1-1 0,-1 1 0,1-2 0,4-2-601,0 0-1,0 0 0,1 1 0,-1-1 1,1 1-1,0 0 0,-1 0 1,1 1-1,8-2 0,23-4-814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9:06.6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 78 14803,'0'-1'174,"0"1"0,0-1 1,-1 0-1,1 0 0,0 0 0,0 1 0,0-1 0,0 0 1,0 0-1,0 0 0,0 1 0,0-1 0,0 0 0,0 0 1,0 0-1,1 1 0,-1-1 0,0 0 0,1 0 0,-1 1 1,0-1-1,1 0 0,-1 1 0,1-1 0,-1 0 0,1 1 1,-1-1-1,1 1 0,0-1 0,-1 1 0,1-1 0,-1 1 1,1-1-1,0 1 0,0-1 0,33-18 1660,-25 15-1225,0 0-322,1-1 0,-1 1 0,1 0 0,0 1 0,0 0 0,1 1 0,-1 0 0,0 1 0,15-1 0,-24 2-269,1 0 1,0 1 0,-1-1-1,1 0 1,-1 1-1,1-1 1,-1 1 0,1-1-1,-1 1 1,0-1 0,1 1-1,-1 0 1,0 0-1,1 0 1,-1 0 0,0 0-1,0 0 1,0 0 0,2 2-1,-2-1-3,0 0-1,0 0 1,0 0 0,-1 0-1,1 0 1,-1 0 0,1 1-1,-1-1 1,0 0 0,1 0-1,-1 0 1,-1 4 0,0 2 2,0 0 1,-1 0 0,0 0-1,0-1 1,-1 1 0,-4 9-1,1-5-8,-2 7 4,-2 0 0,-1 0 0,-12 17-1,-1-6 7,-49 69 41,60-79 63,1-1 0,1 2 0,-10 27 0,14-21 304,6-27-420,1 1 1,0-1-1,0 0 0,0 0 1,0 0-1,0 0 1,0 0-1,0 1 0,0-1 1,0 0-1,0 0 0,1 0 1,-1 0-1,0 0 1,0 0-1,0 1 0,0-1 1,0 0-1,0 0 0,0 0 1,0 0-1,0 0 1,0 0-1,0 1 0,0-1 1,1 0-1,-1 0 0,0 0 1,0 0-1,0 0 1,0 0-1,0 0 0,0 0 1,1 0-1,-1 0 0,0 0 1,0 0-1,0 0 0,0 0 1,9-1 149,8-7 43,12-8-51,0-2 0,-1-1-1,38-35 1,-2 3-1304,-43 35-2885,36-34 1,-41 32 1692,3 0 730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9:07.2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57 337 11218,'-2'1'336,"-1"-1"0,1 1 0,0 0 0,-1 1 0,1-1-1,0 0 1,0 1 0,0-1 0,0 1 0,0-1 0,0 1-1,0 0 1,1 0 0,-1 0 0,1 0 0,-1 0 0,1 0-1,0 1 1,0-1 0,0 0 0,0 1 0,0-1 0,0 4-1,-1 1-73,0 1 0,1 0 0,0-1 0,0 1 0,1 0-1,1 11 1,-1-15-186,1 0-1,-1 0 1,1 0 0,0 0-1,0-1 1,1 1 0,-1 0-1,1-1 1,0 1-1,0-1 1,0 1 0,0-1-1,1 0 1,5 6-1,-4-6-9,0 1 0,0-1 0,1 0-1,0-1 1,-1 1 0,1-1 0,0 0-1,0 0 1,0 0 0,6 1 0,0-1 71,0-1 0,-1 0 0,1 0 0,0-1 0,0 0 0,0-1 0,-1-1 0,1 1 0,0-2 0,15-4 0,-17 3 96,0 0 1,0 0-1,0-1 0,-1 0 1,11-8-1,-16 11-138,-1 0 0,0-1 0,1 1 0,-1-1 0,0 1 0,0-1 0,0 0 0,2-5 0,-3 7-47,-1-1-1,1 0 1,0 0-1,-1 0 1,0 1-1,0-1 0,1 0 1,-1 0-1,0 0 1,0 0-1,-1 0 1,1 0-1,0 1 1,-1-1-1,1 0 0,-2-3 1,-1-1 4,0 1 0,-1-1 0,1 1 0,-1-1 0,-1 1 0,1 0 0,-1 1 1,1-1-1,-11-6 0,-4-3-23,-30-15 1,32 20-185,0 1 1,-29-9-1,38 14-31,1 1 0,-1 0 0,0 1 0,0 0 0,0 0 0,0 0 0,0 1 0,-13 2 0,19-2 42,0 1 1,0-1-1,0 1 0,0 0 0,0-1 0,1 1 1,-1 0-1,0 0 0,1 0 0,-1 0 0,1 1 0,-1-1 1,1 0-1,-1 1 0,0 1 0,1-2 24,1-1-1,-1 1 1,1 0-1,0 0 1,0-1 0,-1 1-1,1 0 1,0 0-1,0 0 1,0-1-1,0 1 1,0 0-1,0 0 1,0 0 0,0 0-1,0-1 1,0 1-1,0 0 1,1 0-1,-1-1 1,0 1-1,1 0 1,-1 0 0,0-1-1,1 1 1,-1 0-1,1 0 1,-1-1-1,1 1 1,-1-1-1,1 1 1,0-1-1,-1 1 1,1-1 0,0 1-1,-1-1 1,1 1-1,0-1 1,1 1-1,26 13-1272</inkml:trace>
  <inkml:trace contextRef="#ctx0" brushRef="#br0" timeOffset="1">657 0 16756,'3'74'7558,"-1"-58"-6990,1 0 1,0 0-1,1 0 0,11 25 0,58 117 1293,-70-151-2017,5 13-191,-7-19 146,-1 0 1,1 0-1,0-1 0,-1 1 0,1 0 0,-1 0 1,1-1-1,0 1 0,0 0 0,0-1 0,-1 1 0,1 0 1,0-1-1,0 0 0,0 1 0,0-1 0,1 1 1,-1-1 24,-1 0 0,0 0 0,1 0 0,-1 0 1,1 0-1,-1 0 0,1 0 0,-1 0 1,1 0-1,-1 0 0,1-1 0,-1 1 0,1 0 1,-1 0-1,0 0 0,1-1 0,-1 1 0,1-1 1,3-1-334,8-4-665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9:08.1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78 207 15827,'3'0'4477,"-3"1"-4400,1 8 1696,-3 13-293,-5 9-374,-1 0 0,-18 44 0,-5 16-603,29-84-488,0 1-1,1-1 0,0 1 0,0-1 1,0 1-1,1 9 0,1-15-13,-1 0-1,0 0 0,1 0 0,-1 0 0,1 0 0,-1 0 0,1 0 1,0 0-1,0 0 0,0 0 0,0-1 0,0 1 0,0 0 0,1-1 0,-1 1 1,0-1-1,1 1 0,0-1 0,-1 0 0,1 1 0,0-1 0,-1 0 1,1 0-1,0 0 0,0-1 0,0 1 0,3 1 0,1-1-51,1 0 0,-1-1 0,1 0-1,-1 0 1,1 0 0,-1 0 0,0-1 0,1 0-1,-1-1 1,1 1 0,9-5 0,1-1-915,0 0 0,27-18-1,-30 16-740,-1 0 0,0-1 0,-1-1 0,0 0 0,11-14 0,0-3-1087</inkml:trace>
  <inkml:trace contextRef="#ctx0" brushRef="#br0" timeOffset="1">411 296 10738,'2'4'7679,"10"18"-5081,-11-20-2469,11 30 1691,2 0 0,27 47 0,-19-47-1248,-6-8-104,0 2 1,16 34-1,-31-58-445,0 0 1,0 0-1,-1 0 0,1 1 1,-1-1-1,1 0 1,-1 0-1,0 1 0,0-1 1,1 0-1,-2 0 1,1 1-1,0-1 0,0 0 1,-1 1-1,1-1 1,-1 0-1,0 0 0,-1 4 1,0-4-18,0 0 0,0 1 0,0-1 0,0 0-1,0 0 1,0 0 0,0-1 0,-1 1 0,1 0 0,0-1 0,-1 1 0,0-1 0,1 0 0,-1 0 0,-3 1 0,-1 0-122,1-1 0,-1 0 0,0 0 1,1 0-1,-1-1 0,0 0 1,1 0-1,-1-1 0,0 0 0,1 0 1,-1 0-1,-12-5 0,10 2-799,-1 0-1,1-1 1,-1 0-1,2-1 1,-1 0-1,0 0 1,-10-11-1,2 0-555</inkml:trace>
  <inkml:trace contextRef="#ctx0" brushRef="#br0" timeOffset="2">358 0 18804,'-21'5'1344,"1"3"529,6 2-1049,2-3-368,5-1-1072,7-2-1025,9 4 841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9:09.3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1 795 13827,'5'10'5891,"29"60"-771,-24-46-4394,2-1-1,0-1 1,28 39 0,5-4-193,-45-58-532,0 1 0,0 0 0,0 0 0,0 0 0,0-1 0,0 1 1,0 0-1,0 0 0,0 0 0,0-1 0,1 1 0,-1 0 0,0 0 0,0 0 0,0 0 0,0-1 0,0 1 0,0 0 0,1 0 0,-1 0 1,0 0-1,0 0 0,0 0 0,0-1 0,0 1 0,1 0 0,-1 0 0,0 0 0,0 0 0,0 0 0,1 0 0,-1 0 0,0 0 0,0 0 1,0 0-1,1 0 0,-1 0 0,0 0 0,0 0 0,0 0 0,1 0 0,-1 0 0,0 0 0,0 0 0,0 0 0,0 0 0,1 0 1,-1 0-1,0 1 0,0-1 0,0 0 0,0 0 0,1 0 0,-1 0 0,0 0 0,0 0 0,0 1 0,0-1 0,0 0 0,1 0 0,-1 0 1,0 0-1,0 1 0,0-1 0,0 0 0,0 0 0,0 0 0,0 1 0,2-18 42,-1-3-40,1 0-1,1 0 0,1 0 1,1 0-1,1 1 0,13-32 0,-17 47-2,0-1 0,0 0 0,1 1 0,0 0 0,-1 0 1,2-1-1,-1 2 0,0-1 0,1 0 0,5-4 0,-7 6 12,1 0 1,0 1-1,0-1 0,0 0 1,0 1-1,0 0 1,0 0-1,0 0 1,1 0-1,-1 1 1,0-1-1,1 1 1,-1-1-1,0 1 1,0 1-1,7 0 0,-4 0 55,1 0 0,-1 1-1,1 0 1,-1 0-1,0 0 1,0 1 0,0 0-1,0 0 1,0 1-1,-1 0 1,0 0 0,0 0-1,0 0 1,0 1-1,8 9 1,-8-6 21,0 0 0,0 1 0,0-1 1,-1 1-1,-1 0 0,1 0 0,-2 0 0,1 0 0,-1 0 0,1 13 1,-2-19-89,-1-2 3,0 0-1,0 1 0,0-1 0,0 0 0,0 1 0,0-1 1,1 0-1,-1 1 0,1-1 0,-1 0 0,1 0 0,-1 1 1,1-1-1,1 1 0,1-17 25,-2-3-81,1 0 0,1 0 1,0 0-1,1 0 0,1 1 1,8-20-1,-10 30 45,0 0 0,1 0 0,0 1 0,0-1 0,0 1 1,0-1-1,1 2 0,0-1 0,1 0 0,-1 1 0,1 0 0,0 0 0,0 1 0,1-1 1,-1 2-1,15-7 0,-18 9 17,0 0 0,0 0 0,0 0 0,0 0 0,0 1 0,1 0 0,-1 0 0,0 0 0,0 0 0,1 0 0,-1 0 0,0 1 0,0 0 0,6 2 0,-1 0 38,0 1 1,0 1 0,-1-1-1,8 8 1,-14-12-41,5 4 7,0 0 0,-1-1 0,1 0 0,0 0 0,1 0 0,-1-1 0,0 0 0,1-1 1,13 3-1,-16-4-2,1 1 1,0-1-1,-1 0 0,1-1 1,-1 1-1,1-1 0,0 0 1,-1 0-1,0 0 1,1-1-1,-1 1 0,0-1 1,1 0-1,-1 0 1,4-4-1,6-5 27,23-26 0,-15 13-17,-8 11-4,-1 0-1,0-2 1,-1 1-1,-1-1 1,12-22-1,-19 24 3,-4 13-19,0 0 0,0 0 0,0 0 1,0-1-1,0 1 0,0 0 0,0 0 0,0 0 0,0 0 0,0 0 0,0 0 0,0 0 1,0 0-1,0-1 0,0 1 0,0 0 0,0 0 0,0 0 0,0 0 0,0 0 0,0 0 1,0 0-1,0 0 0,0 0 0,-1 0 0,1 0 0,0 0 0,0-1 0,0 1 1,0 0-1,0 0 0,0 0 0,0 0 0,0 0 0,0 0 0,-1 0 0,1 0 0,0 0 1,0 0-1,0 0 0,0 0 0,0 0 0,0 0 0,0 0 0,0 0 0,-1 0 0,1 0 1,0 0-1,0 0 0,-1 1-2,-1 0 0,1 0 0,-1 0 0,1 0 0,0 0 0,-1 0 0,1 0 0,0 1 0,0-1 0,-1 3 0,-5 6-11,0 1 0,1 0 0,0 0 0,-7 21-1,12-28 8,-1 0 1,1 1-1,0 0 0,0-1 0,1 1 0,-1 0 0,1-1 0,0 1 0,0 0 0,1-1 0,-1 1 0,1 0 0,0-1 0,0 1 0,1-1 0,1 6 0,-2-9-21,0 1 0,1 0 1,-1 0-1,0 0 0,1-1 0,-1 1 0,1-1 0,0 1 1,-1-1-1,1 0 0,0 0 0,0 1 0,0-1 1,0 0-1,0-1 0,0 1 0,0 0 0,0-1 0,0 1 1,0-1-1,1 1 0,-1-1 0,0 0 0,0 0 1,0 0-1,0 0 0,1-1 0,-1 1 0,0 0 1,0-1-1,0 0 0,0 1 0,0-1 0,3-1 1,-2 0-4,-1 1 1,1 0 0,0-1 0,-1 0 0,0 1 0,1-1 0,-1 0 0,0 0 0,0 0-1,0 0 1,0-1 0,0 1 0,0-1 0,-1 1 0,1-1 0,-1 1 0,1-1 0,-1 0 0,0 0-1,0 0 1,-1 0 0,1 0 0,-1 0 0,1 1 0,-1-7 0,-1 0 10,0 0-1,-1 0 1,0 0 0,-1 0-1,0 0 1,0 1 0,-1 0-1,-5-9 1,0 2-67,0 1 1,-1 1-1,-18-19 1,14 15-134,-15-22 0,26 35 143,3 4 67,0 0 0,0 0 0,1 0 0,-1 0 0,0 0-1,0 0 1,0 0 0,0 0 0,0 0 0,0 0 0,0 0 0,1 0-1,-1 0 1,0 0 0,0 0 0,0 0 0,0 0 0,0 0-1,0 0 1,1 0 0,-1 0 0,0 0 0,0 0 0,0 0 0,0 0-1,0 0 1,0 0 0,0-1 0,0 1 0,0 0 0,1 0-1,-1 0 1,0 0 0,0 0 0,0 0 0,0 0 0,0 0 0,0-1-1,0 1 1,0 0 0,0 0 0,0 0 0,0 0 0,0 0 0,0 0-1,0 0 1,0-1 0,0 1 0,0 0 0,0 0 0,0 0-1,0 0 1,0 0 0,0 0 0,0 0 0,0-1 0,0 1 0,27 16-338,-15-8 93,26 12 0,-33-18 203,0 0 1,0-1-1,1 1 0,-1-1 1,0 0-1,0-1 1,1 1-1,-1-1 1,7 0-1,-1-2 16,0 0 0,0-1 0,-1 0 0,1-1 0,-1 0 0,0-1 0,0 0 0,0 0 0,11-9 0,12-10 66,33-32-1,-62 52-30,11-9 19,52-50 120,-56 51-100,0 0 1,0-1 0,12-22 0,-20 29-35,0-1-1,0 1 0,-1 0 1,0-1-1,-1 0 1,1 1-1,-1-1 0,-1 0 1,1 0-1,-1 0 1,0 0-1,-1 0 0,1 1 1,-1-1-1,-1 0 1,-3-10-1,2 5 2,-2 1-1,1 0 1,-2 0-1,1 0 1,-1 0 0,-1 1-1,0 0 1,-11-12 0,15 19-6,1 1-1,-1-1 1,0 1 0,1-1 0,-1 1 0,0 0 0,0 0 0,-1 0 0,1 1 0,-6-3 0,8 4 1,0-1 0,0 1 0,0 0 0,0 0 0,0 0 0,0 0 0,0 0 1,0 0-1,0 1 0,0-1 0,0 0 0,0 0 0,0 1 0,0-1 0,0 0 1,-1 2-1,1-1 3,-1 0 0,1 0 0,-1 1 0,1-1 0,0 0 1,0 1-1,0-1 0,0 1 0,0 0 0,0-1 0,-1 4 1,-5 11 166,2 1 1,0 0-1,1 0 1,1 1-1,0-1 1,1 1-1,1 0 1,1-1-1,0 1 1,2 0-1,0-1 1,7 28-1,-6-34-78,0-1-1,1-1 1,1 1-1,-1-1 0,2 1 1,-1-1-1,1-1 1,0 1-1,1-1 0,0 0 1,1 0-1,-1-1 0,11 7 1,-3-3-27,0-1 1,0-1 0,1 0 0,0-2-1,1 1 1,34 8 0,-41-13-268,0 0 0,0-1 0,0-1-1,0 1 1,0-2 0,1 0 0,-1 0 0,0 0 0,1-2 0,-1 1 0,0-1 0,0 0-1,0-1 1,12-6 0,62-35-7671,-34 18 4813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9:09.6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1 15963,'-13'6'433,"14"7"95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3:36.6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7 9506,'-1'-7'2480,"-3"7"-639,4 1-1774,-1-1 0,1 0 0,0 1 0,0-1 0,-1 0 0,1 1 0,0-1 0,0 1 0,0-1 0,-1 0 0,1 1 0,0-1 0,0 1 0,0-1 0,0 0 0,0 1 0,0-1 0,0 1 0,0-1 0,0 1 0,0-1 0,0 1 0,0-1 0,0 0 0,0 1 0,1-1 0,-1 1 0,17 31 2798,-12-22-2362,0 0 0,0 0 0,3 12 0,13 87 599,-7-29-649,-8-56-211,0 0-1,1-1 1,2 0-1,0-1 1,20 35 0,-21-45-131,0 0 1,0-1-1,2 0 1,-1 0-1,1-1 1,1 0 0,0-1-1,0 0 1,1-1-1,25 14 1,-21-15-26,0-1 0,0 0 0,1 0 0,0-2 0,0 0 0,0-1 0,0-1 1,1-1-1,-1 0 0,22-2 0,-9-2 214,1-2 0,-1-1 1,-1-1-1,58-21 0,-41 10 118,-1-1-1,61-37 1,-96 50-447,-1 0 1,-1-1-1,15-13 0,-20 16-287,0 1 0,-1 0-1,1-1 1,0 0-1,-1 1 1,0-1 0,0 0-1,0 0 1,-1-1-1,1 1 1,-1 0 0,1-5-1,0-25-1315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9:10.8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23 204 13691,'2'-1'250,"0"0"0,1 0 1,-1 0-1,0 0 0,1 0 0,-1 1 1,1-1-1,0 1 0,-1 0 0,1 0 1,-1 0-1,1 0 0,-1 0 0,1 0 1,-1 1-1,1-1 0,3 2 1,-4-1-48,1 1 1,-1 0-1,0-1 1,1 1-1,-1 0 1,0 0 0,0 0-1,-1 0 1,1 0-1,0 1 1,-1-1 0,1 0-1,-1 1 1,0-1-1,1 1 1,0 3 0,3 11 427,0 0-1,-1 1 1,3 22 0,1 55 321,-7-71-779,-3 26 1,2-40-103,-2-1 0,1 0 0,-1 0 0,-1 0 0,-5 16 1,8-25-67,0 0-1,0 1 1,-1-1 0,1 0 0,0 1 0,0-1 0,0 0 0,0 0 0,0 1 0,-1-1 0,1 0 0,0 0 0,0 1 0,0-1 0,-1 0 0,1 0 0,0 0 0,0 1 0,-1-1 0,1 0 0,0 0 0,0 0 0,-1 0 0,1 0 0,0 0 0,-1 1 0,1-1 0,0 0 0,0 0-1,-1 0 1,0 0 0,-6-7 51,-5-17-87,12 22 28,-19-54-916,2-1 0,3-1 0,-11-93 0,23 132 651,-8-68-597,10 77 819,0-1 1,0 0 0,1 1-1,0-1 1,6-19-1,-7 28 70,1 0 0,-1 1 0,1-1 0,-1 1 0,1-1 0,0 1-1,-1-1 1,1 1 0,0-1 0,0 1 0,0 0 0,0-1 0,0 1-1,1 0 1,-1 0 0,0 0 0,1 0 0,-1 0 0,0 0 0,1 0-1,-1 0 1,1 1 0,-1-1 0,1 1 0,0-1 0,-1 1-1,1-1 1,0 1 0,-1 0 0,1 0 0,0 0 0,-1 0 0,1 0-1,0 0 1,-1 0 0,1 1 0,0-1 0,-1 0 0,1 1 0,-1 0-1,1-1 1,1 2 0,6 3 281,-1 0 0,0 1 0,0 0 0,0 1 0,-1-1 1,0 2-1,0-1 0,8 11 0,1 1 184,2 2-94,-2 1-1,0 1 0,-1 0 0,-1 1 1,-1 1-1,-1 0 0,11 35 0,-18-43-284,1-1 0,1 0-1,0 0 1,1-1-1,17 25 1,-18-29-116,-6-9-77,0 0 1,0-1 0,0 1 0,0-1 0,0 1 0,0-1-1,1 1 1,-1-1 0,0 0 0,1 0 0,-1 1-1,1-1 1,-1 0 0,3 1 0,-4-4-311,0 1 0,0-1 1,1 1-1,-1-1 0,0 1 0,0-1 0,0 1 1,-1-1-1,1 1 0,0-1 0,-1 1 0,0-3 1,-5-10-1934,2 3 892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9:11.6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1 160 15339,'3'0'1513,"7"-2"1223,5-8-319,4-3-889,4-2-288,9-6-760,-1 0-648,8-14 64,-8-7-88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9:13.4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1656 4097,'-11'4'12465,"21"-7"-11925,346-140 503,21-23 91,-316 137-890,72-36 250,178-85 549,8 17-614,35 8-391,-175 63-32,-27 9-7,229-85 236,-48 12 669,190-81 251,-176 63-968,-302 129-67,-10 4 235,0-1 0,0-2 0,39-23 0,-66 32-222,-3 2 60,0 0 0,0 0 0,0 0 0,1 1 0,9-4 0,-15 6-186,0 0 0,1 0 0,-1 0 0,0 0-1,0 0 1,0-1 0,0 1 0,0 0 0,1 0-1,-1 0 1,0 0 0,0 0 0,0 0 0,1 0 0,-1 0-1,0 0 1,0 0 0,0 0 0,1 0 0,-1 0-1,0 0 1,0 0 0,0 0 0,0 0 0,1 0-1,-1 0 1,0 0 0,0 0 0,0 1 0,1-1-1,-1 0 1,0 0 0,0 0 0,0 0 0,0 0-1,0 0 1,1 1 0,-1-1 0,0 0 0,0 0-1,0 0 1,0 0 0,0 1 0,0-1 0,0 0 0,0 0-1,0 0 1,0 0 0,0 1 0,0-1 0,1 0-1,-1 0 1,0 0 0,0 1 0,-1-1 0,1 0-1,0 0 1,0 0 0,0 0 0,0 1 0,0-1-1,0 0 1,-6 10 2,0-5-101,0-1 0,-1 1 1,0-1-1,1-1 0,-1 1 1,-1-1-1,1 0 0,0-1 0,-1 0 1,1 0-1,-1 0 0,-11 0 1,18-2 75,0 1-1,0-1 1,0 0 0,0 1 0,0-1 0,-1 1 0,1-1 0,0 1 0,0-1 0,-1 2 0,-14 7-102,12-8 10,2 0-62,0-1 1,0 1 0,1 0-1,-1-1 1,0 1 0,0-1-1,0 0 1,0 0-1,0 0 1,0 0 0,0 0-1,0 0 1,0 0 0,0 0-1,0-1 1,0 1 0,-2-2-1,-12-12-1015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9:18.3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4 166 11835,'-4'-2'1856,"4"-4"656,4-4-31,5-3-321,13-5-639,2 1-193,4-4-424,2 4-248,-2 3-512,-7 2-592,4-3-1576,11-6 1264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9:19.8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 36 8962,'5'-16'2852,"-5"15"-2570,1 0-1,0 0 1,-1 0-1,0 0 0,1-1 1,-1 1-1,0 0 1,1 0-1,-1-1 0,0 1 1,0 0-1,0 0 1,0-1-1,-1 0 0,0 2 43,1 1-1,-1 0 0,0 0 0,0-1 0,0 1 1,0 0-1,1 0 0,-1 0 0,0 0 0,1 0 0,-1 2 1,-1 0-76,0 0 1,1 1 0,-1-1-1,1 1 1,0-1 0,0 1-1,1-1 1,-1 1-1,1-1 1,-1 1 0,1-1-1,0 1 1,1 0 0,-1-1-1,1 1 1,-1-1 0,1 1-1,0-1 1,2 5 0,15 48 544,28 75 293,-40-117-1069,1 0 0,1 0 0,0 0 0,1-1 0,0 0 0,17 18-1,-40-59-7593,9 16 5426,-1 0 582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9:20.8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32 131 9362,'-1'-1'380,"0"0"0,0 1 0,-1-1 0,1 0 0,0 1 0,-1-1 0,1 1 0,-1 0 0,1 0 0,-1-1 0,1 1 0,-1 0 0,1 0 0,0 0 0,-3 1-1,-1-1 1912,5 0-2232,0 0 1,0 0-1,0 0 1,0 0-1,0 0 1,0 0 0,-1 0-1,1 0 1,0 0-1,0 0 1,0 0-1,0 0 1,0 0-1,0-1 1,0 1-1,0 0 1,-1 0 119,1 0-120,0 0 1,0 0-1,0 0 1,0 0-1,0 0 1,0 0-1,0 0 1,0-1-1,0 1 1,0 0 0,0 0-1,0 0 1,0 0-1,0 0 1,0 0-1,0 0 1,0 0-1,0 0 1,0-1-1,0 1 1,0 0-1,0 0 1,0 0 0,0 0-1,0 0 1,3-7 1034,5-5-474,13-11 122,-14 14-561,1 1 0,0 0 1,13-10-1,-9 9-80,-9 6-86,0 1 0,0-1 0,1 1 0,-1 0 1,1-1-1,0 1 0,-1 1 0,1-1 1,0 1-1,0-1 0,0 1 0,0 0 1,1 1-1,3-1 0,13 0 122,-16 0-100,1 1 0,-1 0 0,0 0 0,0 0 0,1 1 1,-1 0-1,0 0 0,6 1 0,-3 1-16,-7-3-15,1 1 0,-1-1-1,1 0 1,-1 1 0,1-1-1,-1 1 1,1 0 0,-1-1-1,1 1 1,-1 0 0,0 0 0,1 0-1,-1 0 1,0 0 0,0 0-1,0 0 1,0 1 0,0-1-1,0 0 1,0 1 0,0-1-1,0 0 1,-1 1 0,1-1 0,0 3-1,-1-3 0,-1 1-1,1 0 0,-1-1 1,1 1-1,-1-1 0,0 1 1,0-1-1,0 1 0,0-1 1,0 0-1,-2 3 0,-3 5 20,-1 3-14,1 1 1,-7 22-1,-1 4 21,12-35-28,0 0 0,0-1 1,0 1-1,-1 0 1,0-1-1,1 1 0,-1-1 1,0 0-1,-1 0 1,-3 3-1,29-10-27,81-35 115,-102 38-82,1 1 0,0-1 0,0 1 0,0-1 0,0 1 0,0 0 0,-1-1 1,1 1-1,0 0 0,0 0 0,0 1 0,0-1 0,0 0 0,0 0 0,0 1 0,0 0 1,-1-1-1,1 1 0,2 1 0,1 1 34,-1 0 0,0 1 0,0-1 0,0 1 0,4 6 0,9 7 19,-15-14-40,1-1-1,-1 1 1,0 0-1,0 0 1,0 0-1,0 1 1,-1-1 0,0 0-1,1 1 1,-1-1-1,0 1 1,0-1-1,-1 1 1,1 0-1,-1-1 1,0 7-1,0-5 17,0 0-1,-1 0 0,1 1 1,-1-1-1,0 0 1,-1 0-1,1 0 1,-1 0-1,0 0 0,-5 8 1,0-3 57,-1 0 0,1 0 1,-2-1-1,1 0 0,-1-1 0,-1 0 1,1 0-1,-1-1 0,-1 0 0,1 0 1,-16 5-1,16-7 8,1-1-70,0-1 1,0 0 0,0 0 0,-16 2 0,25-5-68,-1 0 0,1 1 0,0-1 0,0 0 0,-1 0 0,1 0 0,0 0 0,0 0 0,-1 0 0,1 0 1,0 0-1,0 0 0,-1 0 0,1 0 0,0 0 0,-1 0 0,1 0 0,0 0 0,0 0 0,-1 0 0,1 0 0,0 0 0,0 0 0,-1 0 0,1-1 0,0 1 0,0 0 1,0 0-1,-1 0 0,1 0 0,0-1 0,0 1 0,0 0 0,-1 0 0,1 0 0,0-1 0,0 1 0,0 0 0,0 0 0,0-1 0,-1 1 0,1 0 0,0 0 0,0-1 0,0 1 1,0 0-1,0 0 0,0-1 0,0 1 0,0 0 0,0 0 0,0-1 0,0 1 0,0 0 0,0-1 0,10-14-2552,-7 11 2008,11-17-742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9:21.6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28 255 9642,'-27'3'5002,"27"-4"-4840,0 1-1,0-1 1,1 1-1,-1 0 1,0-1 0,0 1-1,1-1 1,-1 1-1,0-1 1,1 1-1,-1 0 1,0-1-1,1 1 1,-1-1-1,1 1 1,-1 0-1,0 0 1,1-1-1,90-46 5068,-59 32-3915,38-24-1,-37 18-724,58-29 0,-41 23-563,-32 17-466,27-11-1,-30 12-589,-15 9 896,0 0 0,1 0 0,-1 0-1,1 0 1,-1-1 0,0 1-1,1 0 1,-1 0 0,0 0-1,0-1 1,1 1 0,-1 0-1,0 0 1,0-1 0,1 1-1,-1 0 1,0-1 0,0 1-1,1 0 1,-1-1 0,0 1-1,0 0 1,0-1 0,0 1-1,0-1 1,0 1 0,0 0 0,0-1-1,0 1 1,0 0 0,0-1-1,0 1 1,0-1 0,0 1-1,0-1 1,-7 4 550,6-1 394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9:22.1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7 9234,'-10'2'6089,"14"-4"-4279,1 1-1704,-1-1 0,1 1 0,0 0-1,0 0 1,0 1 0,-1-1 0,1 1 0,0 0 0,0 0 0,0 1-1,0-1 1,-1 1 0,1 0 0,0 1 0,-1-1 0,1 1 0,-1 0-1,1 0 1,-1 0 0,0 1 0,0-1 0,0 1 0,0 0 0,0 0-1,-1 0 1,1 1 0,-1-1 0,0 1 0,0 0 0,0 0 0,0 0-1,-1 0 1,0 1 0,0-1 0,0 1 0,0-1 0,-1 1 0,0 0-1,2 9 1,1 58 500,-4-68-555,-1 0 1,1 0 0,-1 0 0,0 0 0,0-1-1,0 1 1,-1 0 0,1 0 0,-1-1-1,0 1 1,0-1 0,-5 6 0,-3 4 39,-23 20 0,10-9-229,6-10-669,17-14 755,0 0-1,0 0 0,0 1 0,-1-1 1,1 0-1,0 0 0,0 0 1,0 0-1,-1 0 0,1 0 0,0 0 1,0 0-1,0 0 0,0 0 0,-1 0 1,1 0-1,0 0 0,0 0 1,0 0-1,-1 0 0,1 0 0,0 0 1,0 0-1,0 0 0,0 0 0,-1-1 1,1 1-1,0 0 0,0 0 1,0 0-1,0 0 0,0 0 0,-1 0 1,1 0-1,0-1 0,0 1 0,0 0 1,0 0-1,0 0 0,0 0 1,0-1-1,0 1 0,-1 0 0,1 0 1,0 0-1,0 0 0,0-1 0,0 1 1,0 0-1,0 0 0,0 0 1,0-1-1,0 1 0,-2-10 1047,2 2-588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9:22.5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2 9498,'-12'-1'4905,"12"5"-2880,2 8-265,3 4-56,3 4-359,0 3-177,1 2-480,-4-2-216,3-4-312,2-1-64,8-4-320,5-1-248,1-8-1056,4-5-505,17-18 1057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9:23.1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34 184 12219,'8'27'4464,"6"46"0,-12-58-3921,-1-1 0,-1 1 0,0-1-1,-1 1 1,-3 14 0,2-21-477,0 0-1,-1-1 1,0 1 0,0-1 0,-8 13 0,11-20-69,0 0 1,0 0-1,0 0 0,0 0 1,0 0-1,0 0 1,0 1-1,0-1 1,0 0-1,0 0 0,0 0 1,0 0-1,0 0 1,0 0-1,-1 0 1,1 0-1,0 0 0,0 0 1,0 0-1,0 1 1,0-1-1,0 0 1,0 0-1,0 0 1,-1 0-1,1 0 0,0 0 1,0 0-1,0 0 1,0 0-1,0 0 1,0 0-1,0 0 0,-1 0 1,1 0-1,0 0 1,0 0-1,0 0 1,0 0-1,0 0 0,0-1 1,0 1-1,0 0 1,-1 0-1,1 0 1,0 0-1,0 0 1,0 0-1,0 0 0,0 0 1,0 0-1,0 0 1,0 0-1,0-1 1,0 1-1,0 0 0,0 0 1,0 0-1,-1 0 1,1 0-1,0 0 1,0 0-1,0 0 1,0-1-1,-2-7-174,-8-103-1433,-2-82 104,12 179 1369,1 1 0,5-24 0,-5 31 113,1 0 0,0 0-1,0 0 1,1 0 0,-1 0 0,1 1-1,0-1 1,5-5 0,-7 10 35,-1 1 0,1-1 0,-1 1 0,0-1 0,1 0 0,-1 1 0,1-1 0,0 1 0,-1 0 0,1-1 0,-1 1 0,1-1 0,-1 1 0,1 0 0,0 0 0,-1-1 0,1 1 0,0 0 0,-1 0 0,1 0-1,0 0 1,0 0 0,-1 0 0,1 0 0,0 0 0,-1 0 0,1 0 0,0 0 0,-1 0 0,1 0 0,0 0 0,-1 1 0,1-1 0,0 0 0,-1 1 0,1-1 0,-1 0 0,1 1 0,0-1 0,-1 1 0,1-1 0,-1 0 0,1 2 0,3 2 218,0 1-1,-1 0 1,0-1-1,4 9 0,-3-6 53,73 111 2646,-70-107-2736,6 5 156,0 0 0,16 14 0,-19-21-303,0 0 0,-1 1 0,0 0 0,-1 1 0,0 0 0,-1 0 0,7 15 0,-13-13-678,-1-13 529,0 0 0,0 0 1,0 0-1,0 1 0,0-1 0,0 0 1,0 0-1,0 0 0,0 1 1,0-1-1,0 0 0,-1 0 1,1 0-1,0 1 0,0-1 1,0 0-1,0 0 0,0 0 1,0 0-1,-1 1 0,1-1 1,0 0-1,0 0 0,0 0 1,-1 0-1,1 0 0,0 0 0,0 0 1,0 0-1,-1 0 0,1 1 1,0-1-1,0 0 0,0 0 1,-1 0-1,1 0 0,0 0 1,0 0-1,0 0 0,-1 0 1,1 0-1,0 0 0,0-1 1,0 1-1,-1 0 0,1 0 1,0 0-1,0 0 0,0 0 1,-1 0-1,1 0 0,0 0 0,0-1 1,0 1-1,-4-5-2261,2-7 953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3:37.4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11843,'1'-1'271,"1"1"0,-1 0 0,1 0 0,0 0 0,-1 0 0,1 0 1,-1 1-1,1-1 0,-1 0 0,1 1 0,-1-1 0,1 1 1,-1-1-1,1 1 0,-1 0 0,1 0 0,-1 0 0,0 0 0,1 0 1,-1 0-1,0 0 0,0 0 0,0 0 0,0 0 0,0 1 1,0-1-1,0 0 0,0 3 0,4 5 523,0 0 0,-1 0 0,4 15 0,-2-10 186,7 18 376,-7-21-1177,-1 1 1,-1-1-1,0 0 0,-1 1 0,0 0 0,1 13 0,-3-24-194,-1 0 0,0 0-1,0 0 1,0-1-1,0 1 1,0 0 0,-1 0-1,1 0 1,0-1-1,0 1 1,0 0 0,-1 0-1,1-1 1,0 1-1,-1 1 1,0-2-51,1 0 0,0 1 0,-1-1-1,1 0 1,0 0 0,0 0 0,-1 1 0,1-1 0,0 0 0,-1 0 0,1 0-1,0 0 1,-1 0 0,1 0 0,0 0 0,-1 0 0,1 0 0,0 0-1,-1 0 1,1 0 0,0 0 0,-1 0 0,1 0 0,0 0 0,-1-1 0,-1 1-259,1-1 0,-1 0 0,1 0 0,-1 0 0,1 0 0,0 0 0,-1 0 0,1 0 1,0-1-1,0 1 0,0 0 0,-2-3 0,-4-12-1138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9:23.7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0 304 12515,'0'-5'1528,"5"-5"1425,7-3-929,6-3-624,7-1-199,-2 1-473,1 1-192,-1 2-368,-2 1-48,4 4-512,-8 2-488,1-3-1185,-2 3 1001</inkml:trace>
  <inkml:trace contextRef="#ctx0" brushRef="#br0" timeOffset="1">335 0 8634,'0'2'5561,"4"-1"-3657,-1 1-495,4 0-169,-1 4-512,4 1-184,-2 3-336,-1 0-104,-1 1-72,-2-1-136,1 0-544,-1-2-416,0-3-736,6-2 815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9:24.1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25 13723,'3'0'848,"2"0"592,0 3-351,-2 0-209,-1 2-208,-2 2-432,-5 0-104,0 1-816,0-3-296,8 1 488</inkml:trace>
  <inkml:trace contextRef="#ctx0" brushRef="#br0" timeOffset="1">81 0 12331,'3'2'1040,"2"0"856,3 1-471,1 2-593,-3 0-216,-1 0-840,-2 0-400,4-2 368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9:24.8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21 9514,'3'-3'849,"0"0"1,0 1-1,1-1 1,-1 1-1,1 0 0,5-3 1,-8 5-729,-1 0 0,1 0 1,0-1-1,0 1 0,0 0 1,0 0-1,-1 0 0,1 0 0,0 0 1,0 0-1,0 1 0,0-1 1,0 0-1,-1 0 0,1 0 0,0 1 1,0-1-1,0 0 0,-1 1 0,1-1 1,0 1-1,-1-1 0,1 1 1,0-1-1,-1 1 0,1 0 0,-1-1 1,1 1-1,0 0 0,-1-1 1,0 1-1,1 0 0,-1 0 0,1-1 1,-1 1-1,0 0 0,0 0 1,1 0-1,-1-1 0,0 2 0,3 10 425,-1 1 0,0-1 0,-1 1-1,0 20 1,-1-18-217,1 0 0,5 28 0,-5-40-317,0 0 0,0 0 1,0 0-1,1 0 0,0 0 1,-1 0-1,1 0 0,0 0 1,0-1-1,1 1 0,-1-1 0,1 0 1,-1 1-1,1-1 0,-1 0 1,1 0-1,5 2 0,-5-3-99,1 1 0,0 0-1,0-1 1,0 0-1,0 0 1,0 0 0,0 0-1,0-1 1,0 1 0,0-1-1,0 0 1,0 0 0,7-2-1,-9 2-167,0-1 1,-1 0-1,1 0 0,-1 1 0,1-1 0,-1 0 0,1 0 0,-1-1 0,0 1 1,0 0-1,1 0 0,-1-1 0,0 1 0,0 0 0,0-1 0,0 1 0,1-3 1,-1-3-741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9:25.1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26 190 9426,'-1'-2'593,"0"-1"-1,-1 1 1,1 0-1,-1 0 1,1 0-1,-1 0 1,-2-2-1,3 2-192,0 1 0,0 0 0,-1-1 0,1 1 0,0-1 0,0 1 0,0-1-1,0 0 1,0-2 0,1 4-330,0-1-1,0 0 0,0 0 0,0 1 1,0-1-1,0 0 0,1 0 0,-1 1 1,0-1-1,0 0 0,1 1 0,-1-1 1,1 0-1,-1 1 0,0-1 0,1 1 1,-1-1-1,1 1 0,-1-1 0,1 1 1,0-1-1,-1 1 0,1-1 0,-1 1 1,1 0-1,0-1 0,0 1 0,1-1 1,66-41 781,-46 27-548,2 0 1,30-13-1,-35 20-99,-9 3-27,0 0 0,-1 1 0,1 1 0,1 0 0,-1 0 0,18-2 0,-27 5-165,0 0 1,0 0-1,0 0 0,0 1 0,0-1 0,0 0 1,0 0-1,0 1 0,0-1 0,0 1 0,0-1 0,0 1 1,0-1-1,0 1 0,0-1 0,-1 1 0,1 0 0,0 0 1,0-1-1,-1 1 0,1 0 0,0 0 0,-1 0 0,1 0 1,-1 0-1,1 0 0,-1 0 0,0 0 0,1 0 0,-1 0 1,0 0-1,0 0 0,1 0 0,-1 0 0,0 0 0,0 0 1,0 0-1,0 0 0,-1 2 0,1 3 2,-1 0 0,0 0-1,0 0 1,-1 0 0,-2 6 0,-3 7-1,3-3-14,-2-1 0,0 0 1,-1-1-1,-9 15 0,2-8-1,2-3-19,0 0 0,-1-1 1,-26 28-1,39-45 14,-1 0 0,1 0 0,0 0 0,-1 0 0,1 1 0,0-1 0,0 0 0,-1 0 0,1 1 1,0-1-1,0 0 0,0 0 0,-1 1 0,1-1 0,0 0 0,0 1 0,0-1 0,0 0 0,-1 1 0,1-1 0,0 0 0,0 1 0,0-1 1,0 1-1,0-1 0,0 0 0,0 1 0,0-1 0,0 1 0,10 2-118,19-5 21,-27 2 97,125-6-22,-119 6 28,-2 1 104,1 0 0,0 0 0,0 0 1,-1 1-1,1 0 0,0 0 0,-1 0 0,0 1 0,1 0 0,-1 0 0,-1 1 0,9 6 0,-11-8-8,-1 0 0,0 0 1,1 0-1,-1 1 0,0-1 0,0 1 1,-1-1-1,1 1 0,-1 0 0,1-1 1,-1 1-1,2 5 0,-3-5-38,1-1 1,-1 0-1,0 1 1,0-1-1,0 1 1,0-1-1,-1 0 0,1 1 1,-1-1-1,1 0 1,-1 1-1,0-1 1,0 0-1,0 0 0,0 0 1,0 0-1,0 1 1,-3 1-1,-6 8 137,-1-1 0,-1-1-1,0 1 1,0-2 0,-18 11-1,26-17-175,-30 16-187,15-11-2953,37-12 1987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1:50.9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0 342 4041,'3'-5'173,"0"1"0,0 0 0,0 0 1,0 0-1,1 1 0,0-1 0,0 1 0,0-1 1,0 1-1,0 1 0,8-5 0,-5 4-67,0 1-1,0-1 1,0 1 0,0 1-1,1-1 1,-1 1 0,9 0-1,6 1 249,0 1 0,1 2-1,-1 0 1,28 8 0,-16-4-167,0-1 0,0-1 0,0-2 0,0-2 1,1-1-1,-1-2 0,40-6 0,324-89 1496,-141 29-1128,-150 44-452,0 4-1,151-6 1,-49 19-92,324-17-233,-383 12 188,433-20 172,7 61 202,-2 28-332,-443-42-21,-9 0 12,209 17 5,-111-24 53,165 10 143,-214-2-164,491 40 38,-1-17-110,-394-29-323,-218-4 183,-62-6 156,0 0 1,0 0-1,0 0 1,0 0-1,0 0 1,0 1-1,0-1 1,-1 0-1,1 1 0,0-1 1,0 1-1,0-1 1,0 1-1,0 9-146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1:56.187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322 156 6929,'2'-1'142,"0"-1"-1,0 1 1,0 0-1,0 0 1,0 0-1,0 0 0,1 0 1,-1 0-1,1 0 1,-1 1-1,0-1 0,1 1 1,-1-1-1,1 1 1,-1 0-1,1 0 0,-1 1 1,1-1-1,2 1 1,4 1-8,-1 1 0,0 0 0,0 0 0,9 6 0,20 8-9,-25-14-103,0 0-1,0-1 1,1 0 0,19 0-1,52-5 116,-25 0-9,14 5 59,89 14-1,2 0-144,-82-14-2,-1-4 1,0-4-1,119-23 0,540-107 523,-671 123-519,1 3 0,0 3-1,0 3 1,81 6 0,-114 1-43,342 14-14,221-53-201,-565 34 215,476 4-9,-265 6 1,132-7 5,-78-1 3,292 31 13,339-1 61,-442-27-39,-450-1 91,0 2-1,0 2 1,45 12 0,-36-7 5,-16-5-28,39 14 0,-62-17-95,0 1 1,0 0-1,-1 0 1,1 0-1,-1 2 1,0-1-1,-1 1 1,14 12-1,-20-17-6,0-1-1,-1 1 0,1 0 1,-1 0-1,1-1 0,-1 1 1,1 0-1,-1 0 0,1-1 1,-1 1-1,0 0 1,0 0-1,1 0 0,-1 1 1,0-1 1,0-1 0,0 1 1,0-1-1,0 0 0,0 1 1,0-1-1,-1 1 0,1-1 1,0 1-1,0-1 1,0 0-1,-1 1 0,1-1 1,0 0-1,0 1 0,-1-1 1,1 0-1,0 1 0,-1-1 1,1 0-1,-1 1 0,-2 0 34,0 1-1,-1-1 0,1 0 0,-1 0 1,1 0-1,-4 0 0,0 1 25,-130 34 1040,132-36-1089,0 1-1,-1-1 1,1 0-1,0-1 0,0 1 1,0-1-1,0 0 1,-5-2-1,-16-2-8,-191-7 4,142 11-2,-365 9 5,1 29 11,-33 24-14,3 20-16,-320 27-53,433-84 42,33-3 19,-319 28-2,37-3 20,123-9 2,180-15-11,-71-6-7,252-18-2,-130-19 1,251 21-1,-224-26 1,164 22-5,-106 7-1,-296 64-19,452-65 24,-44 10-7,49-11 3,0 1 0,0 0 1,0 0-1,0 1 1,0 0-1,1-1 0,-1 1 1,-3 4-1,7-6 3,0-1 0,1 1 0,-1-1-1,1 1 1,-1 0 0,1-1 0,-1 1 0,1-1 0,-1 1 0,1 0-1,0-1 1,-1 1 0,1 0 0,0 0 0,0-1 0,-1 1-1,1 0 1,0 0 0,0-1 0,0 3 0,0-2-1,1 0 0,-1 0 0,1 0 0,0 0 0,-1 0 1,1 0-1,0 0 0,-1 0 0,1 0 0,0 0 0,0 0 0,0-1 1,0 1-1,0 0 0,0 0 0,1 0 0,8 5-10,0-1 1,1 1-1,0-2 0,17 6 1,50 9-38,170 15-44,4-22 71,-183-10 12,1097-3 18,117 28 1,-1207-22 0,543 32-105,-3-27-162,-318-18 159,101-2 41,1 18 47,-82 14 10,59 4 4,0-24-45,-43-26-7,-241 12 50,141-36 0,-74 9 197,-156 38-142,-5 0 11,-8 1-21,2 2-81,0 0-1,-1 0 1,1 1 0,0 0-1,0 1 1,1 0 0,-12 8 0,1-2-135,-30 16-50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1:56.874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 0 3929,'-3'4'112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1:57.145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 9026,'10'5'-296,"-4"10"560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1:41.2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33 305 9010,'-13'-11'2004,"-3"-4"748,16 15-2636,-1-1 1,1 0 0,0 1-1,-1-1 1,1 1-1,0-1 1,-1 1-1,1-1 1,0 0 0,0 1-1,0-1 1,0 1-1,-1-1 1,1 0 0,0 1-1,0-1 1,0 0-1,0 1 1,0-1 0,1 0-1,-1 1 1,0-1-1,0 1 1,0-1 0,1 0-1,-1 1 1,1-2-1,4-6 607,0 0 0,1 0 0,1 1 0,-1-1-1,14-10 1,-17 16-607,0 0 0,-1 1-1,1 0 1,0 0 0,0 0-1,0 0 1,0 0 0,1 0 0,-1 1-1,4-1 1,37 1 641,-26 1-500,137-3 939,-68-1-826,442-40 1358,-7-38-210,-430 66-1315,182-23 528,-184 31-296,92 4-1,-143 6-212,1 1-1,-1 3 1,-1 1 0,68 24-1,-89-24-54,-11-2-335,-6-6 138,0 0 0,0 1 0,0-1 0,0 0 1,-1 0-1,1 0 0,0 1 0,0-1 1,0 0-1,0 0 0,0 0 0,0 0 0,-1 1 1,1-1-1,0 0 0,0 0 0,0 0 0,0 0 1,0 0-1,-1 1 0,1-1 0,0 0 1,0 0-1,0 0 0,-1 0 0,1 0 0,0 0 1,0 0-1,0 0 0,-1 0 0,1 0 1,0 0-1,0 0 0,-1 0 0,-7-1-1357,4-7 423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2:19.3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 23 9034,'-5'13'2470,"4"-11"-2160,1 0 1,-1 0 0,0 0 0,0 0-1,0 0 1,0 0 0,0-1 0,-1 1-1,1 0 1,0-1 0,-4 3 0,5-4-297,0 0 0,0 1 0,0-1 0,0 0 0,-1 0 0,1 0 0,0 0 0,0 0 0,0 0 0,0 0 0,0 0 0,0 0 0,-1 0 0,1 1 0,0-1 0,0 0 0,0 0 0,0 0 0,0 0 0,0 0 0,0 0 0,0 1 0,0-1 0,0 0 0,0 0 0,0 0 0,0 0 0,0 1 0,-1-1 0,1 0 0,0 0 0,0 0 0,1 0 0,-1 0 0,0 1 0,0-1 0,0 0 0,0 0 0,0 0 0,0 0 0,0 0 0,0 1 0,0-1 0,0 0 0,9 2 620,10-3 707,25-5 349,76-2 0,-71 6-1525,15 2-169,97 13 0,25 0 24,11-24-7,-25 1 0,144-7-45,-239 13 51,93 5 0,-94 2 37,84-11 357,-70 1 110,23-4 265,10-1-175,-102 11-496,-1 2-1,1 0 0,-1 1 0,22 5 0,9 8 86,-40-10-110,1-2 0,0 1 0,0-1 0,1-1 1,-1 0-1,0-1 0,13 0 0,-24-1-74,0 0 0,0 0 0,0 0 0,0-1-1,0 1 1,0 0 0,-1-1 0,1 1 0,0 0 0,0-1 0,0 1 0,-1-1 0,1 1-1,0-1 1,0 0 0,-1 1 0,1-1 0,1-1 0,-2-5-1385,-6 1-3323,-2 2 2279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3:37.7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38 81 16059,'-8'-3'1441,"-4"0"695,4-7-1088,0 2-375,6-7-553,4 2-272,6 3-1073,2 2-399,18-2 696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2:24.0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12 10178,'0'0'189,"1"1"0,-1-1 0,0 1 0,0-1 0,0 1 0,0-1 0,0 0-1,0 1 1,1-1 0,-1 0 0,0 1 0,0-1 0,1 0 0,-1 1 0,0-1 0,0 0 0,1 1 0,-1-1-1,0 0 1,1 0 0,-1 0 0,1 1 0,-1-1 0,0 0 0,1 0 0,-1 0 0,0 0 0,1 0 0,-1 1 0,1-1-1,-1 0 1,0 0 0,1 0 0,19 0 1262,-9 0-486,8 0-84,46 5 937,-58-4-1614,0 0 1,-1 1 0,0-1-1,1 1 1,-1 1 0,0-1-1,9 6 1,-15-8-132,1 1-1,0-1 1,-1 1 0,1-1-1,0 1 1,0-1 0,-1 0 0,1 1-1,0-1 1,0 0 0,0 0-1,-1 1 1,1-1 0,1 0 0,-1-1-64,0 1 1,-1 0 0,1-1 0,-1 1 0,1-1 0,-1 1 0,1-1 0,-1 1 0,0-1 0,1 0 0,-1 1 0,0-1 0,1 1-1,-1-1 1,0 0 0,0 1 0,1-1 0,-1 0 0,0 0 0,0 0 0,0 1 6,0-1 0,1 0 0,-1 1 1,0-1-1,0 0 0,0 1 0,0-1 0,0 1 1,0-1-1,0 0 0,0 1 0,0-1 0,0 0 1,0 1-1,0-1 0,0 1 0,0-1 0,0 0 0,-1 1 1,1-1-1,0 1 0,-1-1 0,1 1 0,0-1 1,-1 0-1,1 1 0,0-1 0,-1 1 0,1 0 1,-1-1-1,1 1 0,-1-1 0,1 1 0,-1 0 0,1-1 1,-1 1-1,0 0 0,1 0 0,-1-1 0,1 1 1,-1 0-1,0 0 0,1 0 0,-1 0 0,0 0 1,1 0-1,-1 0 0,0 0 0,1 0 0,-1 0 0,1 0 1,-1 0-1,-1 1 0,-2 0-20,-1 0 0,0 0 0,1 0 0,-1 1 0,1-1 0,-6 4-1,6-2-775,24-35-6309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2:26.0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9722,'13'5'727,"-1"0"-1,1-1 1,0-1-1,0 0 1,23 2 0,7-5 279,77-8 1,-3-1-221,243 27 43,-161-5-295,-42-2 175,55 2-362,201 1 729,-270-5-638,-74-3-168,107-5 1,191-10 924,-330 9-1004,19-3 423,59-10 1,-46 5 46,-64 7-605,70-4 757,-66 4-731,-1 2 0,1-1-1,0 2 1,0-1 0,-1 1-1,12 4 1,-17-5-75,0 0-1,-1 0 0,1 0 0,-1 1 1,0-1-1,1 1 0,-1 0 1,3 3-1,-4-4-8,0 0 0,0 0 1,-1 0-1,1 0 0,0 0 1,-1 0-1,1 0 1,-1 0-1,1 0 0,-1 1 1,1-1-1,-1 0 0,0 0 1,0 0-1,0 1 0,1-1 1,-1 0-1,0 0 0,-1 1 1,1-1-1,0 2 0,-6 4-692,2-4 324,-4 5-109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2:27.4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10066,'0'5'720,"0"3"433,0 2-153,0 0-344,0 0-184,4-9-320,4 1-112,2-7-192,-2 0 4337,-3-8-3041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2:38.0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47 196 8378,'-13'-3'630,"10"3"-225,0-1-1,1 0 1,-1 1-1,0-1 1,1 0-1,-4-2 1,5 2-251,0 0 1,0 1-1,0-1 1,0 0-1,1 0 1,-1 0-1,0 1 1,1-1-1,-1 0 1,1 0-1,-1 0 1,1 0-1,-1 0 1,1 0-1,0 0 1,-1 0 0,1-1-1,0 1 1,0 0-1,0-2 1,0 1 44,-1-1 1,1 1 0,0-1 0,0 1 0,1-1 0,-1 1 0,1-1 0,-1 1 0,1-1 0,0 1 0,-1 0 0,1-1 0,1 1 0,1-4 0,0 3-51,-1 1 0,0 0 1,1 0-1,-1 0 0,1 0 1,0 0-1,0 1 1,0-1-1,-1 1 0,1 0 1,7-2-1,27-10 689,51-24-1,-76 31-765,9-5 48,41-14 1,-56 23-121,0 0 1,0 1 0,0-1 0,0 1 0,0 1 0,1-1 0,-1 1 0,0 0-1,0 1 1,0-1 0,12 4 0,-13-2-8,0 0-1,0 1 1,0 0 0,0 0 0,-1 0-1,1 0 1,-1 1 0,0 0-1,0-1 1,-1 1 0,1 1 0,5 8-1,-4-6-5,32 40-76,100 125-116,-102-132 172,2-1-1,46 36 0,113 96 132,-161-137 77,-2 3 1,-1 0 0,33 53-1,59 85 2002,-123-172-2052,1-1 1,-1 1-1,1-1 0,-1 1 1,0 0-1,0-1 0,0 1 1,0 0-1,-1 0 1,1 4-1,-1-6-42,0 1 0,0 0 0,0-1 0,-1 1 1,1-1-1,-1 1 0,1-1 0,-1 1 0,0-1 0,1 1 1,-1-1-1,0 1 0,0-1 0,0 0 0,0 0 0,0 1 0,0-1 1,-1 0-1,-1 1 0,-93 74-1543,96-76 1424,0 0 1,0 0-1,-1 0 1,1 0-1,0 0 1,0 0 0,0 0-1,0 0 1,0 0-1,-1 0 1,1 0-1,0 0 1,0 0-1,0 0 1,0 0 0,0 0-1,0 0 1,0 0-1,-1 0 1,1 1-1,0-1 1,0 0 0,0 0-1,0 0 1,0 0-1,0 0 1,0 0-1,0 0 1,0 1 0,0-1-1,0 0 1,-1 0-1,1 0 1,0 0-1,0 0 1,0 0 0,0 1-1,0-1 1,0 0-1,0 0 1,0 0-1,0 0 1,0 0 0,0 1-1,0-1 1,0 0-1,1 0 1,-1 0-1,0 0 1,0 0-1,0 0 1,0 1 0,0-1-1,0 0 1,0 0-1,0 0 1,0 0-1,20 4-1329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2:38.8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129 97 10402,'5'-7'584,"-1"0"-1,-1 0 1,1 0 0,-1-1-1,0 1 1,-1-1-1,0 0 1,0 1 0,1-12-1,-3 19-509,0-1-1,0 1 0,0-1 1,0 0-1,0 1 0,0-1 1,0 1-1,0-1 1,0 1-1,-1-1 0,1 1 1,0-1-1,0 1 0,0-1 1,-1 1-1,1-1 1,0 1-1,-1-1 0,0 0-15,1 1 0,0 0 1,0 0-1,-1 0 0,1 0 0,0 0 0,-1 0 0,1 0 0,0 0 0,0 0 0,-1 0 0,1 0 0,0 0 0,-1 0 0,1 0 1,0 0-1,0 0 0,-1 0 0,1 0 0,0 1 0,-1-1 0,1 0 0,0 0 0,-1 0 0,-14 15 1174,-16 32 80,1 1-1,-27 62 1,54-103-1190,0-1 0,0 0 0,1 1 0,-3 13 0,5-19-107,0 0 1,0 0 0,0 0 0,0 0-1,0 0 1,0 0 0,0 1 0,1-1-1,-1 0 1,0 0 0,0 0 0,1 0-1,-1 0 1,1 0 0,-1 0 0,1 0-1,0 1 1,0-2-8,0 1 0,0 0-1,0-1 1,0 1 0,0-1 0,0 1 0,0-1 0,0 1-1,0-1 1,0 0 0,0 0 0,1 1 0,-1-1-1,0 0 1,0 0 0,0 0 0,0 0 0,0 0-1,1 0 1,0-1 0,7-1-38,1 0 0,-1 0 0,0-1 0,0 0 0,0-1 0,0 0 0,0 0 0,-1-1 0,13-9 0,-16 10-314,1-1 1,-1 0-1,0 0 0,0 0 1,0 0-1,-1-1 0,1 1 1,-1-1-1,-1 0 0,1-1 0,-1 1 1,0-1-1,3-11 0,-4 10-481,-1 1-1,0-1 0,-1 0 0,1 0 1,-2-14-1,-4-3-413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2:39.2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 19 11498,'0'-1'178,"0"1"-1,0-1 0,0 1 0,0-1 0,0 0 1,0 1-1,0-1 0,0 1 0,0-1 0,-1 1 1,1-1-1,0 0 0,0 1 0,-1-1 0,1 1 1,0-1-1,-1 1 0,1-1 0,-1 1 0,1 0 1,-1-1-1,1 1 0,-1 0 0,1-1 0,-1 1 1,1 0-1,-1-1 0,1 1 0,-1 0 0,1 0 1,-1-1-1,1 1 0,-1 0 0,0 0 0,0 0 1,-7-4 3291,19 17-2722,0-1 0,-1 1 0,0 1 0,9 19 0,29 65 77,7 14-480,-44-94-321,-4-6-59,-1 0 0,2-1 0,-1 0 0,1 0 0,19 18 1,-26-28-69,0 0 1,0-1-1,1 1 1,-1 0 0,0 0-1,0-1 1,0 1-1,1-1 1,-1 1 0,0-1-1,1 1 1,-1-1-1,0 0 1,1 0-1,-1 1 1,0-1 0,1 0-1,-1 0 1,0 0-1,1-1 1,-1 1 0,3-1-1,-1 0-373,-1-1 0,1 1 1,0-1-1,-1 0 0,1 0 0,-1 0 0,5-4 0,8-7-1087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2:39.4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 1 14707,'-7'20'1595,"1"1"1,-8 41-1,13-53-1416,0-1 0,1 0 0,-1 1 0,2-1-1,-1 0 1,1 0 0,0 1 0,1-1 0,0 0 0,6 14 0,-6-19-135,0 1 1,0-1 0,1 0 0,0 0 0,-1 0-1,1 0 1,0 0 0,1-1 0,-1 1-1,0-1 1,1 0 0,-1 0 0,1 0 0,0-1-1,0 1 1,-1-1 0,1 0 0,0 0 0,0 0-1,0 0 1,0-1 0,8 0 0,-8 1-40,0-1 0,0 0-1,0-1 1,0 1 0,1-1 0,-1 1 0,0-1 0,0 0 0,0-1 0,0 1 0,0-1 0,-1 0-1,1 0 1,0 0 0,-1 0 0,1-1 0,-1 1 0,0-1 0,0 0 0,0 0 0,0 0 0,2-4 0,-2 2 15,0 0 1,-1 0 0,0 0 0,0 0 0,-1-1 0,1 1-1,-1-1 1,0 1 0,-1-1 0,1-7 0,-1 10-14,0 0 0,-1 0 0,1 0 0,-1 0 0,1 0 0,-1 0 0,0 0 1,0 1-1,0-1 0,0 0 0,-1 0 0,1 1 0,-1-1 0,0 1 0,0 0 0,1-1 0,-1 1 1,-1 0-1,1 0 0,0 0 0,-4-2 0,-5-1-119,0 0 0,-1 0 0,1 1 0,-1 1-1,0 0 1,-17-2 0,9 1-1701,-23-7-1,34 9-69,8 4 664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2:40.0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77 15579,'4'1'410,"-1"0"0,0 1 1,1-1-1,-1 1 0,0 0 0,0 0 0,0 0 0,0 1 0,0-1 0,0 1 0,0-1 0,-1 1 0,4 6 0,2 2 406,-1 0 0,9 17 0,4 15 326,-13-24-922,2-1 0,11 18 1,-20-36-221,0 0 0,0 0 0,0 0 0,0 0 0,0-1 1,0 1-1,0 0 0,0 0 0,-1 0 0,1 0 0,0 0 0,0 0 0,0 0 0,0 0 1,0 0-1,0 0 0,0-1 0,0 1 0,0 0 0,0 0 0,0 0 0,0 0 0,0 0 1,0 0-1,0 0 0,0 0 0,1 0 0,-1-1 0,0 1 0,0 0 0,0 0 1,0 0-1,0 0 0,0 0 0,0 0 0,0 0 0,0 0 0,0 0 0,0 0 0,0 0 1,0 0-1,0 0 0,1 0 0,-1 0 0,0-1 0,0 1 0,0 0 0,0 0 0,0 0 1,0 0-1,0 0 0,0 0 0,0 0 0,0 0 0,1 0 0,-1 0 0,0 0 0,0 0 1,0 0-1,0 0 0,0 0 0,0 1 0,0-1 0,0 0 0,0 0 0,0 0 1,1 0-1,-1 0 0,-1-49-131,2-64-345,0 105 484,0 1 1,1-1-1,0 1 1,0 0-1,1 0 0,-1 0 1,2 0-1,-1 0 0,1 1 1,0-1-1,0 1 1,0 0-1,11-11 0,-14 17 7,-1-1 0,1 1 0,-1-1 0,1 1 0,-1 0 0,1-1 0,-1 1 0,1 0 0,0-1-1,-1 1 1,1 0 0,-1-1 0,1 1 0,0 0 0,-1 0 0,1 0 0,0 0 0,-1 0 0,1 0 0,0 0 0,-1 0-1,1 0 1,-1 0 0,1 0 0,0 0 0,-1 0 0,1 0 0,0 1 0,-1-1 0,1 0 0,-1 0 0,1 1 0,0-1-1,-1 1 1,1-1 0,-1 0 0,1 1 0,2 2 78,0 0 0,0 1 0,-1-1 1,5 7-1,0 0 140,63 58 695,-69-65-1026,1-1 0,0 0 0,-1 1 0,0 0 0,1-1 0,-1 1 0,0 0 0,0-1 0,-1 1 0,1 0 0,0 0 0,-1 0 0,0 0 0,0 0 0,0 0 0,0 0 0,-1 4 0,1-7 33,0 0 0,0 1 0,1-1 0,-1 0 0,0 0 0,0 0 0,0 0 0,0 1 0,0-1 0,0 0 0,0 0 0,0 0 0,0 0-1,0 1 1,0-1 0,0 0 0,-1 0 0,1 0 0,0 0 0,0 1 0,0-1 0,0 0 0,0 0 0,0 0 0,0 0 0,0 0 0,0 0 0,-1 1 0,1-1 0,0 0 0,0 0 0,0 0 0,0 0 0,0 0 0,0 0 0,-1 0 0,1 0 0,0 0 0,0 1 0,0-1 0,0 0 0,-1 0 0,1 0 0,0 0 0,0 0 0,-4-7-2811,3 2 1388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2:40.3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84 58 12627,'0'-1'123,"0"1"0,0 0 1,0-1-1,0 1 0,-1 0 0,1 0 1,0-1-1,0 1 0,0 0 0,0-1 1,0 1-1,-1 0 0,1 0 0,0-1 1,0 1-1,-1 0 0,1 0 1,0 0-1,0-1 0,-1 1 0,1 0 1,0 0-1,0 0 0,-1 0 0,1 0 1,0 0-1,-1-1 0,1 1 1,0 0-1,-1 0 0,1 0 0,0 0 1,-1 0-1,1 0 0,0 0 0,-1 0 1,1 0-1,0 1 0,0-1 1,-1 0-1,1 0 0,0 0 0,-1 0 1,1 0-1,0 0 0,-1 1 0,-16 6 1572,13-4-1554,0-1 0,0 1 0,0 0 0,1 0 1,-1 1-1,1-1 0,0 1 0,-1 0 0,2 0 0,-1 0 0,0 0 1,1 0-1,0 0 0,-3 7 0,4-7-102,0-1 1,0 0-1,1 1 0,-1-1 1,1 0-1,-1 1 1,1-1-1,0 1 0,1-1 1,-1 1-1,1-1 1,-1 0-1,1 1 0,0-1 1,0 0-1,0 0 0,1 1 1,-1-1-1,1 0 1,0 0-1,2 3 0,-1-3-30,-1-1-1,0 1 1,1-1-1,-1 0 0,1 0 1,0 0-1,-1-1 1,1 1-1,0-1 1,0 1-1,0-1 1,0 0-1,0 0 0,1 0 1,-1-1-1,0 1 1,0-1-1,0 1 1,1-1-1,4-1 1,-3 1-2,1-1 0,-1 0 0,-1 0 1,1 0-1,0-1 0,0 0 1,0 0-1,-1 0 0,1 0 0,-1-1 1,0 0-1,8-5 0,-4 0 103,-1 1 0,0-1 0,8-12 0,-13 17-69,0 0-1,0 0 0,0 0 0,-1 0 0,1 0 0,-1 0 1,0 0-1,0 0 0,0-1 0,0 1 0,0-1 1,-1 1-1,0 0 0,0-5 0,0 6-29,-1 0-1,1 1 1,-1-1 0,0 0-1,1 1 1,-1-1-1,0 1 1,0-1 0,0 1-1,0 0 1,-1-1-1,1 1 1,0 0 0,0 0-1,-1 0 1,1-1-1,-1 2 1,1-1 0,-4-1-1,-3-2-20,0 1 0,-15-5 1,7 4-130,10 1-197,0 1-1,0-1 0,0-1 1,0 1-1,1-1 1,-7-5-1,10 7-303,-1-1-1,0 1 1,1-1 0,-1 0-1,1 0 1,-4-6-1,8 9-373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2:40.7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0 109 11731,'9'-2'836,"0"1"1,0 0 0,0 1 0,1-1 0,-1 2 0,0-1 0,0 1 0,0 1 0,0-1-1,-1 2 1,1-1 0,13 7 0,-19-8-741,-1 1 0,0-1 1,0 1-1,0 0 0,0 0 0,0-1 0,0 2 0,0-1 0,-1 0 0,1 0 0,-1 0 1,1 1-1,-1-1 0,0 1 0,1 2 0,-1-3-82,-1-1-1,1 1 1,-1 0-1,0 0 1,1-1 0,-1 1-1,0 0 1,0-1-1,0 1 1,0 0 0,0 0-1,-1-1 1,1 1 0,-1 0-1,1-1 1,-1 1-1,1 0 1,-1-1 0,0 1-1,0-1 1,0 1-1,0-1 1,-1 2 0,1-2-14,1 0 1,-1-1 0,1 1-1,-1-1 1,1 1 0,-1-1-1,1 1 1,-1-1 0,1 0-1,-1 1 1,0-1 0,1 0-1,-1 1 1,0-1 0,1 0-1,-1 0 1,0 1 0,1-1-1,-1 0 1,0 0 0,1 0 0,-1 0-1,0 0 1,1 0 0,-2 0-1,1-1 0,1 0 0,-1 1 0,0-1 0,1 0 0,-1 0 0,1 1 0,-1-1 0,1 0 0,0 0-1,-1 0 1,1 0 0,0 0 0,0 0 0,-1 0 0,1 0 0,0 0 0,0 1 0,0-1 0,0 0 0,1-2 0,-1-4 3,0 1 0,1-1 0,1 1 1,-1-1-1,1 1 0,0-1 0,0 1 1,1 0-1,0 0 0,0 0 0,0 1 1,1-1-1,7-9 0,-2 5-63,1 0 0,-1 1 1,1 0-1,1 1 0,0 0 0,12-6 0,-17 11-155,-1-1 0,2 2-1,-1-1 1,7-2 0,28 0-405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1:00.2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25 830 14507,'8'-9'716,"-5"6"-12,1-1-1,-1 1 1,1 0 0,-1 0 0,8-5-1,-10 8-666,-1 0-1,0 0 0,0 0 1,0 0-1,0-1 0,0 1 1,0 0-1,0 0 0,0 0 1,1 0-1,-1 0 0,0 0 1,0 0-1,0 0 0,0 0 1,0 0-1,0 0 0,1 0 1,-1 0-1,0 0 0,0 0 1,0 0-1,0 0 0,0 0 1,0 0-1,1 0 0,-1 0 1,0 0-1,0 0 0,0 0 1,0 1-1,0-1 0,0 0 1,0 0-1,1 0 0,-1 0 1,0 0-1,0 0 0,0 0 0,0 0 1,0 0-1,0 1 0,0-1 1,0 0-1,0 0 0,0 0 1,0 0-1,0 0 0,0 0 1,0 0-1,0 1 0,0-1 1,0 0-1,0 0 0,0 0 1,0 0-1,0 0 0,0 1 1,0-1-1,0 0 0,0 0 1,0 0-1,0 0 0,0 0 1,0 0-1,0 1 0,-4 11 580,2-8-401,-2 9 91,-32 97 1250,31-89-1276,0 0 1,1 0-1,-1 26 0,5-44-219,-1 0-1,1 0 1,0 0-1,0 0 1,1 0-1,-1 0 1,1-1-1,-1 1 1,1 0-1,0 0 0,0 0 1,0 0-1,1-1 1,2 6-1,-3-7-31,-1-1-1,1 1 0,0 0 1,0-1-1,0 1 1,0-1-1,0 1 1,0-1-1,0 1 0,-1-1 1,1 0-1,0 1 1,0-1-1,1 0 1,-1 0-1,1 0 0,0 0 18,1 0-1,-1 0 0,1 0 0,-1-1 0,0 0 0,1 1 1,-1-1-1,4-2 0,9-4 149,-1-2 0,0 0 0,-1 0 0,20-18 0,-6 4 16,694-589 1278,-561 469-3072,-7 12-1098,-16 3 907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3:38.1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13891,'10'16'905,"0"0"-1,2-1 1,0 0 0,0-1-1,1 0 1,1-1 0,18 14 0,-19-19-614,-1 1 0,-1 1 0,1 0 0,-2 0 0,1 1 0,-2 1 0,17 24 0,-16-22-194,-6-10-130,-5-7-268,-3-5-57,-1 1 0,0-1 0,0 1 0,-9-9 1,7 7-134,-1 0 1,-5-11-1,11 16 415,0 1 0,0-1-1,1 1 1,-1-1-1,1 0 1,0 0-1,0 1 1,1-1 0,-1 0-1,1-5 1,0 8 86,0 0-1,0 0 1,0 0 0,0 1 0,0-1 0,0 0 0,0 0 0,0 0-1,1 0 1,-1 1 0,0-1 0,1 0 0,-1 0 0,1 0-1,-1 1 1,1-1 0,-1 0 0,1 1 0,-1-1 0,1 0 0,0 1-1,-1-1 1,1 1 0,0-1 0,-1 1 0,1 0 0,0-1 0,0 1-1,0-1 1,-1 1 0,1 0 0,0 0 0,0 0 0,0-1-1,0 1 1,0 0 0,1 0 0,4 0 142,0 1 0,0-1 0,0 1-1,9 3 1,-1-2 118,8 1-72,1-2 0,0-1 0,0-1 0,-1-1 0,30-6 0,-49 7-431,0 0 1,-1 0-1,1 0 0,0 0 1,0 0-1,0-1 0,-1 1 1,1-1-1,-1 0 0,1 1 1,-1-1-1,0 0 0,0-1 1,1 1-1,-1 0 0,3-5 0,4-12-1013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2:46.5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 74 8050,'-1'-1'342,"-1"-1"0,1 1 0,1-1 0,-1 1 0,0-1 0,0 0 0,0 0 0,1 1 0,-1-1 0,1 0 0,0 0 0,-1 0 0,1 0 0,0-1 0,-3-14 2469,-2-6 81,3 16 254,2 20-744,1-7-2155,0-1 1,1 1 0,0-1-1,0 1 1,0-1-1,1 0 1,-1 0 0,1 0-1,6 7 1,-3-2 19,44 84 568,-32-59-641,28 44 0,38 33 216,-72-98-350,1-1 0,0 0 0,1-1 0,1-1 0,26 17 1,186 97 1328,-215-118-1309,1 0 1,-1-1-1,1 0 0,21 6 1,-32-12-146,-1 1 0,1-1 0,-1 0 0,1 0 0,-1 0-1,1 1 1,0-1 0,-1-1 0,1 1 0,-1 0 0,3-1 0,-4 1-91,1 0-1,-1 0 1,0-1-1,0 1 1,1 0 0,-1-1-1,0 1 1,0 0-1,0-1 1,1 1-1,-1-1 1,0 1-1,0 0 1,0-1-1,0 1 1,0-1-1,0 1 1,0 0 0,0-1-1,0 1 1,0-1-1,0 1 1,0 0-1,0-1 1,0 1-1,0-1 1,0 1-1,0 0 1,0-1-1,-1 1 1,1 0-1,0-1 1,0 1 0,0 0-1,-1-1 1,1 1-1,0 0 1,-1-1-1,1 1 1,-8-18-4245,10 14 3062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2:47.3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7 108 11971,'-2'-2'1878,"2"2"-1690,0 0 0,0 0-1,-1 0 1,1 0 0,0 0 0,0 0 0,-1 0 0,1 0-1,0-1 1,0 1 0,-1 0 0,1 0 0,0 0 0,0 0-1,-1 1 1,1-1 0,0 0 0,-1 0 0,1 0-54,0 0 1,1 0-1,-1 1 1,0-1-1,0 0 0,0 0 1,0 0 134,0 1-135,1-1 1,-1 0-1,0 0 1,0 0-1,0 0 1,1 0-1,-1 0 1,0 0-1,0 0 0,0 1 1,1-1-1,-1 0 1,0 0-1,0 0 1,0 0-1,1 0 1,-1 0-1,0 0 1,0 0-1,1 0 1,-1 0-1,0 0 0,0 0 1,0-1-1,1 1 1,-1 0-1,0 0 1,10 0 985,-4-1-752,1 1 1,-1 0-1,0 0 0,0 1 0,1 0 1,-1 0-1,0 0 0,0 1 1,0 0-1,0 0 0,0 0 0,7 5 1,21 18-175,-26-19-185,1 1 1,0-1-1,0 0 1,1-1-1,9 4 0,-18-8-4,0-1-1,0 1 0,0-1 0,-1 0 1,1 1-1,0-1 0,0 0 0,0 0 1,0 1-1,0-1 0,0 0 0,-1 0 1,1 0-1,0 0 0,0 0 0,0 0 1,0-1-1,1 1 0,-1-1 3,-1 0 1,1 0-1,-1 0 0,1 0 0,-1 0 1,1 0-1,-1 0 0,0-1 0,0 1 0,1 0 1,-1 0-1,0-2 0,0-1 0,4-13 17,0 0 1,8-19-1,-7 24-23,-1 0 0,-1-1 0,0 1 0,0-1 0,0-21-1,-3 34 5,0-1-1,0 1 1,0 0-1,0-1 1,0 1-1,-1 0 0,1-1 1,0 1-1,0 0 1,-1 0-1,1-1 1,0 1-1,0 0 0,-1 0 1,1-1-1,0 1 1,-1 0-1,1 0 1,0 0-1,-1 0 0,1-1 1,0 1-1,-1 0 1,1 0-1,0 0 1,-1 0-1,1 0 0,-1 0 1,1 0-1,0 0 1,-1 0-1,1 0 0,0 0 1,-1 0-1,1 0 1,-1 0-1,1 1 1,0-1-1,-1 0 0,1 0 1,-22 7 130,19-6-111,-5 2-118,-1 1 1,1 1 0,-1-1 0,2 1-1,-1 0 1,0 1 0,1 0 0,0 0-1,0 1 1,1 0 0,-7 9 0,13-15 8,-1-1 0,1 0 0,0 0 0,0 1 0,0-1 0,-1 0 0,1 1 0,0-1 0,0 0 0,0 1 0,0-1 0,0 0 0,0 1 0,0-1 1,0 0-1,0 1 0,0-1 0,0 0 0,0 1 0,0-1 0,0 1 0,0-1 0,0 0 0,0 1 0,1-1 0,8 9-1358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2:48.7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89 246 14523,'0'5'503,"0"-1"0,0 1 0,1 0 0,0 0 0,-1-1 0,2 1-1,-1 0 1,0-1 0,1 1 0,0-1 0,0 0 0,4 7 0,-2-4-4,-1 1 1,5 13-1,3 14 454,-6-22-703,-1 1-1,-1 0 0,3 17 0,-6-28-238,0-1 0,0 1 0,0-1 0,-1 0-1,1 1 1,-1-1 0,1 0 0,-1 1 0,0-1 0,0 0 0,0 0-1,-1 3 1,1-4-11,1-1-1,-1 1 1,1-1-1,-1 1 0,1 0 1,-1-1-1,1 1 1,-1-1-1,1 0 1,-1 1-1,0-1 1,1 1-1,-1-1 0,0 0 1,1 1-1,-1-1 1,0 0-1,0 0 1,1 0-1,-1 0 1,0 0-1,0 1 0,1-1 1,-1 0-1,0-1 1,0 1-1,1 0 1,-1 0-1,0 0 1,1 0-1,-1-1 0,0 1 1,1 0-1,-1 0 1,0-1-1,1 1 1,-1-1-1,0 1 1,1 0-1,-1-1 0,1 1 1,-1-1-1,1 0 1,-2 0-1,-2-5-40,-1 0 0,1 0 0,0 0-1,1 0 1,-5-9 0,2 3-36,-8-18-243,0-1-1,2 0 1,-16-62-1,25 77 291,0 1 1,1-1-1,0 1 0,2-1 0,0 0 0,0 1 1,2-1-1,0 0 0,0 1 0,9-25 1,-10 36 94,1 1 0,-1 0 0,1 0 0,0 0 0,0 1 1,0-1-1,1 0 0,-1 1 0,1 0 0,-1-1 1,1 1-1,0 0 0,0 0 0,0 1 0,0-1 1,0 0-1,0 1 0,0 0 0,0 0 0,1 0 1,-1 0-1,4 0 0,-1 0 60,-1 0 0,0 1 0,1-1 0,-1 1 0,0 1 0,1-1 0,-1 1 0,0 0 0,0 0 0,1 0 0,-1 1 0,0-1 0,6 4 1,-3 0-1,0 1 0,-1-1 0,0 2 0,0-1 0,10 12 0,28 41 242,-30-39-268,3 5-277,-1 1-1,23 49 1,-36-69 22,3 9-1865,-6-14 650,-1-1 1219,0 1-1,0-1 1,0 0 0,0 0-1,0 0 1,1 1 0,-1-1-1,0 0 1,0 0 0,0 1-1,0-1 1,0 0 0,0 0-1,0 0 1,0 1 0,-1-1-1,1 0 1,0 0 0,0 1-1,0-1 1,0 0 0,0 0-1,0 0 1,0 1 0,0-1-1,-1 0 1,1 1-153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2:48.9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1 197 16267,'1'-5'1585,"-1"-1"823,7-9-975,1 2-361,2-4-640,3-1-208,0 0-264,2 0-248,0-5-592,1 0-593,4 0-839,3 5 1168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2:49.2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153 1 10778,'-13'5'1213,"0"0"-1,1 1 0,-1 1 1,1 0-1,1 1 0,-15 12 1,21-16-927,1 0 1,-1 0 0,1 1 0,0-1 0,1 1 0,-1 0 0,1 0-1,0 0 1,0 1 0,1-1 0,-1 0 0,1 1 0,0 0-1,1 0 1,0-1 0,-1 1 0,1 9 0,1-13-244,0 1 1,-1-1-1,2 1 1,-1-1-1,0 0 1,0 1-1,1-1 1,0 1-1,-1-1 1,1 0-1,0 1 1,0-1-1,0 0 1,0 0-1,1 0 1,-1 0-1,1 0 1,-1 0-1,1 0 1,-1 0-1,1-1 1,0 1-1,0 0 0,0-1 1,0 0-1,0 1 1,0-1-1,1 0 1,-1 0-1,0 0 1,0-1-1,1 1 1,-1 0-1,1-1 1,-1 0-1,1 1 1,2-1-1,4 0-225,1 0 0,-1-1 0,1 0 0,-1-1 0,0 0 0,0 0 0,0-1 0,17-8 0,-3 0-1456,0-1-1,23-18 1,-15 9 443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2:50.0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140 465 14651,'-4'0'649,"0"-1"0,0 1-1,0 0 1,0 0 0,0 0 0,-1 0 0,1 1-1,0 0 1,-5 1 0,6 0-440,0-1-1,0 0 1,0 1-1,1 0 1,-1-1 0,1 1-1,-1 0 1,1 1 0,0-1-1,0 0 1,0 0 0,0 1-1,-2 3 1,-1 2 119,-7 10 640,-14 31 1,23-43-869,1 0 0,0-1-1,0 1 1,0 1 0,1-1-1,0 0 1,0 0 0,1 0-1,0 1 1,0 7 0,1-12-97,-1 0 0,1 0 0,-1 0 0,1-1 1,0 1-1,0 0 0,0 0 0,0-1 0,0 1 0,0-1 0,0 1 1,1-1-1,-1 1 0,1-1 0,-1 0 0,1 0 0,-1 1 0,1-1 1,0 0-1,-1-1 0,1 1 0,0 0 0,0 0 0,-1-1 1,1 1-1,0-1 0,0 1 0,0-1 0,2 0 0,3 1-37,-1-1 0,0 0-1,0 0 1,1 0 0,-1-1-1,0 0 1,12-3 0,-10 1-37,1-1 1,-1 0-1,0 0 0,0-1 1,0-1-1,-1 1 0,1-1 1,9-10-1,5-8-114,20-28-1,-39 48 175,12-15-99,23-40-1,-34 53 103,-1-1-1,0 1 1,0 0-1,-1-1 1,0 1-1,0-1 1,-1 0-1,0 0 1,0 0-1,0 0 1,-1-10 0,0 16 8,0-1 0,0 1 0,0 0 0,0-1 0,-1 1 0,1 0 0,0 0 0,-1 0 1,1-1-1,-1 1 0,1 0 0,-1 0 0,0 0 0,1 0 0,-1 0 0,0 0 0,0 0 1,0 0-1,0 0 0,0 0 0,0 0 0,0 1 0,0-1 0,0 0 0,0 1 0,0-1 1,0 1-1,0-1 0,-1 1 0,1-1 0,0 1 0,0 0 0,0 0 0,-1 0 0,1 0 1,0-1-1,-1 2 0,1-1 0,0 0 0,0 0 0,-1 0 0,1 1 0,0-1 0,0 0 1,0 1-1,-1-1 0,-1 2 0,-3 3 19,-1 0 0,1 0 0,1 0 0,-1 1 0,1 0 0,0 0 0,0 0 0,0 1 1,-5 11-1,9-17-6,0 1 1,0-1 0,1 1-1,-1-1 1,0 1 0,1 0-1,-1-1 1,1 1 0,0-1-1,-1 1 1,1 0 0,0-1-1,0 1 1,0 0 0,1 2-1,-1-4-7,0 0-1,0 1 0,0-1 0,0 0 0,1 1 1,-1-1-1,0 0 0,0 1 0,1-1 1,-1 0-1,0 1 0,1-1 0,-1 0 0,0 0 1,1 0-1,-1 1 0,0-1 0,1 0 0,-1 0 1,1 0-1,-1 0 0,0 0 0,1 1 0,1-1 2,-1 0-1,1 0 0,0 0 0,-1-1 0,1 1 0,-1 0 1,1-1-1,-1 1 0,2-1 0,10-5 10,-1 0 0,-1 0 0,1-1 0,-1 0 0,18-16 1,46-49 19,-42 34-25,11-13 6,-39 46-12,1 0-1,-1 0 1,1 0-1,1 1 0,-1 0 1,11-5-1,-15 8 1,0 0 0,0 1-1,0-1 1,1 0 0,-1 1 0,0 0-1,0-1 1,1 1 0,-1 0 0,0 0-1,0 0 1,1 1 0,-1-1 0,0 0 0,0 1-1,0 0 1,1-1 0,2 2 0,-2 0 25,1 1-1,-1-1 1,0 0 0,0 1 0,0-1 0,0 1 0,-1 0 0,1 0 0,3 7-1,0 0 68,0 0 0,-1 1 0,-1-1 0,0 1 0,0 0 0,2 17 0,-1 2 38,-4-17-106,1 0 0,6 16 0,-4-14-27,-4-13-8,1 0-1,-1 0 0,1 0 0,-1 0 0,1 0 1,0 1-1,0-2 0,0 1 0,0 0 1,0 0-1,1 0 0,-1 0 0,2 1 1,-3-3 3,0 0 0,0 0 0,0 1 1,0-1-1,0 0 0,0 0 1,1 0-1,-1 0 0,0 0 0,0 0 1,0 1-1,0-1 0,0 0 1,0 0-1,0 0 0,1 0 0,-1 0 1,0 0-1,0 0 0,0 0 1,0 0-1,0 0 0,1 0 0,-1 0 1,0 0-1,0 1 0,0-1 1,0 0-1,0 0 0,1 0 0,-1 0 1,0-1-1,0 1 0,0 0 1,0 0-1,0 0 0,1 0 0,-1 0 1,0 0-1,0 0 0,0 0 1,0 0-1,0 0 0,1 0 0,-1 0 1,0 0-1,0-1 0,0 1 1,0 0-1,0 0 0,0 0 0,0 0 1,0 0-1,1 0 0,-1-1 0,0 1 1,0 0-1,0 0 0,0 0 1,0 0-1,0 0 0,0-1 0,0 1 1,0 0-1,0 0 0,0 0 1,0 0-1,0-1 0,0 1 0,-3-15-161,3 14 159,-7-22-192,0 1 0,-14-28 0,-5-12-101,9 13 94,1 1 0,-14-90 0,30 137 204,-1-1 0,1 1 0,0-1 0,0 0 0,0 1 0,0-1 0,0 1 0,1-1 0,-1 0 0,0 1 0,1-1 0,-1 1 0,1-1 0,-1 1 0,1-1 0,0 1 0,-1 0 0,1-1 0,0 1 0,0 0 0,0 0 0,0-1 0,2 0 0,-2 1 5,1 0 0,-1 1 0,1-1 1,0 0-1,-1 0 0,1 1 0,0 0 0,0-1 0,-1 1 0,1 0 1,0-1-1,0 1 0,0 0 0,-1 0 0,1 1 0,0-1 0,0 0 0,2 1 1,-1 0 13,1 0 0,0 1 0,0-1 0,-1 1 0,1-1 0,-1 1 0,0 0 0,1 0 0,-1 1 0,0-1 1,0 1-1,0-1 0,-1 1 0,1 0 0,-1 0 0,1 1 0,-1-1 0,0 0 0,0 1 0,-1-1 0,1 1 0,-1-1 1,1 1-1,-1 0 0,0 0 0,-1-1 0,1 1 0,-1 0 0,1 0 0,-1 0 0,0 0 0,-1 0 0,1 0 1,-1 0-1,1 0 0,-1-1 0,0 1 0,-1 0 0,1-1 0,-1 1 0,1 0 0,-1-1 0,0 0 0,-4 5 0,3-4-79,-1 0 0,1 0-1,-1-1 1,1 0 0,-1 0-1,0 0 1,0 0 0,0-1-1,-1 1 1,1-1-1,-1 0 1,-7 2 0,8-3-216,0 0 1,1 0 0,-1-1-1,0 0 1,0 0 0,1 0-1,-1 0 1,0-1-1,1 1 1,-1-1 0,0 0-1,1 0 1,-1 0 0,1-1-1,0 1 1,-1-1 0,-3-3-1,-11-9-2170,7-3 1001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2:50.3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15755,'0'6'3856,"0"-1"-3305,1 0 1,0 1 0,0-1-1,1 0 1,-1 0-1,1 0 1,0 0-1,0 0 1,5 6 0,28 42 945,-27-43-1161,52 81 681,1 1-795,-49-77-393,-4-5 190,0 1 0,0 0 1,8 19-1,-14-27-314,-1 0 1,0 0-1,0-1 0,0 1 0,0 0 1,-1 0-1,1 1 0,-1-1 0,0 0 1,0 0-1,0 0 0,0 0 0,0 0 1,-1 0-1,1 0 0,-1 0 0,0 0 1,0 0-1,0 0 0,-2 5 0,-7 9-3778,5-4 1586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2:50.6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1 157 15739,'8'1'5538,"-1"-9"-2922,4-8-824,-1-3-231,7 1-801,2-1-248,-2 2-272,1 1-80,-2 4-368,1 3-336,-3 0-952,0 4-505,-1 0-999,-2 1-265,9 4 1873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2:50.9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55 1 13667,'-3'37'4972,"2"-28"-4198,0 1 0,0-1 0,1 1 0,1-1 0,2 17 0,-3-23-733,1-1 0,0 0 0,-1 0 0,1 0 0,0 0 1,0 0-1,1 0 0,-1 0 0,0-1 0,1 1 0,-1 0 0,1-1 1,-1 1-1,1-1 0,0 1 0,0-1 0,-1 0 0,1 0 1,0 0-1,0 0 0,0 0 0,1 0 0,-1 0 0,0-1 0,0 1 1,0-1-1,0 1 0,1-1 0,2 0 0,0 0-21,0 0 0,0-1-1,0 1 1,-1-1-1,1 0 1,0 0 0,-1 0-1,1-1 1,0 0 0,-1 0-1,0 0 1,1 0-1,-1-1 1,0 0 0,0 0-1,-1 0 1,7-6 0,-9 8-16,-1 0 1,1 0 0,-1 0-1,0-1 1,1 1 0,-1 0-1,0 0 1,0 0 0,0 0-1,0 0 1,0 0 0,0 0-1,0 0 1,0 0 0,0 0-1,0 0 1,-1-1 0,1 1-1,0 0 1,-1 0 0,1 0-1,-1 0 1,1 1 0,-1-1-1,0 0 1,1 0 0,-1 0-1,0 0 1,1 0 0,-1 1-1,0-1 1,0 0 0,0 1-1,-1-1 1,-3-3 13,-1 0-1,1 0 1,-1 1 0,-8-4 0,2 2-282,-2 1 1,1 0-1,0 1 0,-1 1 1,0 0-1,1 1 1,-17 0-1,30 1 250,-15 2-1382,15-2 1334,0 0 0,-1 0 0,1 0 0,0 0 1,0 0-1,-1 0 0,1 0 0,0 0 0,0 0 0,0 0 0,-1 0 0,1 0 1,0 0-1,0 1 0,-1-1 0,1 0 0,0 0 0,0 0 0,0 0 1,0 1-1,-1-1 0,1 0 0,0 0 0,0 0 0,0 1 0,0-1 0,0 0 1,0 0-1,0 1 0,-1-1 0,1 0 0,0 0 0,0 1 0,0-1 0,0 0 1,0 0-1,0 1 0,0-1 0,0 0 0,0 0 0,0 0 0,1 1 1,-1-1-1,0 0 0,0 0 0,0 1 0,0-1 0,0 0 0,0 0 0,0 0 1,1 1-1,-1-1 0,0 0 0,0 0 0,0 0 0,0 1 0,1-1 1,-1 0-1,0 0 0,13 9-1114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2:51.1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71 11867,'2'-1'339,"0"0"0,0 0 0,0 0 0,0 1 0,1-1 0,-1 1 0,0-1 1,0 1-1,4 0 0,-4 0-166,-1 0 1,0 0-1,0 1 0,0-1 1,0 1-1,0-1 0,0 1 1,0-1-1,0 1 1,-1 0-1,1-1 0,0 1 1,0 0-1,0 0 0,-1 0 1,1 0-1,0-1 1,-1 1-1,1 0 0,-1 0 1,1 1-1,5 10 607,6 13-304,-12-24-465,1 0 1,-1 0-1,1 0 0,-1-1 0,1 1 1,0 0-1,-1 0 0,1-1 0,0 1 1,0 0-1,0-1 0,-1 1 0,1-1 1,0 1-1,0-1 0,0 1 0,0-1 1,0 0-1,0 0 0,2 1 0,-3-1 21,1 0-1,-1 0 0,1-1 1,-1 1-1,1 0 0,-1 0 0,0-1 1,1 1-1,-1 0 0,1-1 1,-1 1-1,0 0 0,1-1 1,-1 1-1,0 0 0,1-1 0,-1 1 1,0-1-1,0 1 0,0 0 1,1-1-1,-1 1 0,0-1 0,0 1 1,0-1-1,0 1 0,0-1 1,0 1-1,0-1 0,0 1 1,0-1-1,0 1 0,0-1 0,0 1 1,0-1-1,0 0 0,-5-27 1086,3 14-551,2 11-492,1 0 1,-1 0-1,1 0 1,0 0-1,0 1 0,0-1 1,0 0-1,0 0 1,1 1-1,-1-1 0,1 1 1,0-1-1,0 1 1,0 0-1,0 0 0,4-3 1,-4 2-147,1 0 0,0 1 1,1-1-1,-1 1 0,0 0 0,1 0 1,-1 1-1,1-1 0,-1 1 0,1-1 1,0 1-1,5-1 0,18 5-3093,4 4 1405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3:38.7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5 349 11426,'-3'5'1785,"1"6"1632,2 14-1433,5 3-48,3 11-423,-3 2-265,7 0-336,3 2-216,-1-8-392,5-7-112,-1-5-152,-4-14-112,1-5-704,0-6-384,0-16-1200,4-10-57,4-23 1273</inkml:trace>
  <inkml:trace contextRef="#ctx0" brushRef="#br0" timeOffset="1">181 1 16091,'-1'15'905,"0"1"0,2 0 0,0-1 0,0 1 0,1-1 0,1 0 0,1 1 0,0-1 0,1-1 0,9 20 0,-4-14-468,1 0-1,0 0 1,2-1-1,0-1 1,1 0 0,25 24-1,-23-27-430,2 0 0,0-1 0,0-1 0,27 13 0,-24-17-906,-21-9 807,1 0 0,-1 1 0,0-1 0,0 0-1,1 0 1,-1 0 0,0 0 0,1 0 0,-1 0 0,0 0 0,1 0-1,-1 0 1,0 0 0,1 0 0,-1 0 0,0 0 0,1 0 0,-1 0-1,0 0 1,1 0 0,-1 0 0,0 0 0,0 0 0,1 0 0,-1 0-1,0-1 1,1 1 0,-1 0 0,0 0 0,0 0 0,1-1 0,-1 1 0,0 0-1,0 0 1,1-1 0,-1 1 0,0 0 0,0 0 0,0-1 0,0 1-1,0 0 1,1-1 0,-1 1 0,0 0 0,0-1 0,0 1 0,0 0-1,0 0 1,0-1 0,0 1 0,0 0 0,0-1 0,0 1 0,0 0-1,0-1 1,0 1 0,0 0 0,-1-1 0,-4-16-1760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2:54.7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 41 10442,'2'0'385,"0"0"0,0 0-1,0 0 1,0-1 0,0 1-1,1 0 1,-1-1 0,0 0 0,0 1-1,0-1 1,0 0 0,0 0-1,0 0 1,-1 0 0,1 0-1,3-3 1,12-6 956,14 2-116,-11 5-575,-17 2-521,-1 1 0,1 0 1,-1 0-1,1 0 0,-1 0 1,5 1-1,-5-1-43,0 0 0,0 1 0,0-1 0,0 0 0,-1 0 0,1 0 0,0-1 0,0 1 0,0 0 0,0-1 0,0 1 0,2-2 0,-4 2-83,0 0 1,1-1 0,-1 1 0,0 0-1,1 0 1,-1-1 0,0 1-1,1 0 1,-1 0 0,0 0 0,1-1-1,-1 1 1,1 0 0,-1 0 0,0 0-1,1 0 1,-1 0 0,1 0-1,-1 0 1,0 0 0,1 0 0,-1 0-1,1 0 1,-1 0 0,0 0-1,1 0 1,-1 0 0,1 0 0,-1 1-1,0-1 1,1 0 0,-1 0-1,0 0 1,1 1 0,-1-1 0,0 0-1,1 0 1,-1 1 0,0-1-1,0 0 1,1 1 0,-1-1 0,0 0-1,0 1 1,1-1 0,-1 0-1,0 1 1,0-1 0,0 1 0,0-1-1,0 0 1,0 1 0,0-1-1,0 1 1,0-1 0,0 0 0,0 1-1,0-1 1,0 1 0,0 0-1,0 88 33,1 13-16,23 56 23,-12-92 38,3 86 1,-24 40 320,-1-8-119,11-168-277,-3 103 13,1-102-14,-2 1 1,0-1-1,-1 0 0,-10 30 0,9-35 50,1 0-1,-2-1 1,0 1 0,0-1-1,-1 0 1,0-1 0,-1 1-1,-9 8 1,16-17 20,-1-1 0,0 0 0,1 0 0,-1 0 0,0 0 0,0 0 1,1 0-1,-1 0 0,0-1 0,0 1 0,0-1 0,0 1 0,0-1 0,0 0 0,0 0 0,0 1 0,0-2 0,0 1 0,0 0 0,0 0 0,0-1 0,-2 0 0,-5-2 227,0 0 0,0-1 0,-14-8-1,-12-4-323,34 16-119,0-1-1,0 1 0,0 0 0,1-1 0,-1 1 0,0 0 1,0-1-1,0 1 0,1-1 0,-1 0 0,0 1 0,0-2 1,2-2-1783,9 0 377,18 0 177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2:55.2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185 91 7778,'2'-7'1126,"1"1"1,-2-1-1,1 1 1,-1-1-1,0 0 1,0-8-1,0 14-960,-1-1 1,0 1-1,0 0 0,-1 0 0,1 0 1,0 0-1,0 0 0,0 0 1,-1-1-1,1 1 0,-1 0 1,1 0-1,-1 0 0,1 0 1,-1 0-1,1 0 0,-1 1 0,0-1 1,0 0-1,1 0 0,-1 0 1,0 0-1,0 1 0,0-1 1,0 1-1,0-1 0,0 0 1,0 1-1,0 0 0,0-1 0,0 1 1,0 0-1,0-1 0,-1 1 1,1 0-1,0 0 0,0 0 1,0 0-1,0 0 0,0 0 0,0 0 1,-1 0-1,1 1 0,0-1 1,-2 1-1,-6 1 352,0 0 0,0 0 1,-16 7-1,22-7-479,0-1 1,0 1 0,-1 0-1,1 0 1,1 0 0,-1 0 0,0 1-1,0-1 1,1 1 0,0 0-1,-1 0 1,-2 5 0,-10 20-5,2 1 1,1 0 0,-11 41-1,22-64-32,-1 0 0,1 0 0,0 0 0,1 0 0,0 0 0,0 0 1,1 9-1,-1-14-13,0 1 0,1-1 0,-1 1 1,0-1-1,1 0 0,-1 1 0,1-1 1,0 1-1,-1-1 0,1 0 1,0 0-1,0 1 0,0-1 0,0 0 1,0 0-1,0 0 0,0 0 0,0 0 1,0 0-1,0 0 0,1 0 1,-1-1-1,0 1 0,1 0 0,-1-1 1,0 1-1,1-1 0,-1 1 0,1-1 1,-1 0-1,1 0 0,-1 0 1,1 0-1,2 0 0,1-1-149,0 0 0,0 0-1,0 0 1,0-1 0,0 0 0,0 0-1,0 0 1,-1-1 0,1 0-1,-1 0 1,1 0 0,-1 0 0,0 0-1,6-8 1,2-3-518,0 1-1,-2-1 1,11-18 0,-9 12-522,-1 0 0,-2-1 0,0 0 0,-1 0 0,7-31 0,-7 18 62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2:55.5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50 10874,'-2'-8'826,"1"6"-389,0-1-1,0 1 1,1 0 0,-1-1 0,1 1 0,0-1-1,-1 1 1,1 0 0,0-1 0,0 1 0,1-1-1,-1 1 1,0 0 0,2-3 0,-2 5-379,0-1 0,0 1 1,0 0-1,0 0 0,0 0 1,0-1-1,0 1 0,0 0 0,1 0 1,-1 0-1,0 0 0,0 0 0,0-1 1,0 1-1,0 0 0,1 0 1,-1 0-1,0 0 0,0 0 0,0 0 1,0 0-1,1 0 0,-1 0 0,0 0 1,0-1-1,0 1 0,1 0 1,-1 0-1,0 0 0,0 0 0,0 0 1,1 0-1,-1 0 0,0 1 0,0-1 1,0 0-1,1 0 0,-1 0 0,0 0 1,0 0-1,0 0 0,0 0 1,1 0-1,-1 0 0,0 0 0,0 1 1,0-1-1,0 0 0,0 0 0,1 0 1,-1 0-1,0 1 0,0-1 1,0 0-1,0 0 0,0 1 0,4 10 1490,3 53 1357,13 83-1045,16 0-731,-30-128-1072,1-1 0,1 1-1,1-2 1,0 1 0,19 26 0,-25-41-119,-1 0 1,1 0-1,0 0 1,0 0 0,0 0-1,5 3 1,-7-5-65,0-1 1,0 1-1,0-1 0,-1 1 1,1-1-1,0 0 1,0 1-1,0-1 0,0 0 1,0 0-1,0 0 1,0 0-1,0 1 0,0-1 1,0-1-1,0 1 1,0 0-1,0 0 0,0 0 1,0 0-1,0-1 1,0 1-1,0 0 0,0-1 1,0 1-1,0-1 1,0 1-1,0-1 0,-1 0 1,1 1-1,1-2 1,33-38-8489,-19 25 6428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2:55.9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90 29 12059,'6'-19'4053,"-6"10"-1093,-1 9-2879,1 0-1,0 0 1,0 0-1,-1 0 1,1 0-1,0 0 1,0 0-1,-1 0 0,1 0 1,0 0-1,0 0 1,-1 0-1,1 0 1,0 0-1,0 0 1,-1 0-1,1 0 1,0 0-1,0 0 0,-1 0 1,1 0-1,0 0 1,0 0-1,-1 0 1,1 0-1,0 1 1,0-1-1,0 0 1,-1 0-1,1 0 0,0 0 1,0 1-1,-5 2 265,1 1 0,0 0 0,0 0 0,0 1 0,1-1 0,0 0 0,0 1 0,0 0 0,0 0 0,-3 8 0,0 2-12,1 0 1,-5 24-1,7-25-168,0-1 0,2 1 0,-1 0 0,2 0 0,1 23 0,0-32-131,0 0 0,0-1-1,0 1 1,1 0 0,-1-1-1,1 1 1,0-1 0,5 8 0,-5-9-26,0-1-1,1 1 1,-1-1 0,0 0 0,1 0-1,-1 0 1,1 0 0,0 0 0,-1 0 0,1-1-1,0 1 1,0-1 0,0 0 0,5 1 0,-4-1-1,1 0 1,-1-1-1,0 0 1,0 0-1,1 0 1,-1-1-1,0 1 1,0-1-1,1 0 0,-1 0 1,0-1-1,0 1 1,0-1-1,-1 0 1,1 0-1,0 0 1,-1 0-1,1-1 1,4-4-1,-2 2 0,-1 0 0,0 0 0,0 0 0,0-1 0,-1 0 0,0 0 0,0 0 0,-1 0 0,0 0 0,5-14 0,-7 18-4,0-1 0,-1 0 0,1 1-1,-1-1 1,0 0 0,0 0 0,0 1-1,0-1 1,0 0 0,-1 1 0,1-1-1,-1 0 1,0 0 0,0 1 0,0-1 0,0 1-1,0-1 1,0 1 0,-1 0 0,1-1-1,-1 1 1,0 0 0,0 0 0,0 0-1,0 0 1,0 0 0,-3-2 0,-4-3-15,0 0 0,0 1 0,0 1 0,-1-1 0,0 1 0,-15-5 0,20 9-113,1-1 0,-1 1 0,0 0 0,0 0 0,0 1 0,1-1 0,-1 1 0,0 0 0,0 1 0,0-1 0,0 1 0,0 0 0,1 0 0,-1 0 0,0 1 0,-7 3 0,10-4-133,0 1-1,0-1 0,1 0 1,-1 1-1,1-1 0,-1 1 1,1-1-1,-1 1 0,1 0 1,-1 2-1,1-4 199,1 1-1,0-1 1,-1 0-1,1 1 1,0-1-1,0 1 1,0 0 0,-1-1-1,1 1 1,0-1-1,0 1 1,0-1-1,0 1 1,0-1 0,0 1-1,0-1 1,0 1-1,0 0 1,0-1-1,1 1 1,-1-1 0,0 1-1,0-1 1,0 1-1,1-1 1,-1 1-1,0-1 1,0 1-1,1-1 1,-1 0 0,1 1-1,-1-1 1,0 1-1,1-1 1,-1 0-1,1 1 1,-1-1 0,1 0-1,-1 0 1,1 1-1,-1-1 1,1 0-1,12 2-63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2:56.6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81 14547,'0'0'129,"-1"0"0,1 0-1,0 0 1,-1 0 0,1 0 0,-1 0 0,1 1-1,0-1 1,-1 0 0,1 0 0,0 1 0,-1-1-1,1 0 1,0 0 0,-1 1 0,1-1-1,0 0 1,0 1 0,-1-1 0,1 0 0,0 1-1,0-1 1,-1 1 0,1-1 0,0 0 0,0 1-1,0-1 1,0 1 0,0-1 0,0 0-1,0 1 1,0-1 0,0 1 0,0-1 0,0 1-1,0-1 1,0 0 0,0 1 0,0-1 0,0 1-1,6 20 1122,-5-18-986,5 16 1027,16 31 0,-13-33-417,10 33 1,-17-33-520,-1-7-191,0-10-90,0-3 3,6-17-132,-2-1-1,-1 1 1,4-34 0,-6 36-32,0-1-1,1 0 0,2 1 0,0 0 1,8-20-1,-11 34 90,0 1 1,0-1-1,0 1 1,0 0-1,5-5 1,-6 7 6,-1 1-1,0-1 1,1 1 0,-1-1-1,1 1 1,-1-1 0,1 1 0,-1-1-1,1 1 1,-1 0 0,1-1 0,-1 1-1,1 0 1,-1 0 0,1-1-1,0 1 1,-1 0 0,1 0 0,-1 0-1,1 0 1,0 0 0,-1 0-1,1 0 1,0 0 0,-1 0 0,1 0-1,-1 0 1,1 0 0,0 0 0,-1 0-1,1 1 1,-1-1 0,1 0-1,0 0 1,-1 1 0,1-1 0,-1 0-1,1 1 1,-1-1 0,1 1-1,0 0 1,17 30 782,-2-3-163,43 69 95,-40-63-743,-15-24-120,0-3-1909,-4-7 1923,0 1 0,0-1-1,0 0 1,0 0 0,0 0 0,1 0 0,-1 0 0,0 0-1,0 0 1,0 0 0,0 0 0,1 0 0,-1 0 0,0 0-1,0 0 1,0 0 0,1 0 0,-1 0 0,0 0 0,0 0-1,0 0 1,0 0 0,1 0 0,-1 0 0,0 0-1,0-1 1,0 1 0,9-6-2798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2:57.4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64 240 13027,'-1'0'427,"0"1"1,0-1-1,0 0 1,0 0-1,0 1 1,1-1-1,-1 0 1,0 1-1,0-1 0,0 1 1,1-1-1,-1 1 1,0-1-1,0 2 1,-12 13 1850,-5 18-731,16-27-1341,0 1 0,0-1-1,0 1 1,1 0 0,0-1 0,1 1 0,0 8 0,0-12-144,0 0 0,0 1 0,0-1 0,1 0 0,-1 0 0,1 1 0,0-1 0,0 0 0,0 0 0,1 0 0,-1 0 0,1 0 0,-1 0 0,1 0 0,0-1 1,4 5-1,-4-6-37,0 1 1,0-1 0,0 0 0,0 0 0,0 0 0,1-1 0,-1 1-1,0 0 1,0-1 0,1 0 0,-1 1 0,0-1 0,1 0 0,-1 0 0,0 0-1,1 0 1,-1-1 0,0 1 0,1-1 0,-1 1 0,0-1 0,0 0 0,0 0-1,0 0 1,1 0 0,2-2 0,5-4 39,0 0 0,0 0 0,14-14 0,-17 15-44,13-13 16,-19 18-33,0-1 1,0 1-1,0 0 1,0 0-1,0-1 1,0 1-1,0-1 1,-1 1-1,1 0 1,-1-1-1,1 1 1,-1-1-1,1-2 0,-1 3-1,0 1-1,0-1 0,0 1 0,-1-1 0,1 0 0,0 1 0,0-1 0,0 1 0,0-1 1,-1 1-1,1-1 0,0 1 0,0 0 0,-1-1 0,1 1 0,0-1 0,-1 1 0,1-1 1,-1 1-1,1 0 0,0-1 0,-1 1 0,1 0 0,-1-1 0,0 1 0,-17-3 34,-19 8-22,35-5-16,-36 9-1333,-44 17-1,98-34-5967,3-1 6069</inkml:trace>
  <inkml:trace contextRef="#ctx0" brushRef="#br0" timeOffset="1">285 137 12227,'6'3'1696,"0"0"0,0 0 0,0-1 0,9 3 0,14 6 797,51 24 949,-80-35-3432,1 0-1,-1 1 1,0-1 0,1 0 0,-1 0 0,0 0-1,0 1 1,1-1 0,-1 0 0,0 0 0,1 1-1,-1-1 1,0 0 0,0 1 0,0-1 0,1 0 0,-1 1-1,0-1 1,0 0 0,0 1 0,0-1 0,0 1-1,0-1 1,0 0 0,0 1 0,0-1 0,0 1 0,0-1-7,0 0 1,0 1-1,0-1 1,0 0-1,0 0 1,-1 0-1,1 0 1,0 0-1,0 1 1,0-1 0,-1 0-1,1 0 1,0 0-1,0 0 1,0 0-1,-1 0 1,1 0-1,0 0 1,0 0-1,-1 0 1,1 0 0,0 0-1,0 0 1,0 0-1,-1 0 1,1 0-1,0 0 1,0 0-1,-1 0 1,1 0-1,0 0 1,0 0-1,0 0 1,-1 0 0,1 0-1,0 0 1,0-1-1,0 1 1,-1 0-1,1 0 1,0 0-1,0 0 1,0-1-1,-2 0 9,1-1-1,-1 1 0,1-1 0,0 1 0,-1-1 0,1 0 0,0 1 0,0-1 0,0 0 0,1 0 1,-1 0-1,0 0 0,1 1 0,-1-1 0,1 0 0,0 0 0,-1-3 0,1-35 155,0 39-165,0-4 36,1 0 0,0 1 0,0-1 0,0 0 0,0 0 0,1 0-1,0 1 1,0-1 0,0 1 0,0-1 0,1 1 0,0 0 0,0 0 0,0 0 0,0 1-1,1-1 1,-1 1 0,1-1 0,7-4 0,0 2-5,-1 0 1,1 1-1,0 0 0,0 1 0,1 0 1,-1 0-1,14-1 0,-24 5-47,2-1-62,1 0 0,-1 1 0,0-1 0,0 1 1,0 0-1,5 0 0,-7 0 58,0 1 0,0-1 0,0 1 0,0-1 0,0 1 1,-1-1-1,1 1 0,0 0 0,0-1 0,-1 1 0,1 0 0,0-1 0,-1 1 0,1 0 1,-1 0-1,1 0 0,0 1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2:29.0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31 435 15171,'13'91'4104,"-3"-29"-2285,-10-60-1782,0-1 1,1 0 0,-1 0-1,0 0 1,0 0 0,0 1-1,0-1 1,0 0 0,-1 0-1,1 0 1,-1 3-1,1-4-29,0 0 0,0 0 0,-1 0 0,1 0 0,0 0 0,0 0 0,0 0 0,-1 0 0,1 0 0,0 0 0,0 0 0,-1 0 0,1 0-1,0 0 1,0 0 0,0-1 0,-1 1 0,1 0 0,0 0 0,0 0 0,0 0 0,0 0 0,-1 0 0,1-1 0,0 1 0,0 0 0,0 0-1,0 0 1,0 0 0,-1-1 0,1 1 0,0 0 0,0 0 0,0 0 0,0-1 0,-3-3 16,1 0 1,0 0-1,0 0 1,0-1 0,-1-4-1,-8-47-358,2-1 0,-2-81 0,10 108-26,1 1-1,7-57 0,-4 71 398,0-1 0,1 1 0,1 0 1,0 0-1,1 0 0,0 0 0,10-14 0,-14 26 59,0 0-1,-1 0 1,2 1 0,-1-1-1,0 1 1,0-1 0,1 1-1,0 0 1,-1-1 0,1 1-1,0 1 1,0-1 0,0 0-1,0 1 1,0-1 0,0 1-1,1 0 1,4-1 0,-5 2-3,0 0 1,0 0-1,0 0 1,1 1-1,-1-1 1,0 1-1,0 0 1,0 0-1,0 0 1,0 0-1,0 0 1,0 1-1,-1-1 1,1 1-1,0 0 1,-1 0-1,1 0 0,-1 0 1,4 4-1,13 15 198,-2 0-1,-1 1 1,18 30-1,34 78 395,-45-85-368,-4-6-146,18 32 289,-32-62-608,2 0 0,-1 0 0,1 0-1,0-1 1,10 8 0,-11-12-1799,-15-6-3246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2:29.2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47 14771,'-1'-2'1681,"1"-5"703,6-1-384,2 2-255,1-3-737,4 4-240,0 4-456,2-1-160,4 2-152,1 0-208,2 3-656,-1-4-400,-1-1-1033,-1-4-303,-1 6 1432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2:30.1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0 264 11050,'3'-1'318,"0"0"-1,0 0 1,0 0-1,0 0 1,0 0 0,1 1-1,-1-1 1,0 1-1,0 0 1,0 0-1,0 0 1,1 0-1,-1 1 1,0-1-1,0 1 1,0 0-1,0 0 1,0 0 0,0 0-1,0 1 1,0-1-1,-1 1 1,1-1-1,0 1 1,-1 0-1,1 0 1,-1 0-1,4 5 1,-3-3-156,0-1 1,0 1-1,0 1 1,0-1-1,-1 0 1,1 1-1,-1-1 1,0 1-1,0-1 1,-1 1-1,0 0 1,0 0-1,0 0 1,0 0-1,-1 0 1,1 0-1,-2 9 1,1-12-161,-1 0 0,1-1 1,0 1-1,-1-1 1,1 1-1,-1-1 1,0 1-1,0-1 1,1 1-1,-1-1 0,0 0 1,0 1-1,0-1 1,0 0-1,-1 0 1,1 0-1,0 0 0,0 0 1,-1 0-1,1 0 1,-1 0-1,1-1 1,0 1-1,-1 0 0,1-1 1,-1 1-1,0-1 1,1 0-1,-1 1 1,1-1-1,-1 0 0,0 0 1,1 0-1,-1 0 1,1 0-1,-1-1 1,0 1-1,1 0 0,-1-1 1,1 1-1,-1-1 1,1 1-1,-1-1 1,1 0-1,-1 0 0,1 0 1,0 0-1,-1 0 1,1 0-1,-1-1 1,-1-2-9,1 1 1,-1-1 0,1 0 0,0 0 0,0-1-1,1 1 1,-1 0 0,1 0 0,0-1 0,0 1-1,0-1 1,1 1 0,-1-1 0,1-4-1,1 2 18,-1 0-1,1 0 0,1 0 0,-1 0 0,1 0 0,0 0 0,1 0 0,6-12 1,-7 14 50,2 0 0,-1 0 0,0 0 0,1 1 0,0-1 0,0 1 0,0 0 0,1 0 0,0 0 0,8-5 0,-10 7 31,1 1-1,-1-1 1,1 1 0,-1-1-1,1 1 1,0 0 0,0 1-1,-1-1 1,1 0 0,0 1-1,0 0 1,0 0 0,0 0-1,0 1 1,-1-1 0,1 1-1,4 1 1,-3 0-41,-1 0-1,0 0 1,0 0-1,1 0 1,-1 1 0,-1-1-1,1 1 1,0 0-1,-1 1 1,1-1-1,-1 0 1,0 1 0,0 0-1,0 0 1,-1 0-1,0 0 1,4 7-1,-2-1 10,0 1 0,-1-1 0,0 1-1,-1-1 1,0 1 0,0 14 0,-2-24-56,0 0-1,0 0 1,0 0 0,0-1 0,0 1 0,0 0-1,0 0 1,0 0 0,1 0 0,-1-1 0,0 1 0,0 0-1,1 0 1,-1 0 0,0-1 0,2 2 0,3-12 13,1-2-18,3-7-112,-1-1 0,9-37 0,-12 39 38,1-1 1,0 1 0,17-33-1,-22 49 72,1 0 0,-1 0 0,0 0-1,1 0 1,0 0 0,-1 0 0,1 1-1,0-1 1,0 0 0,0 1 0,0 0-1,0-1 1,0 1 0,5-2 0,-6 3 5,0 0 0,0 0 1,0 0-1,1 0 0,-1 0 1,0 0-1,0 0 0,1 0 0,-1 0 1,0 1-1,0-1 0,0 0 1,1 1-1,-1-1 0,0 1 1,0 0-1,0-1 0,0 1 0,0 0 1,0-1-1,0 1 0,0 0 1,0 0-1,0 0 0,-1 0 1,1 0-1,0 0 0,-1 0 0,1 0 1,0 0-1,0 2 0,9 18 136,-6-12-68,0 0 1,1 0-1,0-1 0,0 0 1,11 12-1,-15-18-65,0-1-1,1 0 0,-1 1 1,0-1-1,1 0 1,0 0-1,-1 0 1,1 0-1,0-1 1,-1 1-1,1 0 1,0-1-1,0 1 1,0-1-1,0 1 1,-1-1-1,1 0 1,0 0-1,0 0 1,0 0-1,0 0 1,0 0-1,0-1 1,-1 1-1,1-1 1,0 1-1,0-1 1,0 0-1,-1 0 1,1 1-1,0-1 1,-1 0-1,1 0 0,-1-1 1,3-1-1,0-1-2,1 0-1,0-1 0,-1 1 1,0-1-1,0 0 0,5-10 0,18-38-67,-14 27 12,25-50-79,-38 75 131,0 0 0,1 0 1,0 0-1,-1 0 0,1 1 1,-1-1-1,1 0 0,0 0 0,0 1 1,-1-1-1,1 0 0,0 1 1,0-1-1,0 1 0,0-1 1,1 0-1,-2 1 2,1 0-1,-1 0 1,1 0 0,-1 0-1,1 0 1,-1 1 0,0-1 0,1 0-1,-1 0 1,1 0 0,-1 0-1,1 1 1,-1-1 0,0 0-1,1 0 1,-1 1 0,0-1 0,1 0-1,-1 0 1,0 1 0,1-1-1,-1 1 1,0-1 0,1 1-1,1 4 21,1 0 0,-1 0 0,0 1 0,2 9-1,0-3 49,1-2-88,0 0 0,1-1-1,0 0 1,0-1-1,1 1 1,0-1-1,1 0 1,0-1-1,16 13 1,-21-19-165,-1 0 1,0 1-1,0-1 1,0 0-1,1 0 1,-1 0-1,0-1 1,1 1-1,4 0 1,-6 0-106,0-1 1,1 0 0,-1-1-1,0 1 1,1 0 0,-1 0-1,0 0 1,0-1 0,1 1-1,-1-1 1,0 1 0,0-1-1,0 1 1,0-1 0,1 0-1,-1 0 1,0 1 0,0-1 0,1-2-1,7-6-1841,7 4 831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2:30.3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 1 17284,'-11'2'1640,"-1"3"753,7-2-1097,4-2-384,4-2-648,5-1-232,9-1-520,2 0-408,6 1-1361,3 2-879,-7 10 1679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3:39.3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13 417 13691,'-6'1'1968,"-1"-1"1657,14-11-1512,3-9-193,9-9-584,6-1-288,1-1-487,7 1-289,0 6-704,-2-1-457,-6 7-1159,-2 3-585,-5 10 1345</inkml:trace>
  <inkml:trace contextRef="#ctx0" brushRef="#br0" timeOffset="1">496 113 13515,'5'-5'1443,"0"-1"-1,0 0 1,-1 1 0,6-13-1,-5 9-610,-1 0-1,5-18 0,-8 26-808,-1 0 1,0 0-1,0-1 0,1 1 0,-1 0 0,0 0 0,0 0 1,0 0-1,0-1 0,0 1 0,0 0 0,-1 0 0,1 0 1,0 0-1,-1-3 0,0 4-15,1-1 0,0 1 0,-1-1 0,1 1 1,-1 0-1,1-1 0,0 1 0,-1-1 0,1 1 0,-1 0 0,0-1 0,1 1 0,-1 0 1,1 0-1,-1-1 0,1 1 0,-1 0 0,0 0 0,1 0 0,-1 0 0,-1 0 0,0 0-4,0 0 0,0 0 0,0 1 0,1-1 0,-1 1 0,0-1-1,0 1 1,0 0 0,0 0 0,0-1 0,1 1 0,-1 1 0,0-1-1,1 0 1,-1 0 0,-2 3 0,-3 5 0,0 0-1,0 1 1,1 0 0,0 0-1,1 0 1,0 1-1,-5 13 1,8-18-2,0 1 0,1-1 0,0 1 0,0-1-1,0 1 1,0-1 0,1 1 0,0 0 0,1-1 0,-1 1 0,1 0 0,1-1 0,-1 0 0,4 8-1,-4-11 14,1 0-1,0 0 0,0 0 1,0 0-1,0-1 0,0 1 1,1-1-1,-1 1 0,1-1 1,0 0-1,-1 0 0,1 0 1,0-1-1,0 1 0,0-1 1,1 1-1,-1-1 0,0 0 1,0 0-1,1 0 0,-1-1 1,0 1-1,7-1 0,1 1 96,1-1-1,0-1 0,-1 0 1,1-1-1,18-4 1,-12 1-46,-1 0 0,1-1 0,18-10 0,-30 12-539,1 1 0,-1-1 0,0-1 0,0 1 1,0-1-1,0 0 0,-1 0 0,0-1 0,0 0 0,5-7 0,-2 2-744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2:30.9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80 0 16764,'100'130'8672,"-93"-121"-8478,0 1-1,-1 1 1,11 20 0,-15-25-310,1 1 1,-1-1 0,0 0-1,-1 1 1,0-1-1,0 1 1,0 0-1,-1 10 1,0-16 31,1 0 1,-1-1-1,0 1 0,0-1 1,0 1-1,-1-1 0,1 1 1,0-1-1,0 1 0,0-1 1,0 1-1,0 0 0,-1-1 1,1 1-1,0-1 0,0 1 1,-1-1-1,1 0 1,0 1-1,-1-1 0,1 1 1,0-1-1,-1 0 0,1 1 1,-1-1-1,1 0 0,-1 1 1,1-1-1,-1 0 0,1 1 1,-1-1-1,1 0 0,-1 0 1,1 0-1,-1 0 0,1 0 1,-1 0-1,0 1 0,1-1 1,-1 0-1,1-1 0,-1 1 1,1 0-1,-1 0 0,1 0 1,-1 0-1,1 0 0,-2-1 1,-1 0-360,0 0 1,0-1-1,0 0 1,0 0-1,0 1 1,0-2 0,-3-1-1,-61-67-5681,46 46 4608,-41-35 1,48 50 2245,-5-7 1478,19 16-2131,-1 1 0,1 0 0,0-1 0,0 1 0,0-1 0,0 1 0,0-1 0,0 1 0,0-1 0,0 1 0,0-1 0,0 1 0,0-1 0,0 1 0,0-1 0,0 1 0,0-1 0,0 1 0,1 0 0,-1-1-1,0 1 1,0-1 0,0 1 0,1-1 0,-1 1 0,0 0 0,1-1 0,-1 1 0,0 0 0,1-1 0,-1 1 0,0 0 0,1 0 0,-1-1 0,1 1 0,-1 0 0,1 0 0,-1 0 0,0-1 0,1 1 0,23-10 1028,-20 8-824,25-9 1113,1 2 1,41-9-1,-55 15-871,1 1-1,-1 0 0,1 1 0,0 1 1,0 1-1,18 3 0,-29-4-378,-1 2 0,1-1 0,-1 1-1,0-1 1,1 2 0,-1-1 0,0 0 0,0 1 0,9 7 0,-12-9-93,0 1 1,-1 0 0,1 0-1,0 0 1,-1 0 0,0 0 0,1 0-1,-1 0 1,0 0 0,0 1-1,0-1 1,0 1 0,-1-1 0,1 0-1,0 1 1,-1-1 0,0 1-1,0-1 1,0 1 0,0-1-1,0 1 1,0-1 0,-1 1 0,0 4-1,-3 5-61,-1 0 0,0-1 0,0 0 1,-1 1-1,0-2 0,-1 1 0,-1-1 0,1 0 0,-2-1 0,1 1 0,-1-2 0,-20 16 0,27-22-192,0-1 0,0 0 0,-1 0 0,1 0 0,0 0 0,-1 0 0,1-1 0,0 1 0,-1-1 0,-3 1 0,5-1 43,0 0-1,0 0 0,0 0 0,0 0 1,0-1-1,1 1 0,-1 0 0,0 0 0,0-1 1,0 1-1,0-1 0,0 1 0,1-1 1,-1 1-1,0-1 0,0 1 0,1-1 1,-1 1-1,0-1 0,1 0 0,-1 0 1,0 1-1,1-1 0,-1 0 0,1 0 0,0 0 1,-1 0-1,1 0 0,-3-14-1208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2:31.1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16876,'12'10'1352,"-4"-2"888,5 10-375,-5-1-393,4 6-216,1-2-423,-2-1-193,-4 1-344,-2-3-128,0 3-144,-4-1-120,-1-3-424,-3-3-337,-7-7-703,4-1-440,-6-6-689,-1-4 1377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2:31.4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0 100 13851,'14'-6'1768,"4"-3"1689,1 0-888,4-1-769,2 0-272,0-5-575,-7 4-225,3 1-384,-6 2-136,-5 1-280,4 4-176,-10 1-744,-13 7-5426,5 8 5266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2:31.7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90 13179,'6'0'1448,"4"-4"1297,-2-3-441,10-3-303,0-3-249,5 3-584,-3-5-272,0 6-519,-4-5-169,-3 8-336,-1 4-241,-9 4-775,2 3-448,-6 5-841,-4 1-319,5 14 1576</inkml:trace>
  <inkml:trace contextRef="#ctx0" brushRef="#br0" timeOffset="1">75 268 15283,'9'6'1561,"1"-1"1087,2-1-103,3-8-689,3-2-312,3-4-607,-3 0-273,0-3-1088,2 11-1185,1 4 1001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3:00.9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329 1 7122,'-1'0'6250,"-3"7"-5027,-15 55 3116,14-41-3510,-2-1 1,-15 36-1,-8-3 148,-3-2 1,-47 57-1,-19 26 332,98-131-1287,-2 1 5,0-1 0,1 1 0,-1 0 0,1 0 0,0 0 1,1 0-1,-1 1 0,1-1 0,0 0 0,-2 9 0,0-59-9281,1 39 7968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3:01.3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40 12099,'0'-1'217,"0"1"0,0-1 0,-1 1 0,1-1-1,0 1 1,0-1 0,0 1 0,-1-1 0,1 1 0,0-1 0,0 1 0,0-1 0,0 1 0,0-1 0,0 0 0,0 1 0,0-1 0,0 1 0,1-1 0,-1 1 0,0-1 0,0 1 0,0-1 0,1 1 0,-1-1 0,1 0 0,0 0 84,0-1-1,0 1 1,1 0 0,-1-1-1,0 1 1,1 0 0,-1 0-1,3-1 1,-1 0-11,1 0-1,-1 1 1,1-1 0,-1 1 0,1 0-1,0 0 1,0 0 0,4 0-1,-5 1-113,1 0 0,-1 1 0,1 0-1,-1 0 1,1 0 0,-1 0 0,1 0-1,-1 1 1,0-1 0,6 4 0,31 26 1164,-10-8-429,-7-8-398,0-2-1,1-1 1,1-1 0,47 14-1,109 18 201,-122-31-945,-58-12 91,-1 1 0,1-1 0,0 0 1,0 0-1,-1 1 0,1-1 1,0 0-1,-1 1 0,1-1 1,-1 0-1,1 1 0,0-1 1,-1 1-1,1-1 0,-1 1 0,1 0 1,-1-1-1,1 1 0,-1-1 1,0 1-1,1 0 0,-1-1 1,1 3-1,-1-2-217,1 10-1081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3:02.5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34 277 9498,'-1'-5'831,"1"1"1,0-1-1,1 0 1,-1 1-1,1-1 1,0 0-1,0 1 1,0-1-1,1 1 1,2-6-1,-4 10-748,0-1-1,1 1 1,-1 0-1,0-1 1,0 1 0,1 0-1,-1 0 1,0-1 0,0 1-1,1 0 1,-1 0-1,0 0 1,1-1 0,-1 1-1,0 0 1,0 0 0,1 0-1,-1 0 1,0 0-1,1 0 1,-1-1 0,0 1-1,1 0 1,-1 0 0,1 0-1,-1 0 1,0 0-1,1 0 1,-1 1 0,0-1-1,1 0 1,-1 0 0,0 0-1,1 0 1,-1 0-1,0 0 1,1 1 0,-1-1-1,0 0 1,0 0 0,1 0-1,-1 1 1,0-1-1,0 0 1,1 0 0,-1 1-1,0-1 1,0 0-1,1 1 1,8 14 1174,-4 0-823,0 1-1,-2-1 1,1 1 0,-2-1 0,0 1 0,-1 19 0,1-6-141,-1 18 22,-1-44-296,0 0 0,-1 1 0,1-1-1,-1 0 1,0 1 0,0-1 0,0 0 0,0 0 0,0 0 0,-1 0-1,-2 4 1,4-7-16,0 1-1,-1-1 0,1 0 0,-1 1 1,1-1-1,0 0 0,-1 1 1,1-1-1,-1 0 0,1 1 0,-1-1 1,1 0-1,-1 0 0,1 1 0,-1-1 1,1 0-1,-1 0 0,1 0 1,-1 0-1,0 0 0,1 0 0,-1 0 1,1 0-1,-1 0 0,1 0 1,-1 0-1,1 0 0,-1 0 0,1 0 1,-1-1-1,1 1 0,-1 0 1,1 0-1,-1-1 0,1 1 0,-1 0 1,1-1-1,-1 1 0,1 0 0,0-1 1,-1 1-1,0-1 0,0-1-2,-1 0 0,1 0 0,-1 0 0,1 0-1,0 0 1,0 0 0,0-1 0,0 1 0,-1-4-1,-28-209-556,22 139 158,6 58 280,-1-1-57,1 0 0,1 0-1,2-35 1,0 52 166,-1 0 0,0 0 0,0 0-1,1 0 1,-1 0 0,1 0 0,0 0 0,0 0 0,-1 1 0,1-1-1,0 0 1,1 0 0,-1 1 0,2-3 0,-2 3 14,0 0-1,0 1 1,1-1-1,-1 0 1,0 1 0,1-1-1,-1 1 1,0-1 0,1 1-1,-1 0 1,1 0-1,-1-1 1,1 1 0,-1 0-1,0 0 1,1 0-1,-1 1 1,1-1 0,-1 0-1,2 1 1,25 7 405,0 1-1,44 20 1,-52-20-197,-8-4-74,0 1 0,0 1 0,0 0 0,-1 0 0,17 15 0,-23-18-91,0 1-1,0 1 0,-1-1 1,0 0-1,0 1 1,0 0-1,-1 0 1,0 0-1,0 1 1,0-1-1,-1 1 0,3 11 1,0 8-83,-1-1-133,2 0-1,0 0 0,1-1 0,15 32 1,-18-50-812,1-19-6485,-5 3 6228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3:02.8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4 158 15995,'-3'1'6242,"6"-2"-4450,4-2-224,6-2-591,0-2-257,3-3-464,11-1-112,1-4-256,0-3-240,0-2-944,1 2-489,-1-3-1303,0 3-2450,8 6 3466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3:03.1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129 3 13939,'0'0'188,"-1"0"0,1-1 0,0 1 0,-1 0 0,1 0 0,-1-1 0,1 1 0,-1 0 0,1 0 1,-1 0-1,1 0 0,-1 0 0,1 0 0,-1 0 0,1-1 0,-1 2 0,1-1 0,-1 0 0,1 0 0,-1 0 0,1 0 0,-1 0 0,1 0 0,-1 0 0,1 1 0,-1-1 1,1 0-1,0 0 0,-1 1 0,1-1 0,-1 1 0,-16 13 1922,12-9-1188,-10 9 499,-22 26 0,32-33-1259,0 0 0,0 0 0,1 0 0,0 0 0,0 1 0,1 0 0,-3 8 0,5-14-149,0 1 0,1 0-1,-1-1 1,1 1 0,0-1-1,-1 1 1,1 0 0,1-1-1,-1 1 1,0 0 0,1-1-1,-1 1 1,1 0 0,0-1 0,-1 1-1,1-1 1,1 0 0,-1 1-1,0-1 1,1 0 0,-1 1-1,1-1 1,-1 0 0,1 0-1,0 0 1,0-1 0,0 1 0,0 0-1,0-1 1,1 1 0,-1-1-1,3 2 1,1-1-30,0 1 1,0-1-1,0-1 1,1 1-1,-1-1 0,0 0 1,1 0-1,-1-1 0,1 0 1,-1 0-1,1 0 0,9-3 1,-4 0-574,0-1-1,0-1 1,0 0 0,0-1-1,-1 0 1,21-15 0,-10 7-1307,6-3 232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3:03.7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92 117 15379,'-12'-1'4762,"10"1"-4533,0-1 0,1 1 0,-1 0 0,0 0 0,1 0 0,-1 0 0,0 0 0,1 0-1,-1 1 1,0-1 0,1 0 0,-1 1 0,0-1 0,1 1 0,-1 0 0,1 0 0,-1-1-1,1 1 1,-1 0 0,1 0 0,0 0 0,0 0 0,-2 2 0,-2 3-17,1 0 1,0 0-1,0 1 1,0-1 0,1 1-1,-6 13 1,8-16-171,-1 0 0,1 1 0,0-1 0,0 0 0,1 0 1,-1 1-1,1-1 0,0 0 0,0 1 0,0-1 0,1 0 0,-1 0 0,3 8 1,-2-10-39,1 0 0,-1 0 0,1 0 0,-1 0 1,1 0-1,0 0 0,0 0 0,0 0 0,0-1 1,0 1-1,0-1 0,0 0 0,0 0 0,1 1 1,-1-1-1,5 1 0,-1 0-1,1 0 1,0-1-1,0 0 0,12 1 1,-9-2 0,-1 0 1,1-1 0,-1-1-1,0 1 1,1-2 0,-1 1 0,0-1-1,0 0 1,-1-1 0,1 0-1,-1 0 1,0-1 0,13-10-1,-8 4 5,0 0-1,-1 0 0,-1-2 0,0 1 0,-1-1 0,16-27 0,-23 34-3,1-1 0,-1 0-1,0 1 1,-1-1 0,0 0 0,2-13-1,-3 18-2,-1 0 0,0 0 0,0-1 0,0 1 0,0 0 0,0 0 0,-1-1 0,1 1 0,-1 0 0,1 0 0,-2-3 0,1 3 0,0 1 0,0 0 0,0 0 1,1 0-1,-1 0 0,0 0 0,-1 0 0,1 0 0,0 0 0,0 0 0,0 0 0,-1 0 0,1 1 0,0-1 1,0 0-1,-1 1 0,1 0 0,-1-1 0,-1 0 0,0 1 8,0 0 0,0 0 1,-1 0-1,1 1 0,0-1 0,0 1 1,0-1-1,0 1 0,0 0 0,0 0 1,0 0-1,0 1 0,1-1 0,-1 1 1,0 0-1,1-1 0,-1 1 0,1 0 1,-3 3-1,-3 3 87,0 0 0,1 0 0,0 1 1,-6 11-1,9-15-12,1 1 1,0 0-1,0 0 1,0 0-1,1 1 1,-3 9-1,5-14-67,0 0 1,-1 1-1,1-1 0,0 0 0,0 1 0,0-1 1,0 1-1,1-1 0,-1 0 0,1 0 0,-1 1 1,1-1-1,0 0 0,0 0 0,0 1 0,0-1 1,0 0-1,0 0 0,1 0 0,-1-1 0,4 4 1,-2-2-13,0 0 1,1 0-1,0-1 1,-1 1-1,1-1 1,0 0-1,0 0 1,0-1-1,0 1 1,1-1-1,6 2 1,-3-2-2,0-1 0,-1 1 0,1-1 0,0 0 0,15-3 0,0-3-12,-1 0 0,0-1 0,29-13 0,-33 11-196,0 0 0,-1-1-1,1-1 1,-2-1 0,0 0 0,22-22 0,21-19-1660,-57 51 1808,-1 0-1,0 0 1,0 0-1,0 0 1,0 0-1,0 0 1,1-5 0,-1 7 16,-1-1 1,0 1 0,0-1 0,0 1-1,1-1 1,-1 1 0,0-1 0,0 0-1,0 1 1,0-1 0,0 1 0,0-1-1,0 1 1,0-1 0,0 0 0,-1 1-1,1-1 1,0 1 0,0-1 0,0 1-1,-1-1 1,1 1 0,0-1 0,0 1-1,-1-1 1,1 1 0,0-1 0,-1 1-1,1-1 1,-1 1 0,1 0 0,-1-1-1,1 1 1,-1 0 0,1-1 0,-1 1-1,1 0 1,-2-1 0,0 1-283,-1 0 0,0-1 0,0 1 0,0 0 0,-6 1 0,8-1 160,0 0 0,1 0 1,-1 1-1,0-1 0,0 0 0,0 0 0,0 1 1,1-1-1,-1 0 0,0 1 0,0-1 0,1 1 0,-1-1 1,0 1-1,1-1 0,-1 1 0,0 0 0,1-1 1,-1 1-1,1 0 0,-1-1 0,1 1 0,-1 0 1,1 0-1,0-1 0,-1 1 0,1 0 0,0 1 1,-1 6-915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3:39.7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0 341 11442,'4'-6'1006,"0"0"0,0 1 0,0-1 0,1 1 0,0 1 0,10-10 0,-13 13-764,0 0-1,0 0 0,0 0 1,0 0-1,0 0 1,0 1-1,0-1 1,0 1-1,0-1 0,0 1 1,0 0-1,1-1 1,-1 1-1,0 0 1,0 0-1,0 1 0,0-1 1,1 0-1,-1 1 1,0 0-1,0-1 1,0 1-1,0 0 0,0 0 1,3 2-1,-1 0-22,1 0 0,-1 0 0,0 1 0,0 0 0,7 8-1,-10-10-201,1-1-1,-1 1 0,1 0 1,-1 0-1,0 1 0,0-1 0,0 0 1,0 0-1,0 1 0,-1-1 1,1 0-1,0 1 0,-1-1 0,0 1 1,0 2-1,0-5-15,0 1 1,0 0-1,0-1 0,0 1 1,0-1-1,0 1 0,-1-1 1,1 1-1,0 0 0,0-1 1,-1 1-1,1-1 0,0 1 1,-1-1-1,1 0 0,0 1 1,-1-1-1,1 1 0,-1-1 1,1 0-1,-1 1 0,1-1 1,-1 0-1,1 1 0,-1-1 1,1 0-1,-1 0 0,1 0 1,-1 1-1,0-1 0,1 0 1,-1 0-1,1 0 0,-1 0 1,1 0-1,-1 0 0,0 0 1,1 0-1,-1 0 0,1 0 1,-1-1-1,0 1 0,1 0 1,-1 0-1,1 0 0,-1-1 1,1 1-1,-1 0 0,1-1 1,-1 1-1,1 0 0,-1-1 1,1 1-1,0-1 0,-1 1 1,1-1-1,0 1 0,-1-1 1,1 0-1,-3-3 1,1-1 1,0 0-1,0 0 0,1 0 1,0 0-1,-1 0 1,2 0-1,-1 0 0,0 0 1,1 0-1,0-6 0,1 1 1,0 0-1,0 0 0,1 0 1,5-17-1,-1 10-160,2 1 1,0-1-1,0 1 0,2 1 0,0 0 1,0 0-1,21-21 0,-16 21-1467,1 0 0,1 0 0,23-15 0,-15 18 184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3:04.6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111 101 2312,'-3'3'196,"0"-1"153,1 0-1,0 1 1,-1-1-1,1 1 1,0-1-1,0 1 1,1 0-1,-1 0 1,1-1-1,-1 1 1,1 0-1,-2 6 1,3-8-457,-4 11 984,4-11-634,-1-1-1,1 1 1,0-1-1,0 0 1,-1 1-1,1-1 1,0 0-1,0 1 1,-1-1-1,1 0 1,0 1-1,-1-1 1,1 0-1,-1 0 1,1 1-1,0-1 0,-1 0 1,1 0-1,-1 0 1,1 0-1,0 0 1,-1 0-1,1 1 1,-1-1-1,0-1-98,1 1 0,0 0 0,-1 0 0,1 0-1,0 0 1,-1-1 0,1 1 0,0 0 0,-1 0 0,1-1-1,0 1 1,0 0 0,-1-1 0,1 1 0,0 0-1,0-1 1,0 1 0,0 0 0,-1-1 0,1 1 0,0 0-1,0-1 1,0 1 0,0-1 0,0 1 0,0 0-1,0-1 1,0 1 0,0 0 0,0-1 0,0 0 0,1-12 1557,0 8-1368,1-1-1,1 1 1,-1 0 0,0 0-1,1 0 1,5-7 0,-4 7-147,0-1 1,0 0-1,-1 0 0,3-7 1,-6 12-184,0 1 0,0-1 0,1 1 0,-1 0 0,0-1 0,0 1 0,0-1 0,0 1 0,1-1 0,-1 1 0,0-1 1,0 1-1,0-1 0,0 1 0,0 0 0,0-1 0,0 1 0,0-1 0,-1 1 0,1-1 0,0 1 0,0-1 0,0 1 0,0-1 1,-1 1-1,1 0 0,0-1 0,0 1 0,-1-1 0,1 1 0,-1 0 1,0-1 0,0 1 0,1 0-1,-1 0 1,0 0 0,0 0 0,1 0 0,-1 0 0,0 1-1,0-1 1,0 0 0,1 0 0,-1 0 0,0 1 0,-1 0-1,-27 17 34,19-11-26,0 1 0,1 0 0,-10 11 0,7-10-14,10-9-7,9-4 1,-2 1 0,-1 1 0,0-1 0,0 0 0,0 0 1,0-1-1,-1 1 0,1-1 0,5-7 0,-2 0 77,12-24 0,-20 45 502,1-1 1,0 0-1,0 1 1,2 12-1,23 94 1349,-8-49-1172,-9-37-483,1 0 1,1-1-1,16 31 1,-3-9-20,-19-43-213,-1 0-1,0 0 0,-1 0 1,1 0-1,-1 0 0,-1 1 0,0-1 1,0 1-1,-1 11 0,1-9-16,-1-9-17,1 1 0,-1-1 0,0 0 0,0 0 0,0 0 0,-1 0 0,1 0 0,0 0 0,-2 4 0,-4-18-298,-24-82-688,-26-100-304,49 163 1116,1 0 0,2-1 0,1 1 1,2-42-1,1 66 158,1-1 1,0 0 0,0 1 0,1-1-1,0 0 1,4-9 0,-5 15 17,0-1 0,1 0 0,-1 1 0,1-1 0,-1 1 0,1 0 0,0 0 0,0-1 0,0 1 0,0 0 0,0 1 0,0-1 1,1 0-1,-1 1 0,1-1 0,-1 1 0,1 0 0,0-1 0,3 0 0,0 1 59,1 0 1,-1 0-1,1 1 0,-1-1 0,1 1 1,-1 1-1,1-1 0,-1 1 0,1 1 0,-1-1 1,12 5-1,-15-5 36,1 0 1,-1 1-1,0-1 0,0 1 1,1 0-1,-1 0 0,0 0 1,0 1-1,-1-1 0,1 1 1,-1 0-1,1-1 0,-1 1 1,0 0-1,0 0 0,0 0 1,0 1-1,0-1 0,-1 0 1,0 1-1,1-1 0,0 6 1,-2-2-40,1-1-1,-1 1 1,-1 0 0,1 0 0,-1 0-1,0 0 1,-1 0 0,1-1 0,-1 1 0,-1-1-1,1 1 1,-1-1 0,0 0 0,-5 6-1,3-3-70,-1-1 0,0 0-1,-1 0 1,0 0-1,0-1 1,0 0-1,-1 0 1,-16 10-1,20-15-115,1-1 0,-1 1-1,0 0 1,1-1-1,-1 0 1,0 0 0,0 0-1,-6 0 1,9 0 13,0-1-1,0 0 1,0 0 0,0 0-1,0 0 1,0 0 0,0-1-1,0 1 1,0 0 0,0 0-1,0-1 1,0 1-1,0 0 1,0-1 0,0 1-1,0-1 1,0 0 0,1 1-1,-1-1 1,0 0 0,0 1-1,0-1 1,1 0 0,-1 0-1,1 0 1,-1 1 0,0-1-1,1 0 1,-1 0-1,1 0 1,0 0 0,-1 0-1,1 0 1,0 0 0,-1-1-1,1-2-324,0 0 0,-1 0-1,1 0 1,1 0 0,-1 0 0,1 0-1,-1 0 1,1 0 0,0 1-1,0-1 1,1 0 0,2-5-1,21-27-1232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3:05.0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8 15571,'-2'-7'6715,"-2"25"-3206,4 6-2792,2 1-1,0-1 1,1 0 0,2 1-1,0-2 1,13 36 0,-8-29-362,2-1 1,29 55-1,-33-71-297,0-1 0,1 0-1,0 0 1,1-1 0,0 0 0,1-1-1,0 0 1,18 13 0,-27-21-129,1-1 0,-1 1 1,1-1-1,-1 1 1,1-1-1,-1 0 0,1 0 1,0 0-1,-1-1 1,1 1-1,0 0 1,0-1-1,5 0 0,-8 0 2,0 0 0,0 0 0,0 0 0,1 0 0,-1-1 0,0 1 0,0 0-1,0 0 1,1 0 0,-1-1 0,0 1 0,0 0 0,0 0 0,0-1 0,0 1 0,0 0-1,1 0 1,-1-1 0,0 1 0,0 0 0,0 0 0,0-1 0,0 1 0,0 0 0,0-1-1,0 1 1,0 0 0,0 0 0,0-1 0,0 1 0,-1 0 0,1 0 0,0-1 0,0 1-1,0 0 1,0 0 0,0-1 0,0 1 0,-1 0 0,1 0 0,0 0 0,0-1 0,0 1-1,-1 0 1,1 0 0,0 0 0,0 0 0,0-1 0,-1 1 0,-9-11-2656,-9-1-379,-7 1 1143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3:05.4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17 113 14459,'-10'14'2209,"4"-3"2384,6-1-1609,14-10-1071,8 0-289,19-17-688,3-4-216,5-4-304,1 1-248,-8 2-960,-1 1-800,-6 13 800,-7-2-240</inkml:trace>
  <inkml:trace contextRef="#ctx0" brushRef="#br0" timeOffset="1">695 169 20172,'4'12'2697,"-3"2"2040,-1 0-1736,-3-3-1769,-4-3-912,4 1-1416,6 0 664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3:43.8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38 9666,'2'-2'479,"0"1"0,0-1-1,0 1 1,0-1 0,1 1 0,-1 0-1,0 0 1,1 0 0,-1 0 0,1 0-1,-1 1 1,1-1 0,-1 1 0,1 0-1,0 0 1,-1 0 0,3 0 0,7 1 47,1 0 0,17 6 0,-20-5-289,1 0-1,11 1 1,37-3 340,77-12 0,-48 4 86,-50 7-218,-1 1 0,56 9 1,-62-5-126,1-1 0,-1-1 0,1-2 0,41-5 0,-45 1-208,155-19 598,-157 22-616,0 1 1,-1 1 0,1 2 0,-1 0-1,33 9 1,2 4 17,76 9 0,-105-21-14,1-2 0,-1-1 0,1-2 0,43-6 0,3-8 170,39-5-49,-103 19-212,0 0 0,0 1 0,0 1 1,0 0-1,0 1 0,19 4 0,-6 2 6,-7-2 2,1 0-1,0-1 1,1-1 0,36 1 0,71-12 274,1-1 330,-83 9-458,-11 0-108,0-2 0,0-1 0,36-7 0,-48 4-43,-3 0 7,2 0 0,-1 2 0,0 0-1,1 1 1,38 3 0,-15 5 71,-24-2 37,0-2 0,0 0 0,0-1 0,0-1 0,32-4-1,-7-6 42,66-9 104,-93 17-162,0 1 1,-1 1-1,37 4 1,37 16 296,-69-13-372,1-1 1,0-1 0,28 1 0,-38-6-17,0-1 0,0-1 0,0-1-1,20-5 1,-21 4-16,0 1 0,0 0 0,1 1 0,-1 0 0,18 1-1,24 7 12,-26-3-13,44 0 0,-36-3 14,0 2 1,40 7 0,-30-3 15,-12-1 9,-1 2-1,43 12 1,-74-18-38,-1 0 0,0-1 0,0 1 0,0-1 0,1 0 0,-1 0 0,0 0 0,0-1 0,0 1 0,1-1 0,-1 1 0,0-1 0,0 0 0,0 0 0,0-1 0,0 1 0,0-1 0,4-2 0,-3 2 2,0-1 0,0 1 0,0 1 0,0-1 0,0 1 0,0-1 0,1 1 0,5 0 0,-8 1-1,0 0 0,0 0 0,-1 0 0,1 1 0,0-1 0,-1 1 0,1-1 0,0 1 0,-1 0 0,1 0 0,-1 0 0,1 0 0,-1 0 0,1 0 0,-1 0 0,1 0 0,-1 0 0,2 3 0,3 3-2,-1 0 0,7 12 0,-7-10 0,-2-4 9,9 15-39,-11-20 34,-1 1 1,0-1-1,0 1 0,1-1 1,-1 1-1,1-1 1,-1 1-1,0-1 0,1 0 1,-1 1-1,1-1 0,-1 0 1,1 1-1,-1-1 1,1 0-1,-1 0 0,1 1 1,-1-1-1,1 0 1,-1 0-1,1 0 0,-1 0 1,1 0-1,-1 0 0,1 0 1,-1 0-1,1 0 1,0 0-1,-1 0 0,1 0 1,0 0-1,-1-1 14,1 0 1,0 1-1,-1-1 0,1 0 0,-1 1 0,1-1 1,-1 0-1,1 0 0,-1 0 0,0 0 0,1 0 1,-1 1-1,0-1 0,0 0 0,0 0 1,0 0-1,0-1 0,1-20 172,-1 17-138,0 4-67,0 1 1,0-1 0,0 1 0,0 0-1,0-1 1,0 1 0,0 0 0,0-1-1,0 1 1,-1-1 0,1 1-1,0 0 1,0-1 0,0 1 0,0 0-1,0-1 1,-1 1 0,1 0 0,0-1-1,0 1 1,-1 0 0,1 0 0,0-1-1,0 1 1,-1 0 0,1 0 0,0 0-1,-1-1 1,1 1 0,0 0-1,-1 0 1,1 0 0,0 0 0,-1-1-1,1 1 1,0 0 0,-1 0 0,1 0-1,-1 0 1,1 0 0,0 0 0,-1 0-1,1 0 1,0 0 0,-1 0 0,1 1-1,-1-1 1,1 0 0,0 0-1,-1 0 1,1 0 0,0 0 0,-1 1-1,1-1 1,-1 0 0,-24 16-2416,17-10 282,-7-2 403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3:54.8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562 57 11626,'-2'-5'765,"1"1"-75,0 0 1,1 0-1,-1 0 0,1 0 0,-1-1 0,1 1 0,0 0 0,2-7 1,-2 11-646,0 0 1,0 0-1,0-1 1,0 1-1,0 0 1,0 0-1,0 0 1,0-1-1,0 1 1,0 0 0,0 0-1,0 0 1,0-1-1,0 1 1,0 0-1,0 0 1,0 0-1,0-1 1,0 1-1,0 0 1,0 0-1,0 0 1,0-1 0,0 1-1,0 0 1,0 0-1,-1 0 1,1 0-1,0-1 1,0 1-1,0 0 1,0 0-1,0 0 1,-1 0-1,1 0 1,0 0 0,0-1-1,0 1 1,0 0-1,-1 0 1,1 0-1,0 0 1,0 0-1,-1 0 1,-13 1 971,-21 11-88,30-10-499,-15 5 0,-24 3-1,33-8-407,0 1 0,0-1 0,0 1 0,0 1 0,1 0 0,0 1 0,0 0 0,-12 8 0,-46 47 180,23-24-27,40-31-169,1-1-1,-1 1 1,1 0 0,0 0 0,0 1 0,-5 10 0,2 2 111,1 0 0,-5 29 1,8-35-45,3-9-51,-1 0 1,0-1-1,1 1 0,0-1 0,0 1 1,0 0-1,0-1 0,0 1 1,0-1-1,1 1 0,-1 0 1,1-1-1,0 1 0,-1-1 0,3 5 1,-1-6 7,-1 1-1,1 0 1,-1 0 0,1-1 0,0 1-1,0 0 1,-1-1 0,1 0 0,0 0-1,0 1 1,1-1 0,-1 0 0,0-1 0,0 1-1,0 0 1,5 0 0,-2 1 40,-1-1 0,1 1 0,-1 0 1,1 0-1,4 4 0,-4-4-20,0 1 1,0 0-1,9 2 1,2 1 258,24 11 1,-22-8 35,-14-7-290,1 1 0,0 0 0,-1 0 0,0 0 1,0 1-1,0 0 0,0 0 0,4 5 0,24 38 73,-31-45-126,0 0-1,1 0 1,-1 0-1,0 0 1,0 0 0,0 0-1,-1 0 1,1 0-1,-1 1 1,1-1 0,-1 0-1,0 1 1,1-1-1,-1 0 1,0 0-1,-1 1 1,1 2 0,-2-1 2,1-1 0,-1 0 0,0 0 0,1 0 0,-1 0 0,-1 0 0,1 0 0,0 0 0,-1 0 0,-4 3 0,1 0 1,-6 5 7,-23 18 1,30-26-9,-1 0 1,1 0-1,0-1 1,-1 1 0,1-1-1,-1-1 1,0 1-1,-9 1 1,-23 3 6,-49 14-1,83-19-4,0 0 0,1 0-1,-1 0 1,0-1-1,0 1 1,0-1 0,1 0-1,-1 0 1,0 0-1,0-1 1,0 0 0,1 1-1,-1-1 1,0 0 0,1-1-1,-1 1 1,1-1-1,-1 1 1,1-1 0,0 0-1,0-1 1,-1 1-1,-3-4 1,5 4-17,-1 1 1,1-1-1,0 1 0,-1 0 0,1 0 1,-1 0-1,1 1 0,-1-1 1,0 0-1,1 1 0,-1 0 0,0 0 1,1-1-1,-1 2 0,-4-1 1,-1 0-314,8 0 283,0 0 0,-1 0 0,1 0-1,0 0 1,0 0 0,0 0 0,-1 0 0,1 0-1,0 0 1,0 0 0,0 0 0,0 0 0,-1 0-1,1 0 1,0 0 0,0 0 0,0 0 0,0 0-1,-1 0 1,1-1 0,0 1 0,0 0 0,0 0-1,0 0 1,0 0 0,0 0 0,0-1 0,-1 1-1,1 0 1,0 0 0,0 0 0,0 0 0,0-1-1,0 1 1,0 0 0,0 0 0,0 0 0,0 0-1,0-1 1,0 1 0,0 0 0,0 0 0,0 0-1,0-1 1,0 1 0,0 0 0,0 0 0,0 0-1,0 0 1,0-1 0,8-8-1855,11 0 747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3:55.6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43 3 11803,'11'-1'1270,"0"0"1,0 1-1,0 0 1,0 1 0,18 3-1,-25-3-1061,-1 0 0,1 0 0,-1 0 0,1 1 0,-1-1 0,0 1 0,1 0 0,-1 0 0,0 0 0,0 1 0,-1-1 0,1 1 0,0 0 0,-1-1 0,0 1 0,1 0 0,-1 0 0,0 1-1,-1-1 1,3 5 0,-1-1-33,-1 0 0,0 0 1,-1 0-1,0 0 0,0 0 0,0 0 0,-1 0 0,0 1 0,0-1 0,-1 0 0,-1 8 0,-2 2-7,0 0 0,-1-1 0,-11 24 0,11-30-214,-1 1 0,0-1 0,0 0 0,-1 0 0,-1-1 0,-10 12 0,13-16-341,0 0 0,0 0 0,-1-1-1,0 0 1,1 0 0,-1-1 0,0 1 0,-1-1-1,1 0 1,-1-1 0,-12 4 0,18-6 149,0 0 0,0 0 1,0 0-1,0 1 0,0-1 0,0 0 1,0 0-1,0 0 0,0 0 0,0-1 1,0 1-1,0 0 0,0 0 0,0-1 1,1 1-1,-1 0 0,0-1 0,-1 0 1,1 0-34,0-1 0,0 1 1,0-1-1,0 1 0,0-1 1,0 0-1,1 1 0,-1-1 1,0-3-1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3:56.2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16 10386,'-5'-15'5113,"12"27"347,4 8-4382,2 10 850,16 61 1,6 18-59,-24-82-1582,-2 0-1,-1 1 1,6 38-1,-11-51-295,-2 1 0,0 0 0,-1 0 0,0 0-1,-2 0 1,1 0 0,-7 21 0,5-29-428,0-9-418,1-11-789,0 0 194,2-1-1,0 1 0,0 0 1,4-19-1,6-3-30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3:56.8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39 199 10834,'-4'0'552,"0"-1"-1,0 0 1,0 0-1,-7-3 1,10 3-449,0 1 1,1 0 0,-1 0 0,1 0 0,-1 0-1,1-1 1,-1 1 0,1 0 0,-1 0 0,1-1 0,-1 1-1,1 0 1,0-1 0,-1 1 0,1-1 0,-1 1-1,1-1 1,0 1 0,-1-1 0,1 1 0,0-1-1,0 1 1,-1-1 0,1 1 0,0-1 0,0 1 0,0-1-1,0 1 1,0-1 0,0 1 0,0-1 0,0 0-1,0 1 1,0-1 0,0 1 0,0-1 0,0 1 0,0-1-1,0 1 1,0-1 0,1 1 0,-1-1 0,0 1-1,0-1 1,1 1 0,-1-1 0,1 0 0,14-16 1232,0 0 0,33-25 0,40-24 595,-78 59-1693,-6 4-199,0 1 0,-1-1 0,1 1 0,1 0 0,-1 1 0,0-1 0,0 1 0,0 0 0,1 0-1,-1 0 1,1 0 0,-1 1 0,1-1 0,-1 1 0,1 1 0,-1-1 0,0 1 0,1-1 0,-1 1 0,9 3 0,-6-1-25,1 1-1,0 0 1,-1 0 0,0 1-1,0 0 1,0 0 0,0 0-1,-1 1 1,0 0 0,6 8-1,-10-12-8,0 1-1,0 0 0,-1 0 1,1 0-1,-1 0 1,0 0-1,1 1 1,-1-1-1,-1 0 0,1 1 1,0-1-1,-1 0 1,0 1-1,0-1 0,0 0 1,0 1-1,0-1 1,-1 1-1,0-1 1,1 0-1,-3 4 0,0 2 35,0-1 0,0 0 0,-1 0 0,-1 0 0,1-1 0,-12 14 0,-1-1 278,-2-1-1,-25 21 1,40-38-352,0 1-1,1 1 1,-1-1-1,1 0 1,0 1-1,0-1 0,0 1 1,0 0-1,1 0 1,0 0-1,0 1 0,0-1 1,0 0-1,0 1 1,1-1-1,0 1 0,0 0 1,-1 5-1,3-11-305,0 0 0,-1 1 0,1-1-1,0 1 1,-1-1 0,1 1-1,0-1 1,-1 1 0,1-1 0,0 1-1,0 0 1,0-1 0,0 1 0,-1 0-1,1 0 1,0-1 0,0 1 0,1 0-1,14 0-1302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3:58.9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44 1 10362,'-6'4'377,"1"-1"184,0 0-1,1 0 0,-1 1 1,1 0-1,0 0 0,-5 5 1,9-9-535,0 0 0,0 0 0,0 0 0,0 0 0,-1 0 0,1 0-1,0 0 1,0 0 0,0 0 0,0 0 0,0 0 0,0 0 0,0 1 0,0-1 0,0 0 0,0 0 0,0 0 0,0 0 0,0 0 0,-1 0 0,1 0 0,0 0 0,0 0 0,0 0 0,0 1 0,0-1 0,0 0 0,0 0-1,0 0 1,0 0 0,0 0 0,0 0 0,0 0 0,0 0 0,0 0 0,0 1 0,0-1 0,0 0 0,0 0 0,1 0 0,-1 0 0,0 0 0,0 0 0,0 0 0,0 0 0,0 0 0,0 0 0,0 1 0,0-1 0,0 0-1,0 0 1,0 0 0,0 0 0,0 0 0,0 0 0,1 0 0,-1 0 0,0 0 0,8-2 975,10-7 330,-11 4-701,22-11 2137,-27 15-2593,0 0 0,0 1-1,0-1 1,0 1 0,0-1 0,0 1-1,0 0 1,0 0 0,0 0-1,0 0 1,0 0 0,1 1-1,-1-1 1,2 1 0,7 4 462,0 0 0,0 0-1,19 14 1,-20-12-308,1 0-1,19 8 1,-25-13-270,0 0-1,-1-1 0,1 0 1,0 0-1,0 0 1,-1-1-1,1 1 1,0-1-1,0 0 1,9-2-1,-7 0-16,1 0 0,0-1 0,-1 0 0,0-1 0,1 1-1,-1-1 1,-1-1 0,10-6 0,-7 4-32,0 1-1,19-10 1,-27 16-49,0 0 0,0-1 0,-1 1 1,1 0-1,0 0 0,0-1 0,-1 1 0,1 0 1,0 0-1,0 0 0,0 0 0,-1 0 1,1 0-1,0 0 0,0 0 0,0 0 1,-1 1-1,1-1 0,0 0 0,0 0 1,-1 1-1,1-1 0,0 0 0,0 1 1,-1-1-1,1 1 0,0-1 0,-1 1 1,1-1-1,-1 1 0,1 0 0,11 22-529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4:01.4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73 11690,'0'-19'3225,"3"-28"-1,-3 47-3170,0 0 1,0 0 0,0-1 0,0 1-1,0 0 1,0 0 0,0-1 0,0 1-1,0 0 1,0 0 0,0-1 0,0 1-1,1 0 1,-1 0 0,0 0 0,0-1 0,0 1-1,0 0 1,0 0 0,1 0 0,-1-1-1,0 1 1,0 0 0,0 0 0,1 0-1,-1 0 1,0 0 0,0-1 0,0 1 0,1 0-1,-1 0 1,0 0 0,0 0 0,1 0-1,8 5 1139,12 18-40,-16-17-845,0 0-125,1-1-1,-1 0 1,1 0 0,0 0-1,0-1 1,1 0 0,-1 0 0,1-1-1,0 1 1,10 2 0,-7-3 46,1-1 1,-1 0-1,1 0 0,0-1 1,0-1-1,18-1 0,53-8 762,30-1 79,-102 10-988,14-2 183,1 2-1,-1 1 1,0 1-1,0 1 1,28 6-1,-45-6-290,0-1 0,0 0 0,0-1 0,1 0-1,-1 0 1,0 0 0,1-1 0,-1 0 0,1-1 0,8-1-1,-14 2-231,-2 0 204,0 0 0,1 0 0,-1 0 0,0 0 0,0 0 0,1 0 0,-1-1 0,0 1 0,0 0 0,1 0 0,-1 0 0,0 0 0,0 0 0,0 0 0,1 0 0,-1-1 0,0 1 0,0 0 0,0 0 0,1 0 0,-1 0 0,0-1 0,0 1 0,0 0 0,0 0 0,0-1 0,0 1 0,0 0 0,1 0 0,-1 0 0,0-1 0,0 1 0,0 0 0,0 0 0,0-1 0,0 1 0,0 0 0,0-1 0,0-11-862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3:40.2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69 2 12211,'-1'-1'245,"-1"1"1,1 0 0,-1 0-1,0 0 1,1 0-1,-1 0 1,1 0 0,-1 1-1,1-1 1,-1 0 0,1 1-1,-1-1 1,1 1 0,-1-1-1,1 1 1,0 0-1,-1 0 1,1 0 0,0 0-1,-2 1 1,0 1 69,1 0 0,0 1 0,0-1 0,0 0 0,0 1 0,1 0 1,-3 6-1,-1 7 126,1 0 0,1 0 0,0 1 0,1-1 0,1 1 0,1 0 0,0-1 1,5 29-1,1-12-14,1 0 0,2 0 0,19 46 0,-19-59-304,1 0 1,0-1-1,16 21 0,45 52 162,-5-6-501,-62-81-242,0-1 1,-1 1 0,0-1-1,5 13 1,-8-17 264,1 0 1,-1-1-1,0 1 0,0 0 1,1 0-1,-1 0 1,0 0-1,0 0 0,0 0 1,0 0-1,0 0 1,0 0-1,0 0 0,-1 0 1,1 0-1,0 0 1,-1 0-1,1 0 0,0 0 1,-1-1-1,1 1 1,-1 0-1,1 0 0,-1 0 1,0-1-1,1 1 0,-1 0 1,0 0-1,1-1 1,-1 1-1,0-1 0,0 1 1,0-1-1,1 1 1,-1-1-1,0 1 0,0-1 1,0 0-1,0 1 1,-1-1-1,-11 1-1294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4:04.6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 1 9730,'0'4'6463,"0"12"-3470,0 51-989,-3 105-1571,3 114 197,5 47-240,-2-44 75,-2-265-164,1-2 232,-2 0 0,-4 38 0,-3-3-340,0 89-1,-4-123-624,10-10-705,2 0 366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4:05.8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48 43 9714,'-4'-2'440,"1"1"1,0-1-1,-1 0 0,1 0 0,0 0 1,0 0-1,0 0 0,0-1 1,0 1-1,0-1 0,1 0 0,0 0 1,-1 0-1,-2-6 0,5 9-378,0 0-1,0-1 1,0 1-1,0 0 1,1 0 0,-1 0-1,0 0 1,0 0-1,0 0 1,1-1-1,-1 1 1,0 0 0,0 0-1,0 0 1,1 0-1,-1 0 1,0 0-1,0 0 1,1 0-1,-1 0 1,0 0 0,0 0-1,0 0 1,1 0-1,-1 0 1,0 0-1,0 0 1,0 1 0,1-1-1,-1 0 1,0 0-1,0 0 1,0 0-1,1 0 1,-1 0 0,0 1-1,0-1 1,0 0-1,11 5 637,9 4-261,0-1-1,0 0 1,1-2-1,0 0 0,0-2 1,1 0-1,-1-1 1,1-1-1,0-1 0,-1-1 1,1-1-1,23-4 1,43-8 486,0 4 0,99 2 1,-52 12-173,301 6 1634,-433-11-2375,0 0 0,0 0 0,0 1-1,0-1 1,1 1 0,-1 0-1,0-1 1,0 1 0,0 0 0,0 1-1,-1-1 1,4 2 0,-5-2-65,1 1-1,-1-1 1,0 0 0,1 1 0,-1-1 0,0 0-1,0 1 1,0-1 0,0 1 0,-1 0 0,1-1 0,0 1-1,-1 0 1,1 0 0,-1-1 0,1 1 0,-1 0-1,0 0 1,0 0 0,0-1 0,0 1 0,0 2-1,0-1-330,-1 0 0,1 0 0,-1 0 0,0 0 0,0 0 0,0 0 0,0 0 0,-4 4 0,0 5-1814,3-1 721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4:06.6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5 895 9754,'-5'18'3403,"13"-28"-227,-4 4-2815,-1 0 0,1 0 0,1 1-1,-1-1 1,1 1 0,0 0 0,0 0 0,0 1 0,1-1 0,8-4 0,8-4 299,38-15 0,-19 10-142,-4-2-127,-2-1 0,0-1 0,57-49 0,79-96 1220,-153 149-1529,0 0-1,2 1 1,-1 1 0,2 1 0,0 1-1,1 1 1,27-12 0,6 0 415,0-2 0,64-44 0,-106 61-431,0-1 1,0-1-1,12-15 1,23-21 193,41-40 1282,-86 85-1597,1 0-1,-1 1 1,0-1-1,1 1 1,0 0-1,-1 0 1,1 1-1,0-1 1,0 1 0,0 0-1,0 0 1,0 0-1,7 0 1,-1 0-580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4:10.59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51 21 9794,'1'0'137,"-1"0"0,1 0-1,-1 0 1,0 0 0,1 0 0,-1 0-1,1-1 1,-1 1 0,0 0-1,1 0 1,-1 0 0,1 0 0,-1 0-1,0-1 1,1 1 0,-1 0 0,0 0-1,1-1 1,-1 1 0,0 0 0,1 0-1,-1-1 1,0 1 0,0 0 0,1-1-1,-1 1 1,0-1 0,8-6 2194,-4 5-2149,8-4 1492,-12 6-1636,0 0 0,0 0-1,1 0 1,-1 0 0,0 0 0,0 0 0,1 0 0,-1 0-1,0 0 1,0 1 0,0-1 0,1 0 0,-1 0 0,0 0-1,0 0 1,1 0 0,-1 0 0,0 0 0,0 1 0,0-1-1,0 0 1,1 0 0,-1 0 0,0 0 0,0 1 0,0-1-1,0 0 1,0 0 0,1 0 0,-1 1 0,0-1 0,0 0-1,0 0 1,0 0 0,0 1 0,0-1 0,0 0 0,0 0-1,0 1 1,0-1 0,0 0 0,0 0 0,0 1 0,0-1-1,0 0 1,0 1 0,-2 18 455,0 0 0,-1-1 0,0 1-1,-10 27 1,6-24-282,1 1 0,-4 38 0,7-40-112,-9 34 0,-2 9-60,14-63-105,0 0-1,-1 1 0,1-1 1,-1 1-1,1-1 0,-1 0 0,1 1 1,-1-1-1,0 0 0,0 0 1,0 1-1,0-1 0,0 0 1,0 0-1,0 0 0,-2 2 1,1-3-827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4:11.04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9 20 7994,'0'-1'360,"-1"1"1,0-1 0,0 0-1,1 0 1,-1 0 0,1 1-1,-1-1 1,1 0-1,-1 0 1,1 0 0,-1 0-1,1 0 1,0 0 0,0 0-1,-1 0 1,1 0 0,0 0-1,0-3 1297,0 14 1244,1-9-2767,-1 1 0,1-1 0,1 0 0,-1 0 0,0 0 0,0 0 0,0 0 0,1 0 0,-1 0 0,0 0 1,1-1-1,-1 1 0,0 0 0,1-1 0,-1 1 0,1-1 0,-1 1 0,1-1 0,0 0 0,1 0 0,14 6 962,-6 0-422,2 0-1,-1-1 0,24 6 1,-24-8-490,-1 1 0,0 0-1,-1 0 1,1 1 0,13 8 0,-8-1-58,23 23 1,-26-22-124,0-1 0,18 11 1,-30-22-94,0 0 0,0 0 0,0 0 0,1-1 0,-1 1 0,0 0 0,1-1 1,-1 1-1,1 0 0,-1-1 0,1 0 0,-1 1 0,1-1 0,-1 0 0,1 0 0,-1 0 0,1 0 0,-1 0 1,1 0-1,-1 0 0,1-1 0,-1 1 0,1 0 0,-1-1 0,1 0 0,-1 1 0,0-1 0,1 0 0,-1 1 1,0-1-1,0 0 0,1 0 0,-1 0 0,0 0 0,2-2 0,2-5-327,0 0-1,5-13 1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4:13.11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603 89 6993,'0'0'223,"-1"0"0,1 1-1,0-1 1,0 0 0,0 0-1,0 1 1,0-1 0,0 0-1,0 1 1,0-1 0,0 0-1,2 4 2895,-1-4-2894,8-6 2695,-2 0-189,-7 10-901,-2 6-410,-12-18 440,4-7-1324,10 14-528,-1 0-1,1-1 1,-1 1 0,1 0 0,-1 0 0,1 0-1,-1 0 1,0 0 0,0 0 0,0 0 0,1 0-1,-1 0 1,0 0 0,0 0 0,0 0 0,-1 1-1,1-1 1,0 0 0,0 1 0,0-1 0,0 1-1,-1-1 1,1 1 0,0-1 0,0 1 0,-1 0-1,1 0 1,0 0 0,-2 0 0,-1 0-1,0 0 0,0-1 1,-1 1-1,1-1 0,0 0 0,0 0 1,0 0-1,-5-2 0,4 0-3,0 2-1,-1-1 1,1 1-1,-7-1 1,5 1-1,1 1 1,0-1 0,-1-1 0,1 1 0,0-1 0,0 0 0,0 0 0,-9-6 0,9 5-5,0 0 0,-1 1 0,0 0 0,0 0 0,0 0 1,0 1-1,0 0 0,0 0 0,0 1 0,0 0 0,-14 2 0,9 0-5,-1 0-1,1 1 1,0 1-1,0 0 1,-21 10 0,33-14-1,-1 0 1,0 0-1,0 0 0,0 0 1,1 0-1,-1 0 1,0 0-1,0 0 1,1 0-1,-1 0 1,0 0-1,0-1 1,1 1-1,-1 0 1,0-1-1,1 1 1,-1 0-1,0-1 1,1 1-1,-1-1 1,0 1-1,1-1 1,-1 1-1,0-2 0,1 2 3,-1-1 0,1 1 0,-1-1-1,1 1 1,-1-1 0,1 1-1,-1-1 1,1 1 0,-1 0 0,0-1-1,1 1 1,-1 0 0,0-1-1,1 1 1,-1 0 0,0 0 0,1 0-1,-1 0 1,0 0 0,1-1-1,-1 1 1,0 0 0,1 1 0,-1-1-1,0 0 1,1 0 0,-1 0 0,0 0-1,1 0 1,-1 1 0,0-1-1,1 0 1,-2 1 0,-17 19-10,-4 5-7,22-24 22,0 0 0,-1 0 1,1 0-1,-1-1 0,1 1 1,-1 0-1,1 0 0,-1-1 1,0 1-1,1-1 0,-1 1 1,0-1-1,1 0 0,-1 0 0,0 0 1,-1 0-1,-2 0-13,0 0 0,0 0 0,0 0-1,0 0 1,1 1 0,-1 0 0,0 0-1,0 0 1,1 1 0,-1 0 0,1 0 0,-1 0-1,1 0 1,0 0 0,0 1 0,0 0 0,0 0-1,0 0 1,1 0 0,-1 1 0,1-1 0,0 1-1,0 0 1,0 0 0,-2 6 0,5-10 14,-13 28-32,13-27 32,0-1 1,0 1-1,-1 0 0,1-1 1,0 1-1,0 0 0,0-1 1,0 1-1,0-1 1,0 1-1,0 0 0,0-1 1,0 1-1,0 0 1,0-1-1,0 1 0,0 0 1,0-1-1,1 1 0,-1 0 1,0-1-1,0 1 1,1-1-1,-1 1 0,1-1 1,-1 1-1,0-1 0,1 1 1,-1-1-1,1 1 1,-1-1-1,1 1 0,-1-1 1,1 0-1,-1 1 0,1-1 1,0 0-1,-1 0 1,1 1-1,-1-1 0,2 0 1,1 1-1,1 1 0,-1-1 0,0 1 0,0-1 0,0 1 1,0 0-1,0 1 0,3 2 0,5 3 1,-8-6-2,2 2 38,0 0 0,0 0-1,1-1 1,-1 0 0,1 0-1,0 0 1,0-1 0,0 1-1,0-2 1,1 1-1,11 1 1,11-1 200,-1 0 0,0 2 0,0 1 0,28 10-1,-53-15-213,0 1-1,0-1 1,0 1-1,1-1 1,-1 0-1,0 0 0,0-1 1,0 1-1,0-1 1,0 1-1,4-2 0,37-16 363,-16 6-176,5-2-21,-25 11-134,-1-1 0,0 2 0,1-1 0,-1 1 1,1 0-1,11-2 0,-5 4 34,26 2-1,-30-1-57,-9-1-11,0 0 0,0 0 0,0 0 0,0 0 0,0 0-1,0 0 1,0 0 0,0-1 0,0 1 0,0 0-1,-1 0 1,1-1 0,0 1 0,0-1 0,0 1 0,0-1-1,-1 1 1,1-1 0,0 0 0,-1 1 0,2-2-1,-1 0 17,1 0 0,-1 0 0,0 0-1,0 0 1,-1 0 0,1 0 0,0 0-1,-1-1 1,1-1 0,0-1 10,-1 0 0,1-1 0,-1 1 1,0 0-1,-1 0 0,1 0 0,-3-8 0,1 8 20,-1 1-1,1 0 0,-1 0 0,0 0 1,0 0-1,0 1 0,-1-1 1,1 1-1,-1 0 0,0 0 0,0 0 1,-8-4-1,-13-12 87,14 9-115,9 8-28,0-1 1,-1 0-1,1 1 0,-1 0 1,1-1-1,-1 1 0,0 0 1,0 1-1,0-1 0,0 0 1,-6-1-1,8 3-78,1 1 0,-1 0 0,1-1 0,-1 1-1,1 0 1,-1 0 0,1-1 0,0 1 0,-1 0-1,1 0 1,0-1 0,0 1 0,0 0 0,-1 0 0,1 0-1,0 0 1,0 0 0,0 1 0,0-2 24,0 0 0,0 1 0,0-1-1,0 1 1,0-1 0,0 0 0,0 1 0,0-1 0,0 1 0,0-1 0,0 0 0,0 1 0,0-1-1,1 0 1,-1 1 0,0-1 0,0 1 0,0-1 0,0 0 0,1 1 0,-1-1 0,0 0-1,0 1 1,1-1 0,-1 0 0,0 0 0,1 1 0,-1-1 0,0 0 0,0 0 0,1 0-1,-1 1 1,1-1 0,-1 0 0,0 0 0,1 0 0,-1 0 0,0 0 0,1 0 0,-1 0 0,1 1-1,-1-1 1,0 0 0,1-1 0,-1 1 0,1 0 0,-1 0 0,0 0 0,1 0 0,0 0-1,17-8-1993,7-7 516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4:14.51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22 10562,'0'0'91,"0"0"0,0 0 0,0 0 0,-1 1 0,1-1 0,0 0 0,0 0 0,0 0 0,0 0 0,0 0 0,0 1 0,0-1 0,0 0 0,0 0 0,0 0 0,1 0 0,-1 0 0,0 1 0,0-1-1,0 0 1,0 0 0,0 0 0,0 0 0,0 0 0,0 0 0,0 1 182,0-1-182,1 0 0,-1 0 0,0 0 0,0 0 0,0 0 0,0 0 0,0 0 0,0 0 0,1 0 0,-1 0 0,0 1 0,0-1 0,0 0 0,0 0 0,0 0-1,1 0 1,-1 0 0,0 0 0,0 0 0,0 0 0,0 0 0,0 0 0,1-1 0,-1 1 0,0 0 0,0 0 0,0 0 0,0 0 0,0 0 0,0 0 0,1 0 0,-1 0 0,0 0 182,0 0-182,0-1 0,0 1 0,0 0-1,12-11 1785,-6 4-286,-5 7-1490,0 0 1,1-1 0,-1 1 0,0 0 0,1 0 0,-1 0-1,0 0 1,1 0 0,-1 0 0,0 0 0,1 0-1,-1 0 1,0 1 0,0-1 0,2 1 0,20 10 427,-19-8-463,0-1 0,0 0 0,1 0 0,5 1 0,-5-2 24,0-1-1,0 0 1,0 0-1,0 0 0,1-1 1,-1 1-1,0-1 1,-1-1-1,1 1 1,6-3-1,-4 1 62,0 1 0,-1 0 0,1 1 0,0 0-1,9-1 1,-8 3-14,1 0-1,-1 0 0,15 4 1,-15-3-51,-1 0 1,0 0 0,1-1 0,0 0 0,14-1 0,-12 0 15,-2-1-1,0 1 0,0-1 1,1-1-1,-1 0 0,-1 0 1,14-5-1,-17 5-101,0 0 0,1 0 0,-1 1 0,1-1 1,-1 1-1,1 0 0,0 0 0,0 1 0,0-1 0,-1 1 0,1 0 0,0 0 0,0 1 1,0 0-1,-1-1 0,1 2 0,0-1 0,-1 0 0,1 1 0,-1 0 0,1 0 0,-1 0 1,7 5-1,-4-3 5,0 0 0,0-1 0,1 0 0,-1 0 0,1-1 0,11 3 0,22 7 9,-39-11-12,0 0 1,0 0-1,0 0 0,-1 0 0,1 1 1,0-1-1,-1 1 0,1-1 0,-1 1 1,0 0-1,1-1 0,-1 1 1,0 0-1,1 3 0,0-2 3,-1-1-1,0 1 1,1-1-1,-1 0 1,1 0-1,0 1 1,0-1-1,0 0 1,4 3-1,-4-4-2,1 1 1,-1 0-1,0 1 0,0-1 0,0 0 0,0 1 0,-1-1 0,1 1 0,-1-1 0,1 1 1,-1 0-1,0-1 0,0 1 0,0 0 0,0 0 0,-1 0 0,1 0 0,-1 0 1,1 0-1,-1 0 0,0 0 0,-1 6 0,1-8 3,-1 1-1,1-1 1,-1 1-1,0-1 1,0 0-1,1 1 1,-1-1-1,0 0 1,0 1-1,0-1 1,0 0 0,0 0-1,0 0 1,-1 0-1,1 0 1,0 0-1,-1 0 1,1 0-1,0-1 1,-1 1-1,1 0 1,-1-1-1,1 1 1,-1-1 0,1 0-1,-1 1 1,1-1-1,-1 0 1,0 0-1,1 0 1,-2 0-1,-2 1 0,0 1 0,1 0 0,0 0 0,-1 0 0,1 0 0,0 1 0,0-1 0,0 1 0,-4 4 0,1-2 1,3-3-1,0 0-1,-1 0 1,1-1 0,-1 1-1,1-1 1,-1 0 0,0 0-1,1-1 1,-1 0 0,0 0-1,1 0 1,-7-1 0,-2 1 7,8 0-7,0-1-1,0 0 1,0 0 0,1 0 0,-1-1 0,-4-1 0,4 1-1,0 0-1,0 0 1,0 1-1,0 0 1,0 0-1,-6 0 1,-17-3 18,24 3-18,-1 0 1,1 1 0,-1-1-1,0 1 1,1 0 0,-1 0-1,-6 1 1,5 1-1,0-1-1,0-1 0,0 1 1,0-1-1,0 0 1,0 0-1,0-1 1,0 1-1,1-1 1,-1-1-1,0 1 1,0-1-1,-8-4 1,-12-3-21,12 5 205,1-1 0,-1 0 1,1-2-1,-21-11 1,32 16-152,-1 0 0,0-1 0,0 1-1,1-1 1,0 0 0,-1 1 0,1-1 0,0 0 0,0 0 0,1-1 0,-1 1 0,1 0 0,-1-1 0,0-3 0,0-3-29,1 0-1,0 1 1,0-20 0,1 28-4,0 1-1,0-1 1,0 0 0,0 1 0,0-1 0,0 1 0,-1-1-1,1 1 1,0-1 0,0 1 0,0-1 0,-1 1 0,1-1 0,0 1-1,-1-1 1,1 1 0,0-1 0,-1 1 0,1-1 0,-1 1-1,1 0 1,0-1 0,-1 1 0,1-1 0,-2 1 0,0-2 225,-8-6-13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4:15.86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6 16 8538,'-3'-2'2798,"3"1"-2398,-1 1-1,1-1 1,0 1 0,0-1 0,-1 1-1,1-1 1,0 1 0,0-1-1,0 0 1,0 1 0,0-1 0,0 1-1,0-1 1,0 1 0,0-1-1,0 1 1,0-1 0,0 0 0,1 0-1,-1 1-177,1-1-1,0 1 0,-1 0 0,1 0 0,-1 0 0,1-1 1,0 1-1,-1 0 0,1 0 0,0 0 0,-1 0 0,1 0 1,0 0-1,-1 0 0,1 1 0,0-1 0,1 0 0,3 2 112,0 0 0,1 0 0,-1 0 0,5 4 0,-2-1-116,-1 1-1,0 0 1,-1 0 0,1 1-1,9 13 1,23 40 92,-27-39-264,20 26 0,-3-17-37,-22-24-182,-1 0 0,0 0 0,0 0 0,-1 0 0,0 1 0,0 0 0,7 15 0,-11-29-5949,-3-6 4479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4:16.40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1 228 13139,'0'1'178,"1"-1"-1,0 1 1,0-1 0,-1 1 0,1-1-1,0 1 1,0-1 0,0 0 0,0 1 0,-1-1-1,1 0 1,0 0 0,0 0 0,0 0-1,0 1 1,0-2 0,0 1 0,0 0-1,0 0 1,-1 0 0,1 0 0,0 0 0,0-1-1,0 1 1,0 0 0,0-1 0,-1 1-1,1-1 1,0 1 0,0-1 0,-1 1 0,1-1-1,1-1 1,3-2 203,0 0 1,-1-1-1,7-8 0,-9 11-175,19-23 589,0 1 0,2 1 0,1 2 0,1 0 0,1 1 0,47-27 0,-68 44-688,-1 1-1,1 0 1,0 0-1,0 0 1,0 0 0,0 1-1,6-1 1,-10 2-89,1 0 1,-1 0-1,0 0 1,1 0-1,-1 0 0,0 0 1,1 0-1,-1 1 1,0-1-1,1 0 1,-1 1-1,0-1 1,0 1-1,0 0 0,1-1 1,-1 1-1,0 0 1,0 0-1,0 0 1,0 0-1,0-1 0,0 1 1,0 1-1,-1-1 1,1 0-1,0 0 1,-1 0-1,1 0 0,0 0 1,0 3-1,5 13 53,-1 0 0,0 1 0,-1 0 0,-1 0 0,-1 1 0,0 18-1,-2-30-115,-1 0 0,0 0-1,-1-1 1,0 1-1,0 0 1,0-1 0,0 1-1,-1-1 1,0 0 0,-1 0-1,-4 7 1,3-7-537,1 1 0,-1-1 1,-1 0-1,1-1 0,-1 0 1,0 1-1,0-2 0,0 1 1,-11 5-1,2-6-1837,7-5 820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4:17.04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105 1 11242,'1'0'440,"0"1"0,0 0 0,0 0 0,0-1 0,-1 1 0,1 0 0,0 0 0,-1 0 0,1 0 0,-1 0 0,1 0 0,-1 0 0,1 0 0,-1 0 0,0 0 0,1 0 0,-1 1 0,0-1 0,0 0 0,0 2 0,0 28 1187,-1-18-883,-1 191 1930,2-198-2739,1-4-54,-1 1-1,0-1 1,0 1 0,0-1-1,-1 0 1,1 1-1,0-1 1,-1 0-1,0 1 1,1-1 0,-3 5-1,3-7 80,0 0 1,0 0-1,0 0 0,0 0 0,0 0 0,0 0 1,-1 0-1,1 0 0,0 0 0,0 0 0,0 0 1,0 1-1,0-1 0,0 0 0,0 0 0,0 0 1,0 0-1,0 0 0,0 0 0,-1 0 0,1 0 1,0 0-1,0 0 0,0 0 0,0 0 0,0 0 1,0 0-1,0 0 0,0 0 0,0 0 0,-1 0 1,1 0-1,0 0 0,0 0 0,0 0 0,0 0 1,0 0-1,0 0 0,0 0 0,0 0 1,0 0-1,0-1 0,-1 1 0,1 0 0,0 0 1,0 0-1,0 0 0,0 0 0,0 0 0,0 0 1,0 0-1,0 0 0,0 0 0,-2-9-1610,0-11 408</inkml:trace>
  <inkml:trace contextRef="#ctx0" brushRef="#br0" timeOffset="1">0 175 14899,'10'0'1577,"5"-2"943,6 2-191,4-5-609,1 2-336,4-1-528,-1 3-255,3-1-481,4 2-641,-4 3-4504,-10 6 3441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3:40.8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33 333 13043,'-13'-1'1376,"3"-3"985,1-2-81,12-6-472,7-3-399,9-4-545,6-3-216,8-4-312,8 0-88,-3 3-240,8 1-544,-13 9-376,-9 0-1225,-6 5-463,0 8 1368</inkml:trace>
  <inkml:trace contextRef="#ctx0" brushRef="#br0" timeOffset="1">602 13 14483,'-15'-10'6277,"2"8"-3618,11 2-2532,0 1 1,0 0-1,-1 0 1,1 0-1,0 0 1,0 0 0,0 0-1,0 0 1,1 1-1,-1-1 1,-3 4-1,-6 5 187,-9 9 249,-19 23 0,33-36-507,1 1 0,1-1 0,-1 1 0,1 1 0,1-1 0,-1 0-1,1 1 1,-3 9 0,6-15-54,-1 0-1,1 0 1,-1 1-1,1-1 0,0 0 1,0 0-1,0 1 0,0-1 1,0 0-1,1 0 0,-1 1 1,1-1-1,-1 0 1,1 0-1,0 0 0,0 0 1,0 0-1,0 0 0,0 0 1,0 0-1,1 0 0,-1 0 1,1 0-1,-1-1 1,1 1-1,-1-1 0,1 1 1,0-1-1,0 0 0,0 1 1,3 0-1,-2-1 0,0 1 0,0-1 0,0 0 0,0-1 0,1 1 0,-1-1 0,0 1 0,0-1 0,1 0 0,-1 0 0,0 0 0,1-1 0,-1 1 0,0-1 0,0 0 0,0 0 0,0 0 0,0 0 0,0 0 0,0-1 0,5-2 0,-4 0 3,0 1 0,0-1-1,0 0 1,0 0 0,-1-1 0,0 1 0,0-1 0,0 1 0,0-1 0,-1 0-1,0 0 1,0 0 0,0 0 0,0-1 0,-1 1 0,0 0 0,0-1 0,-1 1-1,1-1 1,-1 1 0,-1-6 0,1 10-4,0 1-1,0-1 1,0 1-1,0-1 1,0 1 0,0-1-1,0 1 1,0 0-1,1-1 1,-1 1-1,0-1 1,0 1 0,0-1-1,0 1 1,1 0-1,-1-1 1,0 1-1,0 0 1,1-1 0,-1 1-1,0 0 1,1-1-1,-1 1 1,0 0 0,1-1-1,-1 1 1,0 0-1,1 0 1,-1 0-1,1-1 1,-1 1 0,0 0-1,1 0 1,-1 0-1,1 0 1,-1 0-1,1 0 1,-1 0 0,1 0-1,0 0 1,24 3-124,-13-1-46,-4-1-345,0 0 0,1-1 0,-1 0 0,0 0 0,0-1-1,0 0 1,0-1 0,1 1 0,-2-1 0,1-1 0,0 0-1,0 0 1,8-5 0,7-6 770,8-1-218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4:50.21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274 906 7754,'-7'18'3731,"8"-18"-3480,-1 0 1,0 1-1,0-1 0,1 1 1,-1-1-1,0 0 1,1 1-1,-1-1 0,1 0 1,-1 0-1,0 1 0,1-1 1,-1 0-1,1 0 0,-1 0 1,1 0-1,-1 1 0,1-1 1,-1 0-1,0 0 0,1 0 1,-1 0-1,1 0 0,-1 0 1,1 0-1,-1 0 0,1 0 1,-1 0-1,1-1 0,-1 1 1,1 0-1,0 0 0,20-5 2462,-19 5-2393,3-1-231,0 1 0,0-1 1,-1 1-1,1 1 0,0-1 1,0 1-1,0 0 0,-1 0 0,1 0 1,5 2-1,23 5 61,-11-7-36,0-1 0,-1-1 0,1-1 0,0-1 0,28-7-1,-23 4 165,1 1 0,47-1 0,-20 3-21,82-14-1,-98 11 13,15 2 151,-37 4-302,-1-1 0,21-4-1,-32 3-106,0 1 0,0 0-1,0-1 1,-1 0 0,1 0-1,0-1 1,-1 1 0,1-1-1,-1 0 1,0 0 0,5-5-1,-3 3 6,0 0 0,0 0 0,0 1-1,1 0 1,-1 0 0,10-3 0,45-16 243,-24 10 6,-30 11-216,0-1 0,0 0 0,0 0 0,0-1 0,-1 0-1,0 0 1,1 0 0,-1-1 0,-1 0 0,1 0 0,-1-1 0,0 0 0,5-6-1,-4 3-23,1 0 0,0 1 0,11-10-1,-15 15-19,0 1-1,-1 0 1,1 0 0,0 0-1,0 1 1,0-1 0,1 1-1,-1-1 1,0 1-1,1 0 1,-1 0 0,1 1-1,-1-1 1,6 0-1,-7 1-3,-1 0-1,1 0 1,-1 0-1,1 0 0,0-1 1,-1 1-1,1-1 0,-1 1 1,1-1-1,-1 1 1,1-1-1,-1 0 0,0 0 1,1 0-1,-1 0 0,2-1 1,0-1 1,0-1 0,-1 1 0,1-1 0,2-5 0,8-12-4,-7 14 4,-2 3 4,-1 1 0,1-1 0,-1-1 0,0 1 0,0 0 0,-1-1 0,1 0 0,-1 1 0,0-1 0,0 0 0,2-10-1,-2-8 79,0 11-70,-1-1 1,-1 1-1,0-14 1,0 23-13,-1-1 0,1 1 0,-1 0 0,0-1 0,0 1 0,0 0 0,-1 0 1,1-1-1,-1 1 0,1 0 0,-1 1 0,0-1 0,0 0 0,0 0 0,-5-4 0,-4-2 9,-2-2 11,-16-16 1,26 24-23,-9-12 11,-2 1 0,-27-22 1,21 24-8,-1 0 0,-1 1 0,-32-11 0,10 7-2,24 9-1,1-1 0,0-1-1,0 0 1,-19-12 0,31 15 11,-1 0 1,-1 1-1,1 1 0,0-1 0,-1 2 0,0-1 0,-9-1 1,-7 0 87,-29 0 0,34 3-53,0 0 0,0-2 0,-26-6 0,36 5-18,0 0 0,0 0 0,-14-10 0,-13-6-20,34 19-8,-15-7 10,-32-10-1,42 16-9,1 0 0,-1 1 0,0 0 0,0 1 0,0-1 0,0 1-1,-11 2 1,1 1-3,4-1 37,-1 0 1,1-1 0,-1 0-1,1-1 1,-24-3-1,24 1 8,-4-1-21,-26-2-1,38 5-24,0 0-1,0 1 0,1-1 1,-1 1-1,0 0 0,1 1 1,-1-1-1,-10 5 0,-121 71-12,128-71 17,1 1 0,0 0 0,0 1-1,1-1 1,0 1 0,-11 16 0,9-11-1,-1-1 1,-12 12 0,-31 34-22,32-33 13,18-21 8,0 0-1,0 1 1,0 0 0,0 0-1,1 0 1,-1 0 0,1 0-1,1 0 1,-1 0 0,1 1-1,0-1 1,0 0 0,0 9-1,1 5 5,1 0 0,4 29-1,-3-34-4,4 28-2,1 0 1,2-1-1,15 41 0,-18-66 26,0 0-1,1-1 1,1 0 0,0 0 0,1-1-1,1 0 1,0-1 0,1 0 0,0 0-1,22 17 1,-24-23 53,1 0 0,0-1 0,0-1 0,0 0 0,1 0 0,0-1 0,0 0 1,0-1-1,1 0 0,-1-1 0,1 0 0,-1-1 0,13 0 0,16-2 167,-1-1 1,59-12 0,-16 2-225,-67 10-1055,0 0 0,0-1-1,20-7 1,6-5-481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4:55.90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118 76 8146,'-2'1'440,"1"1"1,-1-1 0,0 0-1,0 0 1,0 0-1,0 0 1,0 0 0,0 0-1,0-1 1,0 1-1,0-1 1,-4 1 0,-14 5 1911,-4 12 515,24-18-2828,0 0 0,0 0 0,0 1-1,0-1 1,-1 0 0,1 0-1,0 0 1,0 0 0,0 0-1,-1 0 1,1 0 0,0 1 0,0-1-1,-1 0 1,1 0 0,0 0-1,0 0 1,-1 0 0,1 0 0,0 0-1,0 0 1,-1 0 0,1 0-1,0 0 1,0 0 0,0-1 0,-1 1-1,1 0 1,0 0 0,0 0-1,-1 0 1,1 0 0,0 0-1,0-1 1,0 1 0,0 0 0,-1 0-1,1 0 1,0 0 0,0-1-1,0 1 1,0 0 0,0 0 0,-1 0-1,1-1 1,0 1 0,0-1 16,0 0 1,0 0-1,0 1 1,0-1-1,0 0 1,0 0 0,0 0-1,0 0 1,0 1-1,0-1 1,0 0-1,1 0 1,-1 0-1,1-1 1,2-3 162,1 0 1,0 0-1,0 1 1,6-6-1,3-3 217,-11 11-369,6-8 249,0 2-1,1-1 1,14-10-1,-22 18-310,-1 1 1,1-1-1,0 0 0,0 1 0,0 0 1,0-1-1,0 1 0,0 0 0,0-1 0,-1 1 1,1 0-1,0 0 0,0 0 0,0-1 1,0 1-1,0 0 0,0 1 0,0-1 0,0 0 1,0 0-1,0 0 0,0 0 0,0 1 0,0-1 1,0 0-1,0 1 0,0-1 0,-1 1 1,1-1-1,0 1 0,0 0 0,0-1 0,-1 1 1,1 0-1,0-1 0,-1 1 0,1 0 1,-1 0-1,1 0 0,-1-1 0,1 1 0,-1 0 1,1 0-1,-1 1 0,3 5-7,0 1 0,-1-1 1,0 1-1,1 10 0,-3-13 13,3 9-2,-2 1 0,0 0 1,-1 0-1,0-1 1,-2 1-1,-2 15 0,-1-8 2,0-1-1,-2 0 0,-12 28 1,13-36-11,0 2 3,0-1-1,-16 23 0,19-32-6,0-1 0,-1 0 0,0 0 0,0 0 0,0 0 0,0-1 0,0 0 0,-1 0 1,0 0-1,1 0 0,-9 3 0,10-5 1,1 0 1,-1 0-1,1-1 1,-1 1-1,1-1 1,-1 1-1,1-1 1,-5 0-1,6 0 5,1 0 0,-1 0-1,0 0 1,1-1 0,-1 1 0,1 0-1,-1 0 1,0-1 0,1 1-1,-1 0 1,1-1 0,-1 1-1,1-1 1,-1 1 0,1 0-1,-1-1 1,1 1 0,0-1-1,-1 0 1,1 1 0,0-1-1,-1 1 1,1-1 0,0 1-1,0-1 1,-1 0 0,1 1 0,0-1-1,0 0 1,0 1 0,0-1-1,0 1 1,0-1 0,0 0-1,0 1 1,0-1 0,0 0-1,0 1 1,1-2 0,-1-3 41,1 1 1,0 0-1,0-1 1,0 1 0,1 0-1,-1 0 1,1 0-1,0 0 1,0 0 0,1 0-1,-1 0 1,1 1 0,0-1-1,-1 1 1,2 0-1,-1-1 1,0 2 0,1-1-1,-1 0 1,1 1-1,0-1 1,0 1 0,0 0-1,0 0 1,0 1-1,0-1 1,0 1 0,1 0-1,-1 0 1,0 1-1,1-1 1,-1 1 0,1 0-1,-1 0 1,1 0-1,-1 1 1,9 1 0,18 4 761,-22-5-625,0 1 1,12 3 0,-18-4-180,-1 0 0,1 0 1,-1 1-1,0-1 0,1 0 1,-1 1-1,0-1 0,0 1 0,0 0 1,0 0-1,-1-1 0,4 6 1,2 4-247,-6-8-61,0-1 0,0 0 0,0 0 0,0 1 0,0-1 0,1 0 0,-1 0 0,1 0 0,0-1 0,3 4 0,-4-5 64,-1 0 0,1 0-1,0 0 1,0-1 0,0 1-1,0 0 1,0 0-1,0-1 1,-1 1 0,1 0-1,0-1 1,0 1-1,0-1 1,-1 1 0,1-1-1,0 1 1,-1-1-1,1 1 1,0-2 0,3-1-508,9-4-557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4:56.82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189 13 11002,'-1'-1'187,"1"1"-1,-1-1 0,1 0 0,-1 0 0,1 1 0,-1-1 1,1 0-1,-1 1 0,0-1 0,1 0 0,-1 1 1,0-1-1,1 1 0,-1-1 0,0 1 0,0 0 0,0-1 1,1 1-1,-1 0 0,0-1 0,0 1 0,0 0 1,0 0-1,0 0 0,0 0 0,0 0 0,1 0 0,-1 0 1,-2 0-1,2 0-33,0 0 0,0 0 0,0 1 0,0-1 0,-1 0 0,1 1 0,0-1 0,0 1 0,0-1 0,0 1-1,0-1 1,0 1 0,0-1 0,0 1 0,0 0 0,1 0 0,-1 0 0,0-1 0,0 1 0,1 0 0,-1 0 0,0 0 0,0 1 0,0 0 47,0 1 1,-1-1-1,0 0 0,1-1 1,-1 1-1,0 0 1,0 0-1,-4 2 0,-3 3 247,-60 55 868,65-58-1275,1 0 0,0 1 0,-5 8 0,-1 2-3,7-12-37,0 1 1,0 0-1,1 0 0,-1 0 0,1 0 0,0 0 1,0 0-1,0 0 0,1 0 0,0 0 0,-1 1 1,2 4-1,16-3 98,-15-4-59,0-1-1,0 1 0,0-1 1,1 0-1,-1 0 0,0 0 0,0 0 1,1 0-1,-1 0 0,0 0 0,1-1 1,-1 1-1,1-1 0,-1 0 1,1 1-1,-1-1 0,0 0 0,1-1 1,-1 1-1,1 0 0,-1-1 0,5-1 1,-5 1-1,0 1 1,0-1 0,0 1 0,0 0-1,0-1 1,0 1 0,-1 0-1,1 0 1,0 0 0,0 0-1,0 0 1,0 1 0,4 0 0,-4 0-7,1 1 0,-1-1 1,1 1-1,-1 0 1,0-1-1,0 1 0,1 0 1,1 4-1,19 14 209,-18-17-25,-1 1 0,0 0-1,1 0 1,5 8-1,-6-8-57,-1 0-97,-1 0 1,1 0 0,0 1-1,1 4 1,-3-7-60,-1-1 0,1 0 1,-1 0-1,0 1 0,1-1 1,-1 0-1,0 0 0,0 1 0,0-1 1,0 0-1,0 1 0,0-1 1,-1 0-1,1 0 0,0 1 0,-1-1 1,1 0-1,0 0 0,-1 1 1,0-1-1,-1 2 0,-5 6 13,-1 0-1,0 0 0,0-1 1,-1 0-1,0 0 1,-1-1-1,1 0 0,-1-1 1,-21 10-1,28-15 28,0 0-1,0 0 1,0 0 0,0 0-1,0-1 1,-1 1-1,1-1 1,-5 0 0,7 0-3,-1 0-1,1-1 1,0 1 0,-1 0 0,1-1 0,-1 1 0,1-1 0,0 1 0,0-1 0,-1 0-1,1 1 1,0-1 0,0 0 0,0 0 0,-1 0 0,1 0 0,0 0 0,1 0-1,-1 0 1,-1-2 0,-10-10 195,-4-5-216,15 17-224,1 0-1,-1 1 0,1-1 1,-1 0-1,1 0 1,0 1-1,-1-1 0,1 0 1,0 0-1,0 0 1,0 1-1,0-1 0,0 0 1,0 0-1,0 0 1,0 0-1,0 1 0,0-1 1,0 0-1,0 0 1,0 0-1,1 1 0,-1-3 1,8-7-1337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4:57.72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77 9002,'4'-5'5985,"-3"5"-5686,-1 0 1,0 0-1,1 0 0,-1-1 0,1 1 1,-1 0-1,1 0 0,18-2 2814,20 4-579,-27-1-2241,-1 0 0,1-1 0,-1 0 1,1 0-1,-1-2 0,1 1 1,-1-1-1,0-1 0,1 0 0,20-9 1,-23 7-402,-1 1 1,1 1 0,1 0 0,-1 0 0,17-3 0,-25 6-45,-1 0 1,1 0-1,-1 0 1,1 0-1,-1 0 0,1-1 1,-1 1-1,1 0 1,-1 0-1,0 0 1,1-1-1,-1 1 0,1 0 1,-1 0-1,0-1 1,1 1-1,-1 0 1,0-1-1,1 1 0,-1-1 1,0 1-1,1 0 1,-1-1-1,0 1 1,0-1-1,0 1 0,1-1 1,-1 1-1,0-1 1,0 1-1,0-1 1,3-7 824,4 0-46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4:58.31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10 0 11562,'-1'1'205,"1"0"0,-1-1 0,0 1-1,0 0 1,1-1 0,-1 1 0,1 0-1,-1 0 1,1 0 0,-1 0 0,1-1-1,-1 1 1,1 0 0,0 0 0,0 0-1,-1 0 1,1 0 0,0 0 0,0 0-1,0 0 1,0 0 0,0 0 0,0 1-1,7 27 3821,-3-15-2607,2 17 402,4 53 0,-2-24-953,-1-12-298,-4-36-395,-1 0-1,1 22 0,-3-33-191,0-1 0,0 0 0,0 1 0,0-1 0,0 1 0,0-1 0,1 1 0,-1-1-1,0 0 1,0 1 0,0-1 0,0 0 0,1 1 0,-1-1 0,0 1 0,0-1 0,1 0 0,-1 0 0,0 1 0,0-1 0,1 0-1,-1 1 1,0-1 0,1 0 0,-1 0 0,1 0 0,-1 1 0,0-1 0,1 0 0,-1 0 0,0 0 0,1 0 0,0 0-1,16 0-2938,-16 0 2895,18-3-1246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4:59.75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69 7986,'1'-2'473,"-1"0"1,0 0 0,1 0 0,-1 0 0,1 1-1,0-1 1,0 0 0,0 0 0,-1 1 0,2-1-1,-1 1 1,0-1 0,2-1 0,-1 0 681,-2 6 1215,2 9-1047,-2-12-1298,1 0 0,-1 0 0,0 1 0,0-1 0,0 0 0,0 0 0,0 1 0,1-1 0,-1 0 0,0 0 0,0 0 0,0 1 0,1-1 0,-1 0 0,0 0 0,0 0-1,1 1 1,-1-1 0,0 0 0,0 0 0,1 0 0,-1 0 0,0 0 0,1 0 0,-1 0 0,0 0 0,0 0 0,1 0 0,-1 0 0,0 0 0,1 0 0,-1 0 0,0 0 0,0 0 0,1 0 0,-1 0 0,0 0 0,1 0 0,-1 0 0,0-1 0,49-29 1755,-39 25-1523,0 0-1,0 2 0,1-1 0,-1 1 0,1 1 1,-1 0-1,1 0 0,0 1 0,14 0 0,-24 1-247,1 1-1,-1-1 1,1 1-1,-1-1 0,0 1 1,0-1-1,1 1 1,-1 0-1,0 0 0,0 0 1,0 0-1,0 0 1,0 0-1,0 0 0,0 0 1,0 0-1,0 0 1,0 0-1,0 0 0,-1 1 1,1-1-1,-1 0 1,1 1-1,-1-1 0,1 0 1,-1 1-1,1 2 1,0 1-11,-1 0 1,1 0 0,-1 0 0,0 1-1,0-1 1,-1 6 0,-2 1 3,-1 0 0,0 0 0,-1 0 0,0-1 0,-1 0 0,-9 15 0,5-9 4,-13 28-1,15-27-15,6-13 3,0-1 0,-1 1 0,2 1 0,-1-1 0,0 0 0,1 0 0,-1 8 0,2-13 6,0 1 1,0-1 0,0 0-1,0 0 1,0 0-1,0 1 1,0-1 0,0 0-1,0 0 1,0 0 0,1 0-1,-1 1 1,0-1-1,0 0 1,0 0 0,0 0-1,0 0 1,0 0 0,0 1-1,0-1 1,1 0-1,-1 0 1,0 0 0,0 0-1,0 0 1,0 0 0,0 0-1,1 0 1,-1 1-1,0-1 1,0 0 0,0 0-1,0 0 1,1 0 0,-1 0-1,0 0 1,0 0-1,0 0 1,1 0 0,-1 0-1,0 0 1,0 0 0,0 0-1,0 0 1,1 0-1,-1 0 1,0-1 0,0 1-1,0 0 1,0 0 0,1 0-1,-1 0 1,0 0-1,0 0 1,10-7-9,5-13 8,-6 8-1,0 1-1,20-19 0,-26 27 2,0 1 1,-1 0-1,1 0 1,0 0-1,0 0 1,0 1-1,0-1 1,0 1-1,1 0 1,-1 0-1,0 0 1,1 0-1,-1 0 1,1 1-1,-1-1 1,0 1-1,6 0 1,-7 1-1,1 0 0,0 0-1,-1 0 1,1 0 0,-1 0 0,0 0 0,1 0 0,-1 1 0,0-1 0,0 1 0,0 0 0,0 0 0,0 0 0,3 3 0,2 4-7,11 20 0,-16-25 8,7 9 9,-2 0 1,0 1 0,-1-1 0,0 2-1,-1-1 1,6 24 0,-11-36 13,0 1 0,0 0 0,0 0 0,-1 0 0,1 0 0,-1 0 0,1 0 0,-1 0 0,0 0 0,0-1 1,0 1-1,-1 0 0,1-1 0,0 1 0,-1-1 0,0 1 0,0-1 0,0 0 0,0 0 0,0 0 0,0 0 0,0 0 0,-1 0 0,1 0 1,-3 1-1,-1 0 44,-1 1 0,1-1 0,-1 0 1,1-1-1,-1 1 0,0-1 0,0-1 0,0 1 1,-10 0-1,10-2-71,1 0-1,0-1 1,-1 1 0,1-1 0,0 0-1,0-1 1,0 1 0,0-1-1,0 0 1,0-1 0,1 0 0,-1 0-1,-5-3 1,-2 2-2384,34 4-4711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5:00.98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15 25 12195,'-8'-7'11426,"6"7"-10034,-1 0-463,1 4-937,9-11-3017,-4-8 2121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5:01.69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5 0 10882,'0'2'532,"-1"-1"-1,1 0 0,-1 0 1,1 0-1,-1 0 0,1 1 1,0-1-1,-1 0 0,1 0 1,0 1-1,0-1 0,0 0 1,0 0-1,0 1 1,0-1-1,1 2 0,5 26 1326,-4-18-700,29 120 3431,-23-100-4278,7 14-58,-10-34-239,-1 1 0,4 16 0,-9-31-1012,-1 0-1,1 1 1,0-1 0,-1 0 0,1 1-1,-4-4 1,-6-13 698,4-1 339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5:02.31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0 178 11250,'6'-17'1448,"1"1"-1,1-1 0,9-14 1,-12 24-940,0 0 0,0 1 1,1-1-1,-1 1 0,2 1 0,-1-1 0,0 1 1,13-8-1,-8 7 4,0 0-1,0 1 1,17-6-1,-23 10-360,-1-1 0,1 1 0,0 0 0,-1 1 0,1-1 0,0 1 0,-1 0 0,1 0 0,0 0 0,0 1 0,-1 0 0,6 1 0,-8-1-109,0 0 1,0 0-1,0 0 0,0 0 1,0 1-1,0-1 0,0 0 1,-1 1-1,1 0 0,0-1 1,-1 1-1,0 0 0,1 0 1,-1 0-1,0 0 0,0 0 1,0 0-1,0 0 1,0 1-1,0-1 0,0 3 1,0-2 5,-1 0 0,1 0 0,-1 0 0,0 0 1,0 0-1,0 0 0,0 0 0,0 0 0,-1 0 1,1 0-1,-1 0 0,0 0 0,0 0 0,0 0 1,-2 3-1,-10 12-56,0-1 1,-1 0 0,-1-1-1,-1-1 1,-29 23-1,-12 11-2548,47-38 471,18-13 786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5:08.09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468 1156 10122,'0'-5'421,"0"1"0,0-1 0,1 0 0,0 1 0,0-1 0,0 1 0,0-1-1,1 1 1,0 0 0,0-1 0,0 1 0,0 0 0,1 0 0,-1 0 0,1 1 0,0-1 0,0 1 0,7-6 0,-5 5-209,0 0 0,1 1 0,0 0 1,0 0-1,0 0 0,0 0 0,0 1 1,0 0-1,1 1 0,-1-1 1,1 1-1,11-1 0,21 3 309,64 7-1,-13 0-102,457-17 815,-294-2-710,126-26 76,-5-30-87,-344 61-524,122-22 13,92-19 89,-6-16 279,-195 51-94,1 1 0,49-5 0,-42 8 257,71-1 0,-118 9-525,-1-1 0,0 1 0,1-1 0,-1 0 0,0 1 0,0-2 0,1 1 0,-1 0 0,0-1 1,0 1-1,0-1 0,0 0 0,-1 0 0,5-4 0,-3 3-1,-1 0 1,0-1-1,0 0 0,0 1 1,0-1-1,-1 0 0,1 0 1,-1-1-1,0 1 1,1-5-1,-1 4-88,0 1 1,0-1-1,0 1 1,0 0-1,1 0 1,-1 0-1,1 0 1,0 0-1,1 0 0,6-5 1,-7 6 39,1-3-8,0 1 0,-1-1 1,1 1-1,-1-1 0,0 0 0,-1 0 0,0-1 1,0 1-1,0 0 0,0-1 0,0-6 0,0 2 54,1 0 0,5-15-1,-7 24-14,-1 0 0,1-1 1,-1 1-1,1 0 0,-1-1 0,0 1 0,0-1 0,0 1 0,0 0 0,-1-1 0,1 1 0,0-1 1,-1 1-1,0 0 0,0-1 0,1 1 0,-3-3 0,-2-4 11,0 0 0,-10-13 0,12 18-4,-24-33 18,-2 1-1,-46-43 1,57 62-9,-1 2 0,-1 0 1,0 1-1,-1 1 0,0 0 0,-28-10 1,-18-3-38,0 4 0,-1 2 0,-87-13 0,58 20-85,-177-3-1,157 19-356,0 5 1,1 5 0,-174 43-1,-44 22-781,-5-23 902,109-37 388,101-9-8,100-4 4,0 0-1,1 2 1,-1 1-1,-38 17 0,-49 13 363,111-37-385,-153 45 631,141-39-477,-1 1 0,2 0 0,-1 1 0,1 1-1,1 1 1,-25 21 0,21-13-37,1 0 0,1 2 0,1 0 1,-14 24-1,-48 96 109,70-126-217,0 2-149,0 0 0,0 0 0,2 1-1,-9 35 1,15-50 26,-1 0 0,0 1 0,1-1 0,0 0 0,-1 1 0,1-1 0,0 0 0,1 0 1,-1 1-1,1-1 0,-1 0 0,1 0 0,0 0 0,0 1 0,1-1 0,-1 0 0,1-1 0,-1 1 0,1 0 0,0 0 0,0-1 0,0 1 0,0-1 1,0 1-1,1-1 0,-1 0 0,1 0 0,0 0 0,4 2 0,5 3-591,22 9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3:41.2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121 432 15171,'-7'3'720,"0"0"-1,0 0 1,1 0-1,-1 1 0,1 0 1,0 0-1,0 1 1,1 0-1,-1 0 1,-5 6-1,6-4-544,0-1-1,0 1 0,1 0 1,0 0-1,0 0 0,0 1 1,1 0-1,0-1 0,1 1 1,0 0-1,0 0 0,0 0 1,1 0-1,0 10 0,1-16-146,0 1 0,0-1-1,1 1 1,-1-1 0,0 1-1,1-1 1,0 0 0,-1 1-1,1-1 1,0 0 0,0 1 0,0-1-1,1 0 1,-1 0 0,0 0-1,1 0 1,3 3 0,-3-3-8,1 0 1,-1 0 0,1-1 0,0 1-1,0-1 1,0 1 0,0-1-1,0 0 1,0 0 0,0-1 0,0 1-1,4 0 1,1-1-2,-1 0 1,0 0-1,0 0 0,1-1 0,-1 0 1,0-1-1,0 1 0,0-1 0,0-1 1,-1 1-1,10-6 0,0-2 3,0-2 0,-1 0 1,0 0-1,-1-2 0,0 0 0,-2 0 1,1-1-1,-2-1 0,0 0 0,-1 0 1,14-31-1,-20 37-14,0-1-1,-1 0 1,0-1 0,-1 1-1,1-16 1,-2 19-4,-1 0 0,0 0-1,-1 0 1,0 0 0,0 0 0,0 0-1,-1 0 1,-4-10 0,5 16-3,0-1-1,-1 1 1,1 0 0,0 0 0,-1 0 0,1 0 0,-1 0 0,0 0-1,1 1 1,-1-1 0,0 0 0,0 1 0,0-1 0,0 1 0,-1 0-1,1 0 1,-3-1 0,3 1-1,1 1 0,0 0 0,-1-1 0,1 1 0,0 0 0,-1 0 0,1 0 0,0 0 0,-1 0 0,1 1-1,0-1 1,-1 0 0,1 1 0,0-1 0,0 1 0,-1-1 0,1 1 0,0-1 0,0 1 0,0 0 0,0 0 0,-1 0 0,1 0 0,1-1 0,-1 1 0,0 0 0,0 1-1,0-1 1,0 0 0,1 0 0,-1 0 0,0 0 0,0 2 0,-1 1 21,1 1-1,-1 0 1,1-1-1,0 1 1,0 0-1,0 0 1,1-1-1,-1 1 1,1 0 0,1 0-1,-1 0 1,1 0-1,-1 0 1,1-1-1,1 1 1,-1 0-1,1-1 1,-1 1-1,1-1 1,1 1-1,3 6 1,-2-5 47,0 0 0,1-1 0,-1 1 0,1-1 0,1 1 0,-1-1 0,1-1-1,-1 1 1,1-1 0,0 0 0,1-1 0,-1 1 0,14 4 0,-10-6 39,0 0-1,1 0 1,-1-1-1,0 0 1,0-1 0,1-1-1,-1 1 1,0-2-1,0 1 1,0-1 0,0-1-1,0 0 1,13-6-1,7-4 314,-2-1 1,53-35-1,-71 42-339,93-66 713,-86 60-675,-1 0 0,-1-2 1,26-31-1,-36 38-216,0 1 0,-1-1 0,1 0 0,-2 0-1,1 0 1,-1-1 0,4-16 0,1-33-3659,-5 30-1650,3 1 2078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5:13.72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640 962 11819,'-5'11'11761,"7"-3"-11483,-3-7-255,-11 1-2,12-2-18,0-1 1,-1 1-1,1 0 1,0 0-1,-1 0 1,1 0-1,0 0 0,0 0 1,-1 0-1,1 0 1,0 0-1,-1 0 1,1 0-1,0 0 1,0 0-1,-1 0 1,1 1-1,0-1 0,-1 0 1,1 0-1,0 0 1,0 0-1,0 0 1,-1 1-1,1-1 1,0 0-1,0 0 1,-1 0-1,1 1 0,0-1 1,0 0-1,0 1 1,14-8 1121,-10 5-994,15-5-17,1 1 0,-1 1 0,32-4 0,62-1 26,-73 8-70,0-1 0,58-14 0,-73 9-34,1 0 0,-1-2 1,-1-1-1,0-1 1,31-22-1,101-85 660,-146 110-496,0 1 0,11-15-1,-17 19-79,-1 0-1,0-1 0,0 0 0,-1 0 0,1 0 0,-1 0 0,0 0 0,1-7 0,0-2 188,-1-1-1,1-21 0,2-14 130,-4 46-408,-1-1 0,0 1-1,0-1 1,0 1-1,0 0 1,-1-1-1,0 1 1,0 0-1,0-1 1,0 1-1,-1 0 1,1 0 0,-4-6-1,-4-3 170,1-1 0,-16-17 0,5 8-8,5 6-154,-1 0 0,-1 2 0,0 0 0,-1 0 0,-1 2 0,0 0 0,0 1 0,-34-16 0,-121-64-22,125 66-4,27 13-8,-1 2 0,0 1 0,-39-13 0,28 15-34,-1 2-1,-47-2 1,-9-1-35,78 7 68,-22-3-6,-45-1 0,67 6 2,1 0 0,-1 1 1,1 1-1,-1 0 1,1 0-1,0 1 1,-20 8-1,15-3-1,-1 1 1,2 1-1,-1 0 0,1 1 1,-17 16-1,-64 72-29,43-42 27,38-41-4,0 1 1,-20 29 0,30-37 5,-1 1 0,1 0 0,0 0 1,1 0-1,0 1 0,1 0 0,-3 12 0,3 4 1,0-1-1,2 0 0,1 0 0,1 1 0,8 47 1,1-22 9,34 96 0,-38-131-3,1 1 0,1-1 0,0-1 0,14 21 0,-18-31-2,1 1 1,0-1-1,1 0 1,-1-1-1,1 1 0,0-1 1,0 0-1,1-1 1,0 0-1,0 0 1,0 0-1,13 5 1,-7-6-35,-1 0 0,1-1 1,0 0-1,0-1 0,0 0 1,-1-1-1,1-1 1,13-1-1,11-4-466,54-16 1,43-21-2068,-92 28 2039,56-18-476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5:18.74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27 0 17644,'-2'2'1336,"-1"6"720,0 4-455,-4 1-929,1 3-136,2-7-712,3-5-688,19-2 560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5:42.12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213 889 10146,'-9'5'3057,"9"-5"-3004,0 0 1,0 0-1,0 1 1,0-1-1,0 0 0,0 0 1,1 0-1,-1 0 1,0 1-1,0-1 1,0 0-1,0 0 0,0 0 1,0 0-1,0 0 1,0 1-1,1-1 1,-1 0-1,0 0 0,0 0 1,0 0-1,0 0 1,0 0-1,1 0 1,-1 0-1,0 0 0,0 0 1,0 1-1,0-1 1,1 0-1,-1 0 1,0 0-1,0 0 0,0 0 1,0 0-1,1 0 1,-1 0-1,0 0 1,0 0-1,0-1 0,0 1 1,1 0-1,-1 0 1,0 0-1,0 0 1,0 0-1,1 0 0,17 1 446,0 0 1,25 7-1,23 1 369,-33-7-380,0-1-1,-1-2 1,1-2-1,46-9 1,-45 5-207,209-37 1701,-236 43-1974,1-1 0,-1 0 0,0 0-1,0-1 1,0 1 0,0-2 0,-1 1-1,1-1 1,-1 0 0,0 0 0,0-1-1,10-10 1,-6 6 48,-1-2-1,0 1 0,-1-1 0,0-1 1,-1 1-1,7-15 0,-10 16 72,1 0-1,-1 0 0,-1-1 0,1 1 1,-2-1-1,0 1 0,0-1 1,-1 0-1,0 0 0,-1 0 0,0 0 1,-2-15-1,-7-25-72,5 28-16,0-1 1,-13-37 0,14 54-35,0 0 0,0 1 0,0-1 0,-1 1 0,0 0 0,0 0 0,-1 0 0,1 0 0,-1 1 0,-1 0 0,1 0-1,-1 0 1,-6-4 0,-30-16 18,-18-12 47,52 32-61,1-1 0,0 0 0,0 0-1,1-1 1,-9-10 0,5 2 1,-2 1 1,0 1 0,0-1-1,-24-17 1,-11-11 3,30 25 0,-21-14-1,33 27-11,-1 1 1,0 0-1,1 0 0,-1 1 0,0-1 0,0 1 0,0 1 0,-1-1 0,1 1 0,0 0 0,-1 0 0,1 1 0,-1 0 0,1 0 0,0 1 0,-1-1 0,-9 3 0,-7 3 4,1 2-1,-1 0 1,-28 15-1,32-15-3,-49 22 7,11-6 7,-69 41 0,121-62-20,1 0 0,-1 0 0,1 1 0,0-1 0,0 1 0,0 0 0,1 0 0,-1 0 0,1 0 0,0 1 0,-4 8 0,3-3-2,0 1 1,1-1-1,0 1 1,-2 20-1,-10 141-27,15-137 29,1 1 1,11 66-1,-9-86 29,2 0 0,0 1 1,0-2-1,1 1 0,1-1 0,1 0 0,0 0 0,1-1 1,16 20-1,-16-24 34,0 0 1,1-1 0,0 0-1,0 0 1,1-1 0,0 0-1,1-1 1,-1-1 0,1 1-1,1-2 1,-1 0 0,17 4-1,25 3-392,65 5 0,-69-11-777,7-1 407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5:50.68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302 1196 7706,'-2'-6'810,"0"1"1,0-1-1,0 1 1,1-1 0,0 0-1,0 0 1,1 0-1,0-7 1,-2-12 2556,2 25-3271,0-1 0,0 1 0,0-1 0,0 1-1,0-1 1,0 1 0,0-1 0,0 1 0,0-1 0,-1 1 0,1 0 0,0-1 0,0 1 0,-1-1 0,1 1 0,0-1-1,-1 1 1,1 0 0,0-1 0,-1 1 0,1 0 0,-1-1 0,1 1 0,0 0 0,-1 0 0,1-1 0,-1 1-1,1 0 1,-1 0 0,1 0 0,-1 0 0,1 0 0,-1-1 0,1 1 0,-1 0 0,1 0 0,-1 0 0,0 0-1,1 1-75,-1-1 0,1 0-1,0 0 1,-1 0-1,1 0 1,0 0 0,-1 1-1,1-1 1,0 0-1,0 0 1,-1 1 0,1-1-1,0 0 1,0 0-1,-1 1 1,1-1 0,0 0-1,0 1 1,0-1-1,0 0 1,-1 1 0,1-1-1,0 0 1,0 1-1,0-1 1,0 0-1,0 1 1,0-1 0,0 0-1,0 1 1,0-1-1,0 0 1,0 1 0,0-1-1,0 0 1,0 1-1,0-1 1,0 0 0,1 1-1,-1-1 1,0 0-1,0 1 1,0-1 0,1 0-1,-1 1 1,0-1-1,0 0 1,0 0-1,1 1 1,0-1 0,0 2 63,1 0 0,0-1 1,1 1-1,-1-1 1,0 1-1,0-1 0,1 0 1,-1 0-1,0 0 1,5 1-1,28 5 800,14 1 559,72 1-1,-55-3-1253,-23-1-120,36 7 68,8 0 15,-62-10-43,1-1 1,0-2-1,0-1 0,-1-1 0,47-11 1,-36 4 44,-11 3-76,1-1 0,29-13 0,-41 15-38,0 1 1,0 1 0,1 0 0,19-2 0,30-7 156,-57 10-171,-1 1-1,1-1 1,0 0 0,-1 0-1,0-1 1,0 1-1,6-6 1,-8 5-5,94-84 578,-88 77-522,0 0-1,-1 0 1,-1-1-1,0-1 1,0 1-1,10-27 1,-5 5 68,-2 0 1,-2 0 0,-1-1 0,6-64 0,-9 56-17,-3 34-92,-1-1-1,1 1 1,-2-1 0,0 1-1,0-1 1,0 0 0,-3-9-1,2 11-17,-2-1 0,1 0 0,-1 1-1,0 0 1,-1 0 0,1 0 0,-2 0-1,1 0 1,-1 1 0,0 0 0,-1 0 0,0 0-1,0 1 1,-10-9 0,-19-10-6,-68-37 0,9 8-3,32 15-4,-51-35 4,91 59-10,-1 1-1,0 2 1,-1 0 0,0 1 0,-1 2 0,-36-10 0,25 11 7,0 2 0,0 1-1,0 2 1,-42 2 0,-61 9-24,120-5 19,1 0 1,0 2-1,0 0 0,1 1 0,-28 12 0,15-1-5,1 0 1,-52 42-1,-42 55 11,110-100-8,0 0 1,1 0-1,1 1 0,0 1 0,1 0 0,1 0 1,1 1-1,0 0 0,1 1 0,1 0 0,0 0 0,-4 30 1,6-19-2,2 0 0,1 0 0,1 1 1,2-1-1,9 52 0,-2-39 1,3 1-1,1-1 1,22 48 0,-28-76 2,0-1 1,2 1 0,-1-1-1,2-1 1,0 1 0,0-2-1,1 1 1,1-1 0,-1-1-1,2 0 1,18 11 0,-5-6 18,0-1 0,1-1 0,1-1 0,0-1 0,31 7 0,-34-12-2,-1-1 0,1-2 1,0 0-1,35-1 0,-45-2-505,-1-1 1,1 0-1,-1-2 0,0 1 1,1-2-1,-1 0 0,0-1 0,25-12 1,6-11-1217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6:25.78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8 753 9842,'-7'9'6754,"14"-14"-2881,17-13-1377,111-95 1430,48-45-2962,-60 35-723,33-31-128,-107 110-277,71-49 1,-117 91-52,-1 0 0,1 0-1,0 0 1,-1-1 0,1 1 0,-1-1 0,0 1 0,0-1 0,0 0-1,0 0 1,0 0 0,-1 0 0,1 0 0,0-4 0,-1 7 111,-1-1 0,0 1 1,0 0-1,0 0 1,0-1-1,0 1 1,0 0-1,0-1 1,0 1-1,0 0 1,0-1-1,0 1 0,0 0 1,-1-1-1,1 1 1,0 0-1,0-1 1,0 1-1,0 0 1,0 0-1,-1-1 0,1 1 1,0 0-1,0-1 1,0 1-1,-1 0 1,1 0-1,0 0 1,0-1-1,-1 1 1,1 0-1,0 0 0,-1 0 1,1 0-1,0 0 1,0-1-1,-1 1 1,1 0-1,0 0 1,-1 0-1,-1 0-543,0 0-1,1-1 1,-1 1-1,0 0 1,1 0-1,-1 1 1,0-1-1,-2 1 1,-21 6-2084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6:26.47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156 2 12491,'0'-1'252,"-1"1"0,0 0-1,0 0 1,0 0 0,0-1 0,0 1 0,0 0 0,0 0 0,1 0 0,-1 0 0,0 0 0,0 1 0,0-1 0,0 0 0,0 0 0,0 1-1,1-1 1,-1 0 0,0 1 0,0-1 0,0 1 0,0 0 0,-1 1 49,0 0 0,0 1 0,1-1 0,0 1 0,-1-1 0,0 5 0,-8 18 202,2 1-1,-7 32 1,10-33-274,-1-1-1,-19 46 1,6-34 226,11-21-113,1 0 1,-12 32-1,19-46-328,0-1 1,0 1-1,-1-1 0,1 1 1,0-1-1,0 1 1,0-1-1,0 1 1,0-1-1,0 1 0,0-1 1,0 1-1,0-1 1,0 1-1,0-1 0,0 1 1,1-1-1,-1 1 1,0-1-1,0 1 1,0-1-1,1 1 0,-1-1 1,0 1-1,0-1 1,1 0-1,-1 1 0,1-1 1,-1 1-1,0-1 1,1 0-1,-1 1 0,1-1 1,20 4 266,-1-1-148,4 8-119,-17-8-10,1 1-1,0-1 1,12 3-1,-16-5 0,-1-1 0,0 0 0,1 1 0,-1-1 0,1-1 1,-1 1-1,0 0 0,1-1 0,-1 0 0,0 1 0,0-1 0,6-3 0,5-3 77,0-2 1,-1 1-1,0-2 0,-1 0 0,0 0 1,0-1-1,-1-1 0,0 0 0,-1 0 1,13-21-1,-21 29-15,0 0 0,0 0 0,0 0 0,0 0 0,0 0 1,-1-1-1,0 1 0,0 0 0,0-1 0,0-6 0,-1 8-6,0 1 1,-1-1-1,1 1 0,-1-1 0,1 1 0,-1-1 1,0 1-1,0-1 0,0 1 0,0 0 1,0-1-1,0 1 0,-1 0 0,1 0 1,-1 0-1,0 0 0,1 0 0,-4-3 1,-6-2 83,0-1 0,0 2-1,0-1 1,-1 2 0,0-1 0,-14-3 0,-17-8-293,42 17 41,0-1-1,0 1 0,0-1 0,0 1 0,-1-1 0,1 1 0,0-1 0,0 0 0,0 1 0,0-1 0,0 0 0,1 0 0,-1 0 0,0 1 0,0-1 0,0 0 0,1 0 0,-1 0 0,1 0 0,-1-1 1,0 1-1,1 0 0,0 0 0,-1 0 0,1 0 0,0-1 0,0 1 0,-1 0 0,1 0 0,0 0 0,0-1 0,0 1 0,0 0 0,1 0 0,0-3 0,7-23-1238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6:27.11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17 1 13531,'-2'1'542,"1"1"-1,-1 0 1,1 0 0,-1 0-1,1 0 1,0 0 0,0 0-1,0 0 1,0 1 0,1-1-1,-1 3 1,0 0-26,0 0 0,1 0 0,-1 0 0,2 9 0,1 2-18,1-1 1,7 21-1,-9-31-121,16 45 679,3-1 0,40 76 0,-49-105-885,-1 1-248,-1 0 1,10 31 0,-20-49-1234,-4-5 213,-4-3-1055,-3-4-271,-1 1 872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6:27.68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1 234 10482,'1'-9'601,"1"0"0,0 0 0,1 0 0,0 1 0,0-1 0,1 1 0,0 0-1,1 0 1,-1 0 0,11-12 0,-3 5 118,1 2 0,0 0 0,0 0 0,22-15 0,-26 22-408,0 0-1,0 1 1,1 0-1,0 0 0,0 1 1,0 0-1,0 1 1,20-3-1,-27 5-249,1 0-1,0 1 0,0 0 0,0-1 1,0 2-1,0-1 0,0 0 0,0 1 1,0 0-1,0 0 0,-1 0 0,1 0 1,0 1-1,-1-1 0,1 1 0,-1 0 1,1 0-1,-1 0 0,0 0 0,0 1 1,0 0-1,0-1 0,0 1 0,0 0 1,-1 0-1,4 7 0,0 0 38,-2 1-1,0 0 1,0-1 0,-1 1-1,0 1 1,0-1 0,-2 0 0,1 0-1,-1 20 1,-1-22-80,-1 0 0,1 1-1,-2-1 1,1 0 0,-1 1 0,-1-1-1,1 0 1,-2 0 0,1-1 0,-1 1 0,0-1-1,-7 10 1,6-13-401,0 0 0,0 0 0,0-1 0,-1 1-1,0-1 1,0-1 0,0 1 0,0-1 0,0 0-1,-1 0 1,1-1 0,-1 0 0,0 0 0,-10 2-1,4-3-772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6:28.25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15 39 12115,'0'-5'253,"0"2"69,0 1 0,0 0 0,0-1-1,0 1 1,-1 0 0,1-1 0,-1 1 0,1 0-1,-1 0 1,0-1 0,0 1 0,-2-3 0,3 5-284,0 0 0,0 0 0,0 0 0,0 0 0,0 0 0,-1 0 0,1 0 0,0 0 1,0 0-1,0 0 0,0 0 0,0-1 0,0 1 0,0 0 0,0 0 0,0 0 0,-1 0 0,1 0 1,0 0-1,0 0 0,0 0 0,0 0 0,0 0 0,0 0 0,0 1 0,0-1 0,0 0 1,-1 0-1,1 0 0,0 0 0,0 0 0,0 0 0,0 0 0,0 0 0,0 0 0,0 0 0,0 0 1,0 0-1,0 0 0,0 0 0,0 0 0,0 1 0,-1-1 0,1 0 0,0 0 0,0 0 1,0 0-1,-2 7 1061,2 9 169,0-16-1237,0 14 638,2 0 0,0 0 0,0 0 0,1 0 0,1-1 0,6 16 0,39 78 1209,-45-100-1765,62 112 1254,-39-73-1251,-1 1 0,31 83 0,-37-139-12408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6:28.91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120 52 12731,'1'-2'106,"0"-3"747,0 0 0,0 0 0,0 0 0,0-9 0,-1 13-746,0 0-1,0 1 1,0-1-1,0 0 0,0 1 1,0-1-1,-1 1 1,1-1-1,0 0 0,0 1 1,0-1-1,-1 1 1,1-1-1,0 1 0,-1-1 1,1 1-1,-1-1 1,1 1-1,0-1 0,-1 1 1,1-1-1,-1 1 1,1 0-1,-1-1 0,1 1 1,-1 0-1,1-1 1,-1 1-1,0 0 0,1 0 1,-1-1-1,1 1 1,-1 0-1,0 0 0,1 0 1,-1 0-1,1 0 1,-1 0-1,0 0 0,1 0 1,-1 0-1,0 0 1,1 1-1,-1-1 0,1 0 1,-1 0-1,0 0 1,1 1-1,-1-1 0,0 1 1,-4 1 107,1 0 0,0 1 0,-1-1 0,1 1 0,0 0 0,1 0 1,-1 1-1,0-1 0,1 1 0,0 0 0,0 0 0,0 0 0,-3 6 0,0-1-10,2 1-1,-1-1 1,1 1-1,1 0 1,-4 14-1,1 3 12,1 0 1,2-1-1,-1 53 1,4-76-215,0 0 1,1-1 0,-1 1 0,1 0 0,-1 0 0,1 0 0,0-1 0,0 1 0,0 0 0,1-1 0,-1 1-1,1-1 1,-1 1 0,1-1 0,0 0 0,0 0 0,0 0 0,3 3 0,-3-4-6,0 1 1,0-1 0,0 0-1,1 0 1,-1 0 0,0-1-1,1 1 1,-1-1-1,0 1 1,1-1 0,-1 0-1,1 0 1,-1 0 0,0 0-1,1 0 1,-1 0-1,0-1 1,1 1 0,-1-1-1,0 0 1,1 1 0,2-3-1,1 1-13,-1-1-1,1 0 0,-1-1 0,0 1 1,0-1-1,0 0 0,0 0 1,-1-1-1,1 1 0,-1-1 0,0 0 1,-1 0-1,1-1 0,-1 1 1,0-1-1,0 1 0,3-13 0,-3 8 20,-1-1 0,0 1 0,0-1 0,-1 0 0,-1 0 0,1 1 0,-2-1 0,0 0 0,-3-18 0,-9-29 321,12 58 408,0 5-447,2 9-79,0-8-150,2 1 0,-1 0 0,1-1-1,0 1 1,0-1 0,1 0 0,0 0-1,0 0 1,0-1 0,1 1-1,8 7 1,-9-9-64,1 0 0,-1-1-1,1 1 1,0-1 0,0 0-1,0 0 1,0-1 0,0 0 0,0 1-1,1-2 1,-1 1 0,1-1-1,0 0 1,9 1 0,-13-2-170,1 0-1,-1-1 1,1 1-1,-1-1 1,1 1-1,-1-1 1,1 0 0,-1 0-1,1 0 1,-1-1-1,0 1 1,0 0-1,1-1 1,-1 1 0,0-1-1,3-4 1,-2 3 18,0-1 1,0 0 0,0 0 0,-1 0-1,1 0 1,-1-1 0,0 1-1,1-6 1,4-19-63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3:47.5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1343 8714,'5'-2'5495,"-3"6"-5298,-2-4 175,8-17 3011,-4 11-3103,0 0 0,0 0-1,1 0 1,0 0-1,0 1 1,0 0 0,1 0-1,11-8 1,-13 10-186,153-141 1744,-36 30-1156,287-195 1157,-354 271-1631,836-519 507,-719 454-1018,-170 101-87,-4 3 223,-6 1-116,-20 11-1021,1 0 1,-38 25 0,55-30 1094,0 0-1,1 0 1,0 1 0,0 0 0,1 1 0,0 0 0,1 0 0,-11 17 0,8-2 990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6:29.48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0 450 13395,'11'4'6224,"-2"4"-3340,3 16-1031,-9-18-896,22 51 1215,-18-43-2029,-1 1 0,0 0 1,-1 1-1,0-1 0,2 19 1,-1-54-232,0-18-51,-2 4 16,6-37-117,17-55 131,-26 123 113,0-1 1,0 0-1,0 0 0,1 1 1,-1-1-1,1 1 0,0-1 1,0 1-1,0 0 0,3-4 1,-4 6 6,0 0 1,-1 1 0,1-1-1,0 0 1,0 1-1,0-1 1,0 1 0,0-1-1,0 1 1,0 0-1,0-1 1,0 1 0,0 0-1,0 0 1,0 0 0,0 0-1,1 0 1,0 0 22,-1 0 0,1 0 0,0 1 0,-1-1 1,1 1-1,0 0 0,-1 0 0,1-1 0,-1 1 0,1 0 0,-1 0 0,1 0 1,1 2-1,2 3 189,1 0 1,-1 1-1,1-1 0,5 13 1,-4-10-46,-1 1 0,9 9 0,-12-16-152,7 7 41,-1 0-1,0 0 0,-1 1 1,-1 0-1,0 0 0,10 21 1,-13-23-1308,0-14-2603,1-3 2266,5-6 75</inkml:trace>
  <inkml:trace contextRef="#ctx0" brushRef="#br0" timeOffset="1">440 238 13131,'10'-2'2106,"1"0"1,-1-1-1,14-5 1,-16 4-1648,0 0 0,0-1 1,0 1-1,-1-1 1,0-1-1,0 1 1,8-11-1,-6 8-273,-1-1 0,-1 0 0,1-1 1,-2 0-1,1 0 0,6-16 0,-12 24-182,0 0-1,0-1 1,0 1 0,0-1-1,0 0 1,-1 1 0,1-1 0,-1 0-1,0 1 1,0-1 0,0 0-1,0 1 1,-1-1 0,1 0 0,0 1-1,-1-1 1,0 1 0,0-1-1,0 1 1,0-1 0,0 1-1,0-1 1,-1 1 0,1 0 0,-1 0-1,1 0 1,-1 0 0,0 0-1,0 0 1,0 0 0,0 1 0,0-1-1,-1 0 1,1 1 0,-3-1-1,3 0-5,0 1 0,0 0 0,0 0 0,0 0 0,-1 1 0,1-1 0,0 0 0,0 1 0,-1 0 0,1-1-1,-1 1 1,1 0 0,0 0 0,-1 0 0,1 0 0,0 1 0,-1-1 0,1 1 0,0-1 0,-4 3 0,3-2-1,0 1 0,0 1 1,0-1-1,0 0 1,0 1-1,0-1 1,0 1-1,1 0 0,0 0 1,-1 0-1,1 0 1,-3 6-1,1 1 24,-1-1 0,2 0 1,-1 1-1,1 0 0,1 0 0,0 0 0,0 0 1,1 0-1,1 0 0,0 20 0,0-25 59,1 0 0,-1 0 0,1-1 0,0 1 0,1 0-1,-1-1 1,1 1 0,0-1 0,0 1 0,0-1 0,1 0 0,-1 0 0,1 0-1,0 0 1,0 0 0,1-1 0,-1 1 0,1-1 0,0 0 0,0 0-1,0 0 1,0-1 0,0 1 0,8 2 0,-3-1 49,0-2 0,0 1 0,1-1 1,-1-1-1,1 1 0,-1-2 0,1 1 0,-1-2 1,1 1-1,0-1 0,-1 0 0,0-1 0,13-4 1,-8 2-7,-1-2 1,-1 0 0,1 0-1,-1-1 1,0 0 0,-1-1-1,1-1 1,15-15 0,-15 13-150,-8 8-155,0 0 1,0 0 0,-1-1-1,0 1 1,1-1 0,-1 0-1,-1 0 1,1 0-1,3-6 1,-2-16-535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6:46.59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99 12323,'5'-36'6608,"23"56"-3142,-26-18-3318,1-1 0,0 0 1,0 0-1,0 0 1,0 0-1,0-1 0,0 1 1,0-1-1,0 0 0,0 0 1,0 0-1,0 0 0,0 0 1,0-1-1,0 1 0,0-1 1,4-2-1,3-1 193,1-1 0,-1 0 0,13-9 0,-3 2 184,-8 5-371,1 0-1,1 1 1,-1 1-1,1 0 1,0 1-1,0 1 1,0 0-1,1 0 1,-1 2-1,1 0 0,-1 0 1,1 2-1,-1 0 1,27 4-1,-18 1-49,0 1 1,0 1-1,29 14 0,6 2 469,-51-22-445,0 0 0,0 0 0,1 0 0,-1-1 0,0 0 0,1-1 0,10 0-1,3-2 237,27-6-1,-32 5-260,1 0 1,0 1 0,19 1-1,-34 1-97,-1 0 0,0 0-1,0 0 1,1 0 0,-1 0-1,0 0 1,0 0 0,1 1-1,-1-1 1,0 0 0,0 1-1,0-1 1,0 1 0,1-1 0,-1 1-1,0 0 1,0 0 0,0-1-1,0 1 1,0 0 0,-1 0-1,1 0 1,0 0 0,0 0-1,0 1 1,0 1-174,0 0 0,-1 0 1,1 0-1,-1 0 0,0 0 0,0 1 1,0-1-1,0 4 0,-1 1-953,4 10-4640,4-2 2309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5:55.83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29 440 8178,'-3'-5'672,"0"0"1,0 0-1,1 0 0,0-1 1,0 1-1,0-1 0,1 1 1,-1-1-1,2 0 1,-2-9-1,-4-21 4616,6 30-4908,1 0 1,-1 0-1,1 0 0,1 0 1,-1 0-1,1 0 0,4-7 1,22-39 1157,-16 31-1058,-5 9-332,1 0 0,1 1 0,0 0 1,0 1-1,1 0 0,0 0 0,1 1 0,17-11 1,2 1 57,1 1 1,37-15 0,-54 27-109,0 0 0,1 1 0,-1 1 0,23-5 0,-29 8-33,0 1 0,0-1 0,0 1 1,0 1-1,0-1 0,0 1 1,0 1-1,0 0 0,15 5 1,151 74 952,-166-78-944,-1 1 1,0 0-1,-1 0 0,1 1 0,-1 0 0,1 0 0,-2 1 0,1 0 0,0 0 0,-1 0 0,0 0 0,-1 1 0,0 0 0,0 0 0,0 0 0,-1 1 0,0-1 0,3 9 0,1 7 51,-3-10-66,-1 0 0,3 19 0,0 12 2,-6-34-87,1 0 0,0 0 0,0-1 0,1 1 0,0 0 1,0-1-1,1 1 0,5 10 0,-8-20-8,0 0 1,0 1 0,0-1-1,1 1 1,-1-1 0,0 1-1,0-1 1,0 0 0,1 1-1,-1-1 1,0 0 0,0 1-1,1-1 1,-1 0 0,0 1-1,1-1 1,-1 0 0,1 1-1,-1-1 1,0 0 0,1 0-1,-1 0 1,1 1 0,-1-1-1,0 0 1,1 0 0,-1 0-1,1 0 1,-1 0 0,1 0-1,-1 0 1,1 0 0,-1 0-1,1 0 1,-1 0 0,0 0-1,1 0 1,-1 0 0,1 0 0,-1 0-1,1-1 1,-1 1 0,1 0-1,0-1-230,0 0-1,0 0 1,0 1-1,0-1 1,0 0-1,-1 0 1,1 0-1,0 0 1,0 0-1,-1 0 1,1-1-1,-1 1 1,1 0-1,-1 0 1,1-2-1,0-2-628,0 5 642,-1-1 1,0 0-1,1 0 1,-1 0-1,0 0 1,0 0-1,1 0 0,-1 1 1,0-1-1,0 0 1,0 0-1,0 0 0,0 0 1,0 0-1,-1 0 1,1 0-1,0 0 1,0 0-1,-1 1 0,1-1 1,0 0-1,-1 0 1,1 0-1,-1 0 0,1 1 1,-1-1-1,1 0 1,-1 1-1,0-1 0,1 0 1,-1 1-1,0-1 1,0 1-1,1-1 1,-1 1-1,-1-1 0,-9-6-577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5:56.28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21 95 8962,'-1'0'554,"0"0"0,0 0 0,0 0 0,0 0 0,0 1 0,0-1 0,0 0 0,0 0 0,0 1 1,0-1-1,1 0 0,-1 1 0,0-1 0,0 1 0,0 0 0,0-1 0,1 1 0,-1-1 0,-1 2 0,2-1-394,-1-1-1,1 1 1,0 0-1,0-1 1,0 1 0,0-1-1,-1 1 1,1-1-1,0 1 1,0 0 0,0-1-1,0 1 1,0-1-1,0 1 1,1 0-1,-1-1 1,0 1 0,0-1-1,0 1 1,0-1-1,1 1 1,-1-1 0,0 1-1,1-1 1,-1 1-1,0-1 1,1 1-1,-1-1 1,1 1 0,-1-1-1,0 0 1,2 1-1,2 2 175,0 0 0,0 0 0,0-1-1,1 0 1,-1 0 0,1 0-1,0 0 1,-1-1 0,1 0-1,6 1 1,-4 0-91,0-1-1,-1 1 1,12 5-1,-14-5-184,-3-1-25,1 0-1,0 0 1,0-1 0,-1 1-1,1 0 1,0-1-1,0 1 1,4 0-1,-6-1-21,1-1 0,0 1-1,-1 0 1,1 0-1,0-1 1,-1 1 0,1 0-1,-1-1 1,1 1-1,-1-1 1,1 1 0,-1-1-1,1 1 1,-1-1 0,1 1-1,-1-1 1,0 0-1,1 1 1,-1-1 0,0 1-1,0-1 1,1 0 0,-1 1-1,0-1 1,0 0-1,0 1 1,0-1 0,0-1-1,3-11 157,-1 0 1,0 0-1,-1 0 0,-1 0 0,-1-19 0,1 31-157,-1-1 1,1 0-1,0 1 0,-1-1 1,1 1-1,-1-1 0,0 0 1,1 1-1,-1-1 0,0 1 1,0 0-1,0-1 0,0 1 0,0 0 1,0-1-1,0 1 0,-1 0 1,1 0-1,0 0 0,-1 0 1,1 0-1,0 0 0,-4-1 1,2 1-20,0 0 0,-1 1 0,1-1 0,0 1 0,-1-1 0,1 1 0,0 0 0,-1 0 0,1 0 0,-5 2 0,3-3-1170,11-4-909,9-6 712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5:59.61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8 23 11610,'-1'-23'9469,"1"31"-7786,1-6-1729,4 66 1977,-4 0 0,-8 96 1,0 71-1113,8-222-775,1 24 135,7 39 1,-7-66-139,0 0 0,1 0 1,0 0-1,0 0 0,1-1 1,1 1-1,-1-1 0,12 15 1,-11-18-9,1 0 0,0-1 0,0 1 1,0-1-1,1-1 0,-1 1 0,1-1 1,0 0-1,0-1 0,1 0 0,-1 0 1,11 2-1,12 3 184,58 5 0,-52-9-175,-32-3-58,46 8-971,-48-9 613,0 0 1,0 1-1,0-1 0,0 0 0,0-1 1,0 1-1,0 0 0,0-1 0,0 1 0,0-1 1,-1 1-1,1-1 0,0 0 0,0 0 1,1-1-1,10-4-1660,7 0 371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5:59.98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 1 14891,'0'2'587,"-1"0"-283,1 0-1,0 0 1,0 0-1,0 0 1,0-1-1,0 1 1,0 0-1,1 0 1,-1 0-1,1-1 1,-1 1-1,1 0 1,-1 0-1,1-1 1,0 1-1,0 0 1,0-1-1,0 1 1,0-1-1,0 1 1,1-1-1,-1 0 1,3 3-1,13 5 503,0 1 0,0-2 0,23 8 0,-18-8-84,31 17 0,-51-24-688,0 0 0,0 0-1,0 1 1,0-1 0,-1 1 0,1-1 0,0 1 0,-1 0-1,1 0 1,-1-1 0,0 1 0,1 0 0,-1 0 0,0 0-1,0 1 1,0-1 0,0 0 0,-1 0 0,1 0 0,-1 1 0,1 3-1,-1-3-24,0 0-1,0 0 0,-1 1 1,1-1-1,-1 0 1,0 0-1,0 0 0,0-1 1,0 1-1,-1 0 0,1 0 1,-1-1-1,1 1 1,-1 0-1,0-1 0,-3 4 1,-6 5-412,0-1 0,0 0-1,-1 0 1,-14 8 0,21-15-265,0 0 0,0 0 0,0-1 0,-1 1 0,1-2 0,-1 1-1,1 0 1,-1-1 0,0 0 0,1 0 0,-1-1 0,0 0 0,-10 0 0,13 1-989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6:00.86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6 15547,'5'-5'1721,"0"6"1183,0 9-63,-3 10-1001,-2 5-279,1 8-609,-2 1-344,2 7-288,6-6-240,1-6-1072,7-9-232,10-9 471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6:01.78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26 128 9458,'-25'-28'6815,"25"28"-6597,0-1-1,0 0 1,-1 0 0,1 1-1,0-1 1,0 0 0,0 1 0,0-1-1,0 0 1,1 1 0,-1-1 0,0 0-1,0 1 1,0-1 0,1 0-1,-1 1 1,0-1 0,1-1 0,7-13 151,-4 9-154,1-1 0,-1 1 0,1 0 1,1 0-1,-1 1 0,1-1 0,0 1 0,11-7 0,-15 10-159,1 1 0,0-1 0,-1 1 0,1 0 0,0 0-1,0 0 1,0 0 0,0 1 0,0-1 0,1 1 0,-1-1 0,0 1-1,0 0 1,0 0 0,0 1 0,0-1 0,0 1 0,0-1 0,0 1-1,0 0 1,0 0 0,0 0 0,0 1 0,3 1 0,-1 1-31,0 0 0,0 0 0,-1 0 0,1 1 0,-1-1 1,0 1-1,-1 0 0,1 0 0,-1 1 0,0-1 0,-1 1 0,1-1 0,-1 1 1,0 0-1,2 10 0,0 3-23,-1 1 1,-1-1-1,0 32 1,-2-40 1,-1-1-1,0 0 1,-1 0-1,0 0 1,0 0 0,-1 0-1,0 0 1,-1 0-1,0-1 1,-1 0 0,0 0-1,0 0 1,-1 0 0,0-1-1,-1 0 1,1 0-1,-2-1 1,1 0 0,-1 0-1,-9 6 1,15-11-9,-1-1 0,1 1 1,-1-1-1,1 0 0,-1 0 1,0 0-1,0 0 0,1 0 0,-1-1 1,0 1-1,0-1 0,0 1 0,0-1 1,0 0-1,1 0 0,-1-1 1,0 1-1,0-1 0,0 1 0,-3-2 1,4 1 0,0 0 0,0 0 0,0 0 0,0 0 0,0-1 1,0 1-1,1 0 0,-1-1 0,1 0 0,-1 1 0,1-1 1,-1 0-1,1 0 0,0 1 0,0-1 0,0 0 0,0 0 1,0 0-1,0-1 0,1 1 0,-1 0 0,1 0 1,-1 0-1,1 0 0,0-1 0,0-3 0,0 3 67,0-1 0,0 1 0,1-1 0,-1 1 0,1-1 0,0 1 0,0 0 0,0-1 0,1 1 0,-1 0 0,1 0 0,0 0 0,0 0 0,0 0 0,0 0 0,0 0 0,0 1 0,1-1 0,0 1 0,-1-1 0,1 1 0,0 0 0,0 0 0,0 1 0,0-1-1,0 0 1,1 1 0,-1 0 0,0 0 0,1 0 0,5-1 0,13 2 332,0 1-1,0 0 0,0 2 1,-1 0-1,34 11 0,-51-13-436,0 0 0,-1 0-1,1 1 1,-1-1 0,0 1-1,0 0 1,1 0 0,-1 0-1,-1 1 1,1-1 0,0 1-1,0 0 1,-1-1 0,0 1-1,1 0 1,-1 1 0,0-1 0,0 0-1,-1 0 1,1 1 0,1 6-1,-2-7-623,0-1 0,1 1 0,-1 0 0,0-1 0,1 1 0,0-1 0,-1 1 0,1-1 0,0 0 0,0 0 0,4 3 0,3 1-1049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6:02.85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202 19 11923,'0'0'199,"0"0"0,1 0 1,-1-1-1,0 1 1,0 0-1,1 0 1,-1-1-1,0 1 1,0 0-1,1-1 1,-1 1-1,0 0 1,0-1-1,0 1 1,0 0-1,0-1 0,1 1 1,-1 0-1,0-1 1,0 1-1,0-1 1,0 1-1,0 0 1,0-1-1,0 1 1,0 0-1,0-1 1,0 1-1,0-1 0,-1 1 1,1 0-1,0-1 1,0 1-1,0 0 1,0-1-1,-1 1 1,1 0-1,0-1 1,0 1-1,0 0 1,-1 0-1,1-1 1,0 1-1,-1 0 0,1 0 1,0-1-1,-1 1 1,0-1-78,0 1 0,0-1 1,0 1-1,0 0 0,0 0 1,0-1-1,0 1 0,0 0 0,0 0 1,0 0-1,0 0 0,0 0 1,0 0-1,0 0 0,0 0 0,-2 1 1,1 0-20,-1 1 0,1-1 0,-1 1 0,1 0 0,-1 0 1,-2 3-1,-9 6 67,-8 6-16,0 1 1,0 1-1,2 1 1,-25 31-1,42-48-151,2 0-1,-1 0 1,0 0-1,1 1 1,-1-1 0,1 0-1,0 1 1,0-1 0,0 1-1,0 6 1,1-8-3,-1-1 1,1 1 0,0-1-1,0 1 1,0-1-1,0 0 1,1 1-1,-1-1 1,0 1 0,0-1-1,1 1 1,-1-1-1,1 0 1,0 1 0,-1-1-1,1 0 1,0 0-1,0 1 1,-1-1 0,1 0-1,0 0 1,0 0-1,0 0 1,1 0 0,-1 0-1,0 0 1,2 0-1,12 5 139,1-1-1,1 0 0,-1-2 0,1 0 0,-1 0 1,1-2-1,0 0 0,0-1 0,-1-1 1,33-5-1,-44 5-47,0 1 1,0-1-1,0 1 1,0-1-1,0 1 1,1 1-1,-1-1 1,7 2-1,-10-1-61,0 0 0,0 0 0,0 0 0,0 0 0,-1 0 1,1 1-1,0-1 0,-1 0 0,1 1 0,-1-1 0,1 1 0,-1 0 0,0-1 0,0 1 0,1 0 0,-1 0 0,0 0 0,-1 0 0,1 0 0,0 0 0,-1 0 0,1 0 0,0 2 0,1 3 28,-1 1 0,0-1 1,0 1-1,0-1 0,-1 1 0,0-1 1,-1 1-1,-1 8 0,1-12-9,0-1-1,0 1 1,0-1 0,0 0-1,-1 1 1,0-1 0,1 0-1,-1 0 1,0 0-1,-1 0 1,1 0 0,-1 0-1,1-1 1,-1 1 0,0-1-1,1 0 1,-1 0 0,-6 3-1,-23 14 363,16-9-5,-30 13 1,42-21-394,0 0 0,0-1 0,0 0 0,0 0 0,0 0 0,0 0 0,-1-1 0,1 1 0,0-1 0,0 0 0,0 0 0,-1-1 0,-4 0 0,9 0-65,-1 1-1,0 0 1,0-1-1,0 1 1,1 0 0,-1-1-1,0 1 1,0-1-1,1 1 1,-1-1-1,0 0 1,1 1 0,-1-1-1,1 0 1,-1 0-1,1 1 7,-1-1-1,1 1 1,0 0-1,0-1 0,0 1 1,0 0-1,0 0 1,0-1-1,0 1 1,0 0-1,0-1 0,0 1 1,0 0-1,0-1 1,0 1-1,0 0 0,0-1 1,0 1-1,0 0 1,0 0-1,0-1 1,0 1-1,0 0 0,1-1 1,-1 1-1,0 0 1,0 0-1,0-1 0,1 1 1,-1 0-1,0 0 1,0 0-1,0-1 1,1 1-1,-1 0 0,0 0 1,1 0-1,-1 0 1,0-1-1,1 1 0,22-7-938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6:04.00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11 91 10914,'-8'11'6352,"5"-22"-2531,4 11-3750,-1 0 0,0-1 1,0 1-1,0 0 0,0 0 0,0 0 0,0-1 0,0 1 0,1 0 1,-1 0-1,0 0 0,0-1 0,0 1 0,0 0 0,1 0 0,-1 0 1,0 0-1,0 0 0,0 0 0,1-1 0,-1 1 0,0 0 0,0 0 1,0 0-1,1 0 0,-1 0 0,0 0 0,0 0 0,1 0 0,-1 0 1,0 0-1,0 0 0,1 0 0,-1 0 0,0 0 0,0 0 0,0 0 1,1 0-1,-1 1 0,0-1 0,0 0 0,1 0 0,12 4 1719,-5-1-1464,0 0-1,0-1 0,1 1 0,-1-2 1,1 1-1,-1-1 0,1 0 1,0-1-1,-1 0 0,13-2 1,7-2-52,51-16 0,-25 6 17,-51 13-365,57-16 269,-55 16-721,0-1 1,0-1-1,-1 1 0,1-1 0,-1 1 1,1-1-1,-1-1 0,0 1 0,5-5 0,-4-1-4981,-2-1 3929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3:48.0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1725 12147,'1'-2'241,"0"-1"1,0 0 0,0 0 0,0 1-1,1-1 1,-1 1 0,1-1-1,0 1 1,-1-1 0,1 1 0,0 0-1,4-3 1,-3 2-29,31-32 958,2 3 0,47-35 0,89-50 165,-122 85-961,460-325 2136,157-125 283,-202 144-1347,-395 287-1401,3 3 1,1 3-1,88-38 0,-178 89-2190,-78 34-3820,49-11 4629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6:04.69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1 12067,'2'3'1498,"-1"1"0,1-1 0,0 0 1,0 0-1,1 0 0,-1 0 0,4 4 1,11 13 1370,-9-4-2123,0 0 0,-1 0 0,7 25 0,9 54-136,-13-53-450,-2-2-124,-6-26-136,1 1 1,1-1-1,7 21 0,-10-33-37,-1-2 94,0 1-1,0-1 0,0 1 0,0-1 1,0 1-1,0-1 0,0 1 0,1-1 1,-1 1-1,0-1 0,0 0 0,0 1 1,1-1-1,-1 1 0,0-1 0,0 0 1,1 1-1,-1-1 0,0 0 0,1 1 1,-1-1-1,0 0 0,1 0 0,-1 1 1,1-1-1,-1 0 0,0 0 0,1 0 0,-1 1 1,1-1-1,-1 0 0,1 0 0,-1 0 1,1 0-1,-1 0 0,1 0 0,-1 0 1,0 0-1,1 0 0,-1 0 0,1 0 1,-1 0-1,1 0 0,-1-1 0,1 1 1,-1 0-1,0 0 0,1 0 0,0-1 1,22-22-916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6:05.59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21 137 11402,'0'1'167,"-1"0"-1,1 0 0,-1 0 0,1-1 0,-1 1 0,1 0 0,-1-1 0,0 1 0,0-1 1,1 1-1,-1 0 0,0-1 0,0 1 0,1-1 0,-1 0 0,0 1 0,-1-1 1,1 0-50,1 0 1,0 0 0,-1 0 0,1 0 0,0-1-1,-1 1 1,1 0 0,0 0 0,-1 0 0,1-1 0,0 1-1,0 0 1,-1 0 0,1-1 0,0 1 0,0 0 0,0-1-1,-1 1 1,1 0 0,0-1 0,0 1 0,0 0-1,0-1 1,0 1 0,0 0 0,0-1 0,0 1 0,0-1-1,-1-2 231,1 0 0,0 0-1,0 0 1,0 0 0,0 0-1,1 0 1,-1 0 0,1 0-1,1-3 1,1 0 48,0 1 0,1-1 0,-1 1 0,5-5 0,8-11 758,-14 16-984,1 0 0,1 1 1,-1-1-1,1 1 0,0 0 0,0 0 1,5-4-1,-6 6-145,0 0 0,1 0 0,-1 1 0,0 0 0,1-1 0,-1 1 0,0 0 0,1 1 0,-1-1 0,1 0 0,0 1 0,4 0 0,-4 0-21,-1 0 0,1 0-1,-1 1 1,0-1 0,1 1 0,-1 0 0,0 0-1,1 0 1,-1 0 0,0 0 0,0 1 0,0 0 0,0-1-1,0 1 1,0 0 0,-1 1 0,1-1 0,-1 0 0,5 5-1,-4-2 0,0 0 0,-1-1 0,1 1 0,-1 0 0,0 0 0,0 1 0,-1-1 0,1 0 0,-1 1 0,0-1 0,0 10 0,-1 42 15,-13 102 0,12-147-16,-10 56-40,9-62 3,1 0 0,-1 0 0,0-1 0,-1 1-1,1 0 1,-1-1 0,0 0 0,-7 9 0,5-8-42,0-1 1,0 0 0,-1 0-1,-10 8 1,15-12 66,-1 0 1,1-1-1,0 1 0,-1 0 1,1 0-1,0-1 0,-1 1 1,1-1-1,-1 1 0,1-1 1,-1 0-1,1 0 0,-1 0 1,1 0-1,-1 0 0,1 0 1,-1 0-1,1 0 0,-1 0 1,1-1-1,-1 1 0,1 0 1,-1-1-1,1 0 0,-1 1 1,1-1-1,0 0 0,-1 0 1,1 1-1,-2-3 0,0 0 10,0 0 1,0-1-1,0 0 0,0 0 0,0 0 0,1 0 0,0 0 0,0 0 0,0 0 0,0-1 0,1 1 1,0-1-1,-1 0 0,2 1 0,-1-1 0,0 0 0,1 1 0,0-1 0,0 0 0,1 1 0,-1-1 1,1 0-1,0 1 0,0-1 0,1 0 0,-1 1 0,3-5 0,-1 4 52,0 0 0,0 0 0,0 0 1,0 1-1,1-1 0,0 1 0,0 0 0,0 0 0,1 0 0,-1 1 0,1 0 0,9-6 1,-12 8-11,16-8 414,0 0 0,0 1 0,23-7 0,-35 14-385,-1-1 1,1 1-1,0 1 1,0-1-1,-1 1 1,1 0 0,0 0-1,0 0 1,-1 1-1,1 0 1,0 0 0,-1 1-1,1-1 1,-1 1-1,9 5 1,25 18 60,-32-19-467,1 0-1,0-1 0,0 0 1,0-1-1,0 0 1,1 0-1,11 3 0,-18-6 0,1-1 0,-1 0-1,1 0 1,0 0 0,-1 0-1,1 0 1,-1 0-1,1 0 1,-1-1 0,1 0-1,-1 1 1,1-1 0,2-1-1,19-13-1478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6:06.60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62 53 7562,'-5'-9'1873,"1"1"0,0-1 1,-3-11-1,7 20-1771,0-1-1,0 1 1,0 0-1,0 0 1,0-1-1,0 1 1,0 0-1,0 0 1,-1-1-1,1 1 1,0 0-1,0 0 0,0-1 1,0 1-1,-1 0 1,1 0-1,0-1 1,0 1-1,0 0 1,-1 0-1,1 0 1,0 0-1,0-1 1,-1 1-1,1 0 1,0 0-1,0 0 1,-1 0-1,1 0 1,0 0-1,-1 0 1,-6 6 2191,-3 17 77,5-6-1781,0 1 0,2 0 1,0 1-1,2-1 0,0 26 0,11 95 216,-3-96-702,1 0 0,2-1 0,17 46 0,-8-32-63,-8-21-15,23 46 1,-31-75-92,0 1 1,1-1 0,0-1 0,0 1-1,1 0 1,0-1 0,5 5 0,-8-8-115,0-1 0,0 1 0,0-1 1,0 1-1,0-1 0,0 0 0,1 0 1,-1 0-1,0 0 0,1 0 0,-1-1 0,0 1 1,1-1-1,-1 1 0,1-1 0,-1 0 1,1 0-1,-1 0 0,0 0 0,1-1 1,-1 1-1,1-1 0,-1 1 0,0-1 1,4-1-1,23-15-1108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6:08.32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18 63 8394,'-3'-5'1364,"0"0"1,1 0 0,0-1 0,0 1-1,0-1 1,1 0 0,-2-8-1,3 13-1235,1-7 2019,4 7 9,-5 1-2018,1 1-1,0-1 1,0 1-1,0-1 1,-1 1-1,1 0 1,0-1-1,-1 1 1,1 0-1,0-1 1,-1 1-1,1 0 1,-1 0-1,1 1 1,6 17 592,-2 0 0,6 35 0,-4-16-316,1 2 275,27 73 0,-29-97-666,1 0 0,1-1 0,1 0 0,0 0 0,0-1 1,2 0-1,15 16 0,-22-28-781,-4-7-623,-6-11-1400,2 10 979,0 0 1,-11-11 0,2 4 238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6:09.01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0 227 14187,'0'-4'355,"0"-1"0,1 0 0,-1 1 1,1-1-1,0 0 0,0 1 0,0-1 0,1 1 0,-1 0 0,1-1 1,0 1-1,1 0 0,-1 0 0,1 0 0,-1 1 0,1-1 0,0 1 1,1-1-1,4-3 0,23-26 812,33-30 418,-58 58-1400,1-1 0,-1 2 0,1-1 0,0 1 1,1 0-1,-1 1 0,1-1 0,11-2 0,-17 5-136,1 1 0,-1-1-1,1 1 1,-1 0 0,1 0-1,-1 0 1,1 0 0,-1 0-1,1 0 1,-1 1 0,1-1 0,-1 1-1,1-1 1,-1 1 0,0 0-1,1 0 1,-1 0 0,0 1-1,0-1 1,0 0 0,1 1 0,-2 0-1,1-1 1,0 1 0,0 0-1,0 0 1,-1 0 0,1 0-1,-1 0 1,0 0 0,0 0 0,2 5-1,1 2 9,-1 0-1,-1 0 0,1 0 1,-1 0-1,-1 0 0,0 1 1,0 14-1,-2-7-42,0 0-1,-1 0 1,-1 0 0,0 0-1,-1 0 1,-1-1 0,-1 0-1,0 0 1,-1 0 0,-1-1-1,0 0 1,-1-1 0,-1 1-1,0-2 1,-20 21 0,28-32-157,1 0 0,-1-1 0,0 1 0,0-1 0,0 1 0,0-1 0,0 0 0,0 0 0,0 0 0,0 0 0,0 0 0,0 0 0,0 0 0,-1-1 0,1 0 0,0 1 0,-4-1 0,6 0 132,0 0 0,-1 0 0,1 0 1,0 0-1,0 0 0,-1 0 0,1 0 1,0 0-1,0 0 0,0 0 0,-1-1 0,1 1 1,0 0-1,0 0 0,0 0 0,0 0 1,-1-1-1,1 1 0,0 0 0,0 0 1,0 0-1,0 0 0,0-1 0,0 1 0,-1 0 1,1 0-1,0-1 0,0 1 0,0 0 1,0 0-1,0 0 0,0-1 0,0 1 0,0 0 1,0 0-1,0-1 0,0 1 0,0 0 1,0 0-1,0 0 0,0-1 0,0 1 1,1 0-1,-1 0 0,0-1 0,0 1 0,0 0 1,0 0-1,0 0 0,0 0 0,1-1 1,-1 1-1,0 0 0,0 0 0,0 0 0,0 0 1,1-1-1,-1 1 0,0 0 0,0 0 1,0 0-1,1 0 0,-1 0 0,11-7-25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6:09.72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106 0 13291,'-2'1'646,"1"1"1,0 0 0,0-1-1,0 1 1,0 0 0,0-1-1,0 1 1,-1 4 0,-3 28 2355,3-21-2207,0 5 245,1 23 0,2-30-908,-1-1 1,0 0 0,-1 1 0,0-1-1,-1 0 1,0 0 0,-6 16 0,-9 8-21,-5 11-677,21-40 1,-2 0-1,1 0 0,-1 0 0,1 0 1,-6 5-1,8-10 477,0 0 0,0 0 0,0 0 0,-1 0 1,1 1-1,0-1 0,0 0 0,-1 0 0,1 0 0,0 0 0,0 0 1,0 0-1,-1 0 0,1 0 0,0 0 0,0 0 0,0 0 0,-1 0 1,1 0-1,0 0 0,0 0 0,-1 0 0,1-1 0,0 1 1,0 0-1,0 0 0,0 0 0,-1 0 0,1 0 0,0 0 0,0-1 1,0 1-1,0 0 0,-1 0 0,1 0 0,-4-5-882,2-7-342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6:10.44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0 12195,'0'0'1480,"7"3"1056,-1 2-191,7 2-305,6-1-207,5 1-201,7 0-128,-1-1-407,-7 2-265,0 2-432,-5 3-144,3-1-176,1-2-16,-4-4-384,-2-1-432,-4-5-1417,-2 0-943,8-8 1607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6:10.92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156 70 10162,'2'-7'1264,"0"1"-1,1-1 0,0 1 1,0-1-1,0 1 0,1 0 1,0 0-1,0 1 0,7-9 1,-36 45 1830,-4-2-2988,2 0 0,0 2 1,3 1-1,-29 46 1,53-77-110,-9 16-86,9-12 25,6-9 8,4-5-27,1 0 0,22-14 0,-31 21 79,1 1-1,0-1 1,0 1-1,0-1 1,0 1 0,0 0-1,0 0 1,0 1-1,0-1 1,0 1-1,0-1 1,1 1-1,-1 0 1,0 0-1,0 0 1,0 1 0,0-1-1,1 1 1,2 1-1,-4-1-7,0 0 0,-1 0-1,1 0 1,0 0 0,-1 1 0,1-1-1,-1 1 1,1-1 0,-1 1-1,0 0 1,1-1 0,-1 1 0,0 0-1,0 0 1,0 0 0,-1 0 0,1 0-1,0 0 1,0 3 0,1 5-88,-1-1 1,1 18-1,-4 37-106,1-41 206,1 0 1,3 30-1,-3-51 0,1 0 0,-1-1 1,0 1-1,1-1 1,-1 1-1,1 0 0,0-1 1,0 0-1,-1 1 1,1-1-1,0 1 0,0-1 1,0 0-1,0 0 1,0 1-1,0-1 0,3 2 1,-3-3 0,0 1 0,0-1-1,0 0 1,1 1 0,-1-1 0,0 0 0,0 0 0,0 1-1,0-1 1,0 0 0,0 0 0,0 0 0,1-1 0,-1 1-1,0 0 1,0 0 0,0 0 0,0-1 0,0 1 0,0-1-1,0 1 1,0-1 0,0 1 0,0-1 0,0 0 0,0 1 0,1-2-1,2-2-152,0 0 1,0-1-1,0 1 0,-1-1 0,0 0 0,0 0 0,0 0 0,4-10 0,-1-1-1733,8-30 0,-11 22 2259,-5 1-472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6:11.31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 27 16516,'-2'-5'1408,"2"-2"536,0 2-567,2 0-1025,-1 0-208,1 7-352,1 1-377,0 6-1255,4 9-1817,8 11 2057</inkml:trace>
  <inkml:trace contextRef="#ctx0" brushRef="#br0" timeOffset="1">370 756 17652,'4'10'1072,"-4"-4"216,5 1-344,-2-6-655,10-1-185,0-4-489,-1-5-919,12-2 784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6:11.87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100 141 15147,'8'9'2533,"0"0"0,7 11 0,11 22 352,15 48-1246,-40-87-1507,15 36-323,-2 0 0,-1 1 0,14 81 0,-25-134-6285,-2-8 4982</inkml:trace>
  <inkml:trace contextRef="#ctx0" brushRef="#br0" timeOffset="1">0 179 14243,'5'-10'1208,"0"0"0,1 0-1,0 1 1,1 0 0,11-13 0,1 3 258,23-19 1,-34 31-1239,0 1 1,1 0 0,-1 1 0,1 0-1,0 0 1,1 1 0,12-4 0,-19 7-203,1 0 0,-1 0 1,0 0-1,1 1 0,-1-1 1,1 1-1,-1 0 0,1 0 1,-1 0-1,0 0 0,1 0 1,-1 1-1,1 0 1,-1 0-1,0 0 0,1 0 1,-1 0-1,0 1 0,0-1 1,0 1-1,0 0 0,0 0 1,-1 0-1,1 0 0,2 3 1,0 2-11,0-1 0,0 1 0,-1 0-1,0 0 1,-1 1 0,0-1 0,0 1 0,0 0 0,-1 0 0,0 0 0,-1 0 0,0 0 0,0 0 0,-1 0 0,-1 15-1,1-20-31,-1 1 0,0-1-1,0 0 1,0 0-1,-1 0 1,1 0-1,-1 0 1,1 0-1,-1 0 1,0 0-1,0 0 1,-1-1-1,1 1 1,0-1-1,-1 0 1,-5 4-1,-2 1-716,-1-1 0,0 0-1,-13 5 1,21-10 391,-7 5 944,7 2-612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3:48.4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4 896 11747,'-3'1'1939,"6"-6"-921,8-8 16,76-77 1890,113-87 0,259-170-183,-407 308-2515,185-130 253,-229 163-484,1-1-61,1 0-1,-1 1 0,1 0 1,1 1-1,-1 0 1,1 0-1,17-4 1,-27 9 24,-1-1 0,1 1 0,0 0 0,-1 0 0,1 0 1,0 0-1,-1 0 0,1 0 0,0 0 0,-1 0 1,1 0-1,0 1 0,-1-1 0,1 0 0,0 0 0,-1 1 1,1-1-1,0 0 4,-1 1 0,0-1-1,0 0 1,1 0 0,-1 1 0,0-1 0,0 0 0,0 1-1,0-1 1,0 0 0,0 1 0,1-1 0,-1 0 0,0 1 0,0-1-1,0 0 1,0 1 0,0-1 0,0 0 0,0 1 0,0-1 0,0 0-1,-1 1 1,-8 18-1498,-55 73-1553,35-55 3172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6:12.32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4 1 12515,'-1'0'402,"1"1"0,0-1 0,-1 1 0,1 0 0,0-1 0,0 1 0,-1 0 0,1-1 0,0 1 0,0-1 0,0 1 0,0 0 0,0-1 0,0 1 0,0 0 0,0-1-1,0 1 1,0 0 0,1-1 0,-1 2 0,6 15 752,-4-12-378,2 3-577,0 0 0,0 0 0,1 0-1,0-1 1,1 0 0,-1 0 0,1 0 0,1-1-1,-1 0 1,1 0 0,0 0 0,1-1 0,12 7-1,-18-11-270,0 0 0,1-1 0,-1 1 0,0 0 0,1-1-1,-1 0 1,0 1 0,1-1 0,-1 0 0,1 0-1,-1 0 1,4-1 0,-5 1-124,0-1 0,1 1 0,-1 0 0,0 0 0,0-1 0,0 1 0,0-1 0,0 1 0,0-1 0,1 0 0,-1 1 0,-1-1 0,1 0 0,0 0 0,0 0 0,0 0 0,0 0 0,0 0 0,-1 0 0,1 0 0,0 0 0,-1 0 0,1 0 0,-1 0 0,1-2 0,1-11-1863,2-4 558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6:12.92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15 12843,'1'-2'389,"0"1"0,0 0 1,0-1-1,0 1 0,0 0 1,0 0-1,0 0 0,0 0 1,0 0-1,1 0 1,1-1-1,-2 2-293,-1 0 0,1 0 0,-1 0 0,1 0 1,0 0-1,-1 0 0,1 0 0,-1 0 0,1 1 0,-1-1 0,1 0 1,-1 0-1,1 0 0,-1 1 0,1-1 0,-1 0 0,0 0 1,1 1-1,-1-1 0,1 0 0,-1 1 0,0-1 0,1 1 0,-1-1 1,0 0-1,1 1 0,-1-1 0,0 1 0,0-1 0,1 1 0,-1-1 1,0 1-1,0-1 0,0 1 0,0-1 0,0 1 0,0 0 1,4 15 544,-1-1 0,-1 1 0,0-1 0,-1 24 0,-1-15-143,18 121 1458,-11-111-1694,-3-1 0,0 1 0,-2 0 0,-3 44 0,-6-36-1252,6-45-1608,1 2 2628,0 0-1,-1 0 1,1 1-1,0-1 1,0 0-1,0 0 1,0 0 0,0 0-1,1 0 1,-1 0-1,0 0 1,0 0-1,1-1 1,10-12-85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6:13.33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1 12315,'53'34'5176,"-38"-24"-4338,-1 1 0,0 0 0,15 17 0,-2 2 298,-1 2 1,-2 0-1,-1 2 0,29 58 0,-38-62-689,-1 0 0,-1 0-1,-2 1 1,-2 1-1,0-1 1,3 43-1,-7-24-170,-2-1 0,-3 1-1,-2 0 1,-2-1 0,-2 0-1,-23 84 1,23-111-861,3-17-173,3-6 103,1-12-340,4-30 102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6:32.46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0 846 13091,'2'-1'316,"-1"-1"0,1 0 0,0 1 0,0-1 0,-1 1 0,1 0 1,0-1-1,0 1 0,0 0 0,1 0 0,2 0 0,-3 0-172,0 1 0,0 0 0,0 0 0,0 0 0,0 1 0,0-1-1,0 1 1,0-1 0,0 1 0,0-1 0,0 1 0,0 0 0,3 2 0,9 4 383,-9-3-367,0-1 0,0 0 1,0-1-1,1 1 0,-1-1 0,1 0 0,0-1 0,0 1 1,-1-1-1,1 0 0,0 0 0,0-1 0,0 0 0,6 0 1,13-5 292,0-1 0,41-15 0,-36 11-177,240-87 1580,-183 60-1414,83-48 0,-121 55-204,-1-2 1,46-40-1,77-84 840,-154 139-989,-1 0 1,0 0 0,19-31-1,-30 42-70,-1-1-1,0 0 0,-1 0 0,1-1 1,-1 1-1,-1-1 0,0 1 0,0-1 0,0 0 1,-1 0-1,0 0 0,0 1 0,-1-1 1,-1-11-1,0 15-20,1 0-1,-1 0 1,0 0 0,-1 1 0,1-1 0,-1 0-1,0 1 1,0-1 0,0 1 0,0-1 0,0 1-1,-1 0 1,1 0 0,-1 0 0,0 0-1,0 1 1,0-1 0,-6-3 0,5 4-36,-1-1 0,0 1 1,0 0-1,0 0 0,-1 1 1,1-1-1,0 1 0,-1 0 0,1 1 1,0-1-1,-1 1 0,-8 1 1,12-1 26,-1 1 1,1-1 0,0 1-1,0 0 1,0-1 0,0 1-1,0 0 1,0 1 0,0-1-1,0 0 1,0 0-1,0 1 1,1-1 0,-1 1-1,1 0 1,-1-1 0,1 1-1,0 0 1,-1 0 0,1 0-1,0 0 1,0 0 0,0 0-1,-1 3 1,3-4 15,0-1-1,0 0 1,0 0 0,0 0-1,-1 0 1,1 0-1,0 0 1,0 0 0,0 0-1,0 0 1,0-1 0,-1 1-1,1 0 1,0 0 0,0-1-1,-1 1 1,1 0-1,1-2 1,22-7 148,0-4 53,-16 8-111,-1 1-1,1 0 1,0 1 0,12-4-1,-20 6-87,1 1 1,0 0-1,0 0 0,0 0 0,0 0 0,-1 0 1,1 0-1,0 0 0,0 0 0,0 0 0,0 0 1,-1 0-1,1 1 0,0-1 0,0 0 0,0 0 0,-1 1 1,1-1-1,0 1 0,0-1 0,-1 1 0,1-1 1,0 1-1,-1-1 0,1 1 0,-1-1 0,1 1 1,-1 0-1,1-1 0,-1 1 0,1 0 0,-1 0 1,0-1-1,1 1 0,-1 0 0,0 0 0,0 0 1,1 1-1,0 3 12,0 1-1,-1 0 1,1-1 0,-2 10 0,1-11-12,-3 34-44,2-30-397,0 1 0,0-1 0,1 1 0,0 0 0,0-1 1,1 1-1,0-1 0,1 1 0,3 11 0,10 7-1229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6:33.07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18 15563,'0'-3'10,"2"-12"5762,3 20-4131,79 147 3268,-46-79-4503,-27-52-862,-2 1 0,0 0 0,6 26 1,-13-53-3833,-1-10 2758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6:33.60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1 258 13395,'21'-33'3613,"35"-42"1,-35 52-2629,0 0 0,1 2 0,2 0 0,33-23 0,-53 42-901,-1-1 1,1 1-1,0 0 1,0 0-1,0 0 0,0 1 1,8-2-1,-11 2-70,0 1 0,1 0 0,-1 0-1,0 0 1,1 0 0,-1 0 0,1 0 0,-1 1-1,0-1 1,1 0 0,-1 1 0,0-1 0,0 1-1,1-1 1,-1 1 0,0 0 0,0-1-1,0 1 1,1 0 0,-1 0 0,0 0 0,0 0-1,-1 0 1,1 0 0,0 0 0,0 0 0,1 2-1,2 4 2,-1 0-1,0 1 0,0-1 1,-1 1-1,1 0 0,-2-1 0,1 1 1,-1 0-1,0 13 0,-1 7 8,-6 40-1,1-15-11,-13 86 25,12-97-20,2-25 4,3-11 47,0-1 1,0 1 0,0 0-1,1 0 1,0 10 0,0-15-46,0-1 1,0 0 0,0 1 0,1-1 0,-1 1 0,0-1 0,0 1-1,1-1 1,-1 0 0,0 1 0,1-1 0,-1 1 0,0-1 0,1 0 0,-1 1-1,0-1 1,1 0 0,-1 0 0,1 1 0,-1-1 0,1 0 0,-1 0 0,1 0-1,-1 0 1,1 1 0,-1-1 0,1 0 0,-1 0 0,0 0 0,1 0-1,-1 0 1,1 0 0,-1 0 0,1 0 0,-1-1 0,2 1 0,21-7 474,-16 4-264,6-2-76,-1 0 0,1-1 0,-1 0 0,0-1 1,0-1-1,13-11 0,61-60-292,-56 50-121,-23 21-613,1 0 1,-1 0-1,8-14 0,-6 8-3974,10-24 0,-5 6 1776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6:34.17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51 41 15331,'-5'6'1121,"1"0"-1,-1 0 1,1 0 0,0 0-1,-6 12 1,7-10-644,0-1 1,0 1-1,0 0 0,1 0 1,-1 12-1,2-15-381,1 0 1,0-1-1,0 1 1,0-1-1,1 1 0,-1 0 1,1-1-1,0 1 0,0-1 1,3 7-1,-2-8-19,-1-1 0,1 1 0,0 0 1,0-1-1,0 1 0,0-1 0,0 1 0,0-1 0,1 0 0,-1 0 0,1 0 0,0 0 0,-1-1 1,1 1-1,0-1 0,3 2 0,0-1-23,0-1 0,0 0 0,0 0 0,1 0 0,-1-1 0,0 0 0,0 0 0,0 0 0,0-1 1,0 0-1,0 0 0,0-1 0,0 0 0,7-3 0,-5 2 20,0 0 0,0-1 0,-1 0 0,0-1 0,0 1 0,0-1 0,0-1 0,-1 1 0,10-12 0,-14 15-48,0 0 0,0 0 1,-1 0-1,0-1 0,1 1 1,-1 0-1,0-1 0,0 1 1,0-1-1,0 1 0,-1-1 1,1 1-1,-1-1 0,1 0 1,-1 1-1,0-1 0,0 0 1,0 1-1,-1-1 0,1 1 1,0-1-1,-1 0 0,0 1 1,1-1-1,-1 1 0,0-1 1,-1 1-1,1 0 0,0-1 1,-1 1-1,1 0 0,-1 0 1,1 0-1,-1 0 0,0 0 1,0 0-1,0 1 0,-4-4 1,-17-7-70,0 0 1,-1 1 0,-34-10-1,13 10-2097,44 11 2030,1 0 0,0 0 0,-1 0 0,1 0 0,0 0 0,-1 0 0,1 0 1,0-1-1,0 1 0,-1 0 0,1 0 0,0 0 0,0 0 0,-1-1 0,1 1 0,0 0 0,0 0 0,-1 0 1,1-1-1,0 1 0,0 0 0,0-1 0,0 1 0,-1 0 0,1 0 0,0-1 0,0 1 0,0 0 0,0-1 0,0 1 1,0 0-1,0-1 0,0 1 0,0-1 0,0 1-88,0-1-1,1 1 1,-1-1-1,0 1 1,1 0 0,-1-1-1,1 1 1,-1-1-1,1 1 1,-1 0 0,1-1-1,-1 1 1,1 0 0,-1-1-1,1 1 1,-1 0-1,1 0 1,0-1 0,18-4-2012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6:34.76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43 30 16011,'-2'0'226,"1"0"0,0-1-1,-1 1 1,1 0-1,0 0 1,-1 0 0,1 0-1,-1 0 1,1 1-1,0-1 1,-1 0 0,1 1-1,0-1 1,-1 1-1,1-1 1,0 1-1,-1-1 1,1 1 0,0 0-1,0 0 1,-1 1-1,0-1-82,1 1-1,0 0 0,0 0 1,0 0-1,0 0 0,0 0 0,0 0 1,0 0-1,1 0 0,-1 0 0,1 0 1,0 0-1,-1 3 0,1-2-72,0-1 1,0 1-1,0-1 0,0 1 0,0-1 0,1 0 1,-1 1-1,1-1 0,-1 1 0,1-1 0,0 0 1,0 1-1,0-1 0,0 0 0,1 0 1,-1 0-1,0 0 0,1 0 0,0 0 0,-1 0 1,1-1-1,0 1 0,0 0 0,0-1 0,0 0 1,0 1-1,0-1 0,0 0 0,1 0 0,2 1 1,0-1-3,-1 0 1,0 0-1,1 0 1,-1 0-1,0-1 1,1 0-1,-1 0 1,1 0-1,-1 0 1,1-1-1,-1 0 1,0 1-1,0-2 0,1 1 1,-1 0-1,6-4 1,-4 1 65,0 0-1,0 0 1,-1-1 0,0 1 0,0-1-1,0-1 1,7-8 0,-11 12-56,1-1 0,-1 1 1,0 0-1,0-1 0,0 1 0,0 0 1,0-1-1,0 1 0,-1-1 0,1-4 1,-1 5-31,0 1 0,0 0 0,0-1 0,0 1 0,-1-1 0,1 1 0,-1 0 0,1-1 0,-1 1 0,1 0 0,-1 0 0,0-1 0,1 1 0,-1 0 0,0 0 0,0 0 0,0 0 0,0 0 0,0 0 0,0 0 0,-2-1 0,0 0-25,-1-1 0,0 1 0,0 0 0,0 0 0,0 1 0,0-1 0,0 1 0,-1 0 0,1 0 0,0 0 0,-1 1 0,-5-1 0,5 2-470,0-1 1,0 0-1,1 1 1,-1 0-1,0 0 1,-8 3-1,-1 0-2600,5-6 1096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6:50.56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26 155 9594,'-2'-4'715,"-8"-15"2031,10 18-2596,-1 1-1,1-1 0,0 1 0,0-1 0,-1 1 1,1-1-1,0 1 0,-1 0 0,1-1 1,0 1-1,-1 0 0,1-1 0,-1 1 0,1 0 1,0-1-1,-1 1 0,1 0 0,-1 0 1,1-1-1,-1 1 0,1 0 0,-1 0 0,1 0 1,-1 0-1,1 0 0,-1 0 0,0 0 0,1 0 1,-1 0-1,0 0 0,12-5 4975,17-9-3145,-8 0-792,-11 7-591,1 0 0,0 1 0,16-8 0,-21 13-502,-1-1 0,1 1 0,-1 0 0,1 0 1,0 0-1,0 0 0,-1 1 0,1 0 0,0 0 0,0 0 0,-1 1 0,7 1 0,5 1 51,7 2 77,25 3 0,-39-8-114,0 1 0,-1-1 0,1-1 0,0 0 0,0 0 0,12-4 0,21-4 469,-32 7-400,0 1 1,0-2 0,0 0-1,0 0 1,18-9 0,-27 11-171,5-2 11,-1-1-1,1 1 1,-1 0 0,1 1-1,0-1 1,0 1-1,0 0 1,0 1 0,0 0-1,10-2 1,-15 4-186,0-1-1,-1 0 1,1 0-1,0 0 1,-1 1-1,1-1 1,0 0-1,-1 1 1,1-1-1,0 0 1,-1 1 0,1-1-1,-1 1 1,1-1-1,-1 1 1,1-1-1,-1 1 1,0-1-1,1 1 1,0 0-1,7 8-4637,5-5 1339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6:51.86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0 357 13731,'0'0'59,"0"0"0,0 0 0,0 0-1,0 0 1,0 0 0,0 0 0,0 0 0,0 1 0,1-1 0,-1 0 412,0 0-413,0 0 1,0 0 0,0 0 0,0 0 0,0 0 0,0 0 0,1 1-1,-1-1 1,0 0 0,0 0 0,0 0 0,0 0 0,0 0 0,0 0 0,0 0-1,0 0 1,0 0 0,1 0 0,-1 0 0,0 0 0,0 0 0,0 0-1,0 0 1,0 0 0,0-1 0,0 1 0,0 0 0,1 0 412,-1 0-412,0 0 0,0 0-1,0 0 1,0-1 0,8-5 843,0 1-1,-5 4-729,0 0 0,0 0 0,0 0 1,0 0-1,0 1 0,1 0 0,-1-1 0,0 1 0,0 0 1,4 1-1,35 7 845,-23-4-610,25 5 155,0-2 0,1-3 0,-1-1 0,1-2 0,-1-3 0,1-1 1,56-11-1,281-62 2894,-246 45-2223,158-58 0,-251 74-1228,1 3-1,0 2 1,1 1-1,87-4 1,-121 12-5,48 1 0,1-2 0,98-18 0,-130 13 0,-8 2 0,1 0 0,0 2 0,0 0 0,0 1 0,31 2 0,-37 1 0,0 0 0,0-1 0,0-1 0,1 0 0,-2-1 0,1-1 0,0 0 0,19-7 0,-15 4-85,0 0 0,0 2 0,0 0 0,22-1 0,-33 3-662,-8 2 705,0 0 0,0 0 1,0 0-1,0 0 0,0 0 1,0 0-1,0-1 0,0 1 1,1 0-1,-1 0 0,0 0 1,0 0-1,0 0 1,0 0-1,0 0 0,0-1 1,0 1-1,0 0 0,0 0 1,0 0-1,0 0 0,0 0 1,0 0-1,0 0 0,0-1 1,0 1-1,0 0 0,0 0 1,0 0-1,0 0 0,0 0 1,0 0-1,0 0 0,-1-1 1,1 1-1,0 0 0,0 0 1,0 0-1,0 0 0,0 0 1,0 0-1,0 0 0,0 0 1,0 0-1,0 0 0,-1 0 1,1-1-1,0 1 0,0 0 1,0 0-1,0 0 0,0 0 1,0 0-1,0 0 0,-1 0 1,1 0-1,0 0 1,0 0-1,0 0 0,0 0 1,0 0-1,-1 0 0,-11-5-1442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1:03.1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49 6161,'3'-3'5858,"5"3"-3519,11 5-2352,-12-4 795,19 2-100,1-2 0,-1-1 0,1 0-1,29-6 1,3 0-50,108-3 554,248 17-1,-284 2-620,233-10 0,-223-13-105,232-12 1012,-355 26-1261,0-1 1,0 2-1,-1 1 0,1 0 0,25 8 0,-35-8-81,1 0 0,-1 1-1,-1-1 1,1 2 0,0-1-1,-1 1 1,0 0-1,0 1 1,0-1 0,-1 1-1,0 1 1,0-1 0,5 8-1,-11-13-124,1 0 1,-1 0-1,0-1 0,1 1 0,-1-1 0,1 1 0,-1 0 1,1-1-1,0 1 0,-1-1 0,1 1 0,0-1 0,-1 0 1,1 1-1,0-1 0,0 1 0,0-1-13,-1 0 1,0 0-1,1 0 1,-1 0-1,0 0 1,1-1-1,-1 1 1,0 0-1,0 0 1,1 0-1,-1 0 1,0 0-1,1-1 1,-1 1-1,0 0 1,0 0-1,1 0 0,-1-1 1,0 1-1,0 0 1,1 0-1,-1-1 1,0 1-1,0 0 1,0-1-1,0 1 1,2-3-163,-1-1 0,0 1 1,0-1-1,0 1 1,-1 0-1,1-6 0,3-28-1267,7-13 427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3:48.6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1 376 9898,'2'1'275,"0"-1"0,0 1 0,0-1 0,0 1-1,0-1 1,0 0 0,0 1 0,0-1 0,0 0 0,1 0 0,-1-1-1,0 1 1,0 0 0,3-2 0,27-11 1228,-29 12-1310,12-8 658,0 0 0,20-15-1,-13 7-224,197-133 2663,11 19-2568,-178 109-1717,-52 22 936,0 0 1,0 0 0,1 0-1,-1 0 1,0-1 0,0 1-1,0 0 1,1 0-1,-1 0 1,0 0 0,0 0-1,1 0 1,-1 0 0,0 0-1,0 0 1,1 0 0,-1 0-1,0 0 1,0 0-1,0 0 1,1 0 0,-1 0-1,0 1 1,0-1 0,0 0-1,1 0 1,-1 0 0,0 0-1,0 0 1,0 0 0,1 1-1,-1-1 1,0 0-1,0 0 1,0 0 0,0 0-1,0 1 1,1-1 0,-1 0-1,0 0 1,0 0 0,0 1-1,0-1 1,0 0 0,0 0-1,0 1 1,0-1-1,0 0 1,0 0 0,0 0-1,0 1 1,0-1 0,0 0-1,0 0 1,0 1 0,0-1-1,0 0 1,0 0-1,0 0 1,0 1 0,0-1-1,-1 0 1,-4 14-1189,-5 4 1181,1 6 73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6:55.85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0 577 11314,'6'-12'3184,"-5"10"-2943,-1 1 1,0 0 0,1 0 0,-1-1 0,1 1-1,0 0 1,-1 0 0,1 0 0,1-2 0,22-17 2107,-17 15-1857,-1 0 0,1-1 1,5-7-1,-7 7-216,200-221 5402,-190 212-5523,75-73 257,-76 71-407,0 1 0,-1-2-1,19-34 1,-30 47-42,1 0-62,0 0 0,0-1-1,-1 0 1,2-7 0,-3 12 20,-1 0-1,0 1 1,0-1 0,0 0 0,0 1 0,1-1 0,-1 0-1,0 1 1,0-1 0,0 0 0,-1 1 0,1-1-1,0 0 1,0 1 0,0-1 0,0 0 0,-1 1-1,1-1 1,0 0 0,0 1 0,-1-1 0,1 1-1,-1-1 1,1 0 0,0 1 0,-1-1 0,1 1 0,-1-1-1,1 1 1,-1 0 0,0-1 0,1 1 0,-1 0-1,1-1 1,-1 1 0,0 0 0,1-1 0,-1 1-1,0 0 1,1 0 0,-1 0 0,0 0 0,1 0-1,-1 0 1,0 0 0,1 0 0,-2 0 0,0 0-196,0 0 0,1 1 0,-1-1 0,1 0 0,-1 1 0,1-1 0,-1 1 0,1-1 0,0 1 0,-1 0 0,1 0 0,0-1 0,-1 1 1,1 0-1,0 0 0,-2 3 0,-15 20-4587,15-19 3569,-8 13-1036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6:56.51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172 9 12227,'-1'0'189,"1"-1"1,0 1 0,0 0-1,0-1 1,0 1 0,0 0-1,0-1 1,1 1 0,-1 0-1,0-1 1,0 1 0,0 0-1,0-1 1,0 1 0,0 0-1,0-1 1,1 1 0,-1 0-1,0 0 1,0-1 0,0 1-1,1 0 1,-1 0 0,1-1-1,-1 1-33,0 1-1,0-1 0,0 0 0,0 1 0,0-1 0,0 0 0,0 1 0,1-1 1,-1 0-1,0 1 0,-1-1 0,1 0 0,0 1 0,0-1 0,0 0 1,0 1-1,0-1 0,0 0 0,0 1 0,0-1 0,0 0 0,-1 0 0,1 1 1,0-1-1,0 0 0,0 1 0,-1-1 0,1 0 0,-13 27 824,1 0 0,-8 30-1,5-12-724,9-31-199,-1 0-1,0-1 0,-12 16 1,9-13-37,-14 27 1,17-29 56,1 1 0,0 0 0,1 1-1,1-1 1,0 1 0,1 0 0,-1 23 0,4-43-32,1 1-1,-1 0 1,1 0 0,0 0 0,0 0 0,0 0-1,0 0 1,1 0 0,-1 0 0,1 1 0,0-1-1,0 0 1,0 1 0,0-1 0,0 1 0,0 0-1,4-3 1,1 0 57,-1 0-1,1 0 1,0 1-1,0 0 0,14-5 1,-7 4-60,-1 0 1,0-2 0,0 1-1,21-16 1,-28 17-15,0 0 0,0 0 1,-1 0-1,0-1 0,0 0 0,0 0 0,-1 0 0,0-1 0,0 1 0,5-13 1,-7 15-6,3-16 301,-5 20-301,0-1 0,0 0 0,0 0 0,0 0 0,-1 0 0,1 0 0,0 1 0,-1-1 0,1 0 0,0 0 0,-1 1 0,1-1 0,-1 0 0,1 0 0,-1 1 0,0-1 0,1 1 0,-1-1 0,0 0 0,1 1 0,-1-1 0,-1 0 0,-122-67 3049,122 68-2935,2 0-215,0-1 1,-1 1 0,1 0 0,-1 0-1,1 0 1,-1 0 0,1-1 0,0 1-1,-1 0 1,1 0 0,0-1 0,-1 1-1,1 0 1,0-1 0,-1 1 0,1 0-1,0-1 1,0 1 0,-1 0 0,1-1 0,0 1-1,0-1 1,0 1 0,0 0 0,0-1-1,-1 1 1,1-1 0,0 1 0,0-1-1,0 1 1,0-1 0,0 1 0,0 0-1,1-2 1,3-8-845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6:57.27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36 13331,'0'-4'1106,"1"0"-1,0 0 1,0 0-1,0 0 1,2-3 0,-3 6-971,0 1 0,0-1 0,0 1 0,1-1 0,-1 1 0,0-1 0,1 1 0,-1 0 0,0-1 0,1 1 0,-1-1 0,0 1 0,1 0 0,-1-1 0,1 1 0,-1 0 0,0 0 0,1-1 1,-1 1-1,1 0 0,-1 0 0,1 0 0,-1-1 0,1 1 0,-1 0 0,1 0 0,-1 0 0,1 0 0,-1 0 0,1 0 0,0 0 0,-1 0 0,1 0 0,-1 0 0,1 0 0,-1 1 0,1-1 0,-1 0 0,1 0 0,-1 0 0,0 1 0,1-1 0,-1 0 0,1 1 1,-1-1-1,1 0 0,-1 1 0,0-1 0,1 0 0,-1 1 0,0-1 0,1 2 0,7 7 393,-1 1 1,0 1 0,0 0-1,-1 0 1,4 12-1,0-4-169,59 147 1015,-30-67-1122,-26-65-227,-7-19-39,-1 0-1,2-1 0,11 19 0,-18-32-6,1-1-1,-1 0 0,0 0 1,0 1-1,0-1 0,0 0 1,0 0-1,0 1 0,0-1 1,0 0-1,1 0 0,-1 1 1,0-1-1,0 0 0,0 0 1,0 0-1,1 1 0,-1-1 1,0 0-1,0 0 0,1 0 1,-1 0-1,0 1 0,0-1 1,1 0-1,-1 0 0,0 0 1,0 0-1,1 0 0,-1 0 1,0 0-1,0 0 0,1 0 1,-1 0-1,0 0 0,1 0 1,-1 0-1,0 0 0,0 0 1,1 0-1,-1 0 0,0 0 1,0 0-1,1-1 0,-1 1 1,0 0-1,0 0 0,1 0 1,-1 0-1,0 0 0,0-1 1,0 1-1,1 0 0,-1 0 1,0 0-1,0-1 0,0 1 1,0 0-1,0 0 0,1-1 1,-1 1-1,0 0 0,0 0 1,0-1-1,0 1 0,4-22-2191,-7-26-3002,2 21 3554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6:57.83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43 284 10554,'-6'0'360,"3"0"211,0 0 1,0 0 0,0 0-1,0-1 1,0 1-1,-5-2 1,7 2-459,0 0 0,1-1-1,-1 1 1,0-1 0,1 1 0,-1-1-1,1 1 1,-1-1 0,1 1-1,-1-1 1,1 1 0,-1-1 0,1 1-1,-1-1 1,1 0 0,0 1 0,-1-1-1,1 0 1,0 1 0,0-1-1,-1 0 1,1 0 0,0 1 0,0-1-1,0 0 1,0 0 0,0 1 0,0-1-1,0 0 1,0 0 0,0 1 0,1-1-1,-1 0 1,2-7 280,0 1 1,0-1-1,1 1 1,0 0-1,0 0 1,1 0-1,0 1 1,5-7-1,1-1 480,2 0-1,18-18 1,-9 13-338,0 0 0,2 1 0,0 1 1,1 2-1,27-14 0,-47 27-515,1 0 0,0 0 0,0 0 0,-1 1 0,1 0 0,0 0 0,0 0 0,1 1 0,-1-1 0,0 1 0,5 1 0,-7-1-16,-1 1-1,1-1 0,-1 1 0,0 0 0,1 0 0,-1 0 1,0 0-1,0 0 0,1 0 0,-1 1 0,0-1 1,0 1-1,0 0 0,-1-1 0,1 1 0,0 0 1,-1 0-1,1 0 0,-1 0 0,0 0 0,1 0 0,-1 1 1,0-1-1,1 3 0,0 5 54,1-1 1,-1 0-1,-1 1 1,0 0-1,0-1 0,-1 1 1,0 0-1,-1-1 0,0 1 1,0-1-1,-5 17 0,2-13 2,0-1 0,-1 0 0,0 0 0,0-1 0,-2 1 0,1-1 0,-1-1 0,-12 14 0,-1-2-70,14-17-300,0 1 1,0 0 0,1 0 0,0 0 0,0 1 0,1-1 0,-4 9-1,8-15 232,0 0-1,0 0 0,0 0 0,0 0 0,0 0 0,0 1 0,0-1 0,0 0 0,0 0 0,0 0 0,0 0 0,0 0 0,0 1 0,0-1 0,0 0 0,0 0 0,0 0 0,0 0 1,0 0-1,0 0 0,0 1 0,0-1 0,0 0 0,0 0 0,0 0 0,0 0 0,0 0 0,0 0 0,0 1 0,1-1 0,-1 0 0,0 0 0,0 0 0,0 0 0,0 0 0,0 0 1,0 0-1,0 0 0,1 0 0,-1 0 0,0 0 0,0 0 0,0 0 0,0 0 0,0 0 0,1 0 0,-1 0 0,0 0 0,0 0 0,0 0 0,0 0 0,0 0 0,1 0 0,-1 0 1,15-3-1444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6:58.80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58 111 11218,'-12'0'1462,"8"0"-494,0 0-1,0-1 1,0 2 0,0-1 0,0 0 0,-1 1-1,1 0 1,-8 1 2537,15-7-2529,8-9-828,-9 11 174,7-7-62,0 0 0,1 0-1,0 1 1,0 0 0,0 1-1,1 1 1,1-1 0,-1 2-1,18-8 1,-29 14-258,1-1 1,0 1-1,0 0 1,0 0-1,0 0 1,-1 0-1,1 0 1,0 0-1,0 0 1,0 0-1,0 0 1,-1 0-1,1 1 1,0-1-1,0 0 0,0 0 1,-1 1-1,1-1 1,0 1-1,0-1 1,-1 0-1,1 1 1,0-1-1,-1 1 1,1 0-1,-1-1 1,1 1-1,-1 0 1,1-1-1,-1 1 0,1 0 1,-1-1-1,1 1 1,-1 0-1,0 0 1,0-1-1,1 1 1,-1 0-1,0 0 1,0 1-1,2 7 16,0-1 0,-1 0 0,0 12-1,0-6-9,0-1-9,0-1 0,-1 1 0,-1-1 0,0 1 0,-1 0 0,0-1 0,-7 22 0,7-28 0,0 0 0,0 0 0,-1 0 0,0 0 0,0-1 0,-1 1 0,0-1 0,0 0 1,0 0-1,0 0 0,-1 0 0,0-1 0,0 0 0,0 0 0,0 0 0,-11 5 0,53-26-559,-27 14 455,-1 0 0,17-2 0,-22 5 104,0-1 1,0 1-1,0 1 0,0-1 1,0 1-1,0-1 0,-1 1 1,1 0-1,5 2 0,85 39 30,-82-35-30,-1-1 1,0 2-1,0-1 1,-1 2-1,17 16 1,-24-21 1,0 1 0,0-1-1,0 1 1,0 0 0,-1 0 0,0 0 0,0 0 0,0 0 0,-1 0 0,1 1-1,0 6 1,-1-2 0,0 0 1,-1 0-1,0 0 0,-1 1 0,-2 11 0,-1-5-2,-1 0 0,-1-1 0,-1 0-1,0 0 1,-1 0 0,-1-1 0,-12 16 0,14-23 53,1-1 1,-1 0 0,-1 0-1,1 0 1,-1-1-1,0-1 1,-1 1-1,1-1 1,-1-1 0,0 1-1,0-1 1,0-1-1,-13 3 1,19-5-22,1-1 0,-1 1 0,1-1-1,-1 0 1,0 0 0,1 0 0,-1 0 0,1 0 0,-1 0 0,0-1-1,-3 0 1,5 0-21,0 0-1,0 1 1,0-1 0,0 0-1,0 1 1,0-1-1,0 0 1,0 0 0,0 0-1,1 0 1,-1 0-1,0 0 1,1 0 0,-1 0-1,0 0 1,1 0-1,-1 0 1,1 0 0,0-1-1,-1 1 1,1 0-1,0 0 1,0 0 0,-1-1-1,1 1 1,0-2-1,1-5 19,-1 0 1,1 0-1,1-1 0,-1 1 0,1 0 0,1 0 0,4-12 0,31-54 195,-30 59-153,73-126 1046,-70 115-881,4-5-1192,-14 29 341,0 1 0,0 0-1,0-1 1,0 1 0,0-1 0,1 1 0,-1 0-1,3-2 1,6-1-2108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7:21.48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411 1098 11779,'-5'-11'1993,"6"9"-240,3 6-424,-2-2-1165,0 0-1,1 0 0,-1 0 0,1 0 0,-1 0 1,1-1-1,0 1 0,-1-1 0,1 0 1,0 0-1,0 0 0,0 0 0,0 0 1,0-1-1,0 1 0,0-1 0,0 0 1,0 0-1,0 0 0,4-1 0,6 0 589,0-2-1,1 0 1,15-5-1,-20 5-119,3 0-140,0 0 1,0 1 0,0 0-1,1 1 1,-1 1-1,13 0 1,75 13 932,-12-1-874,-51-10-443,1-2 1,-1-2-1,63-10 0,106-36 248,-191 45-270,-1 0-1,0 0 0,1 1 1,0 1-1,-1 0 1,1 1-1,0 1 1,-1 0-1,1 1 1,-1 1-1,0 0 1,20 7-1,-1 2 15,-8-2-27,1-1 0,-1-1 0,2-1 0,-1-1 0,32 2-1,-25-8 25,0-1-1,0-2 1,0-1-1,-1-2 1,47-14-1,-60 15-45,-1 0 0,1 2 0,0 0 0,0 1-1,1 1 1,-1 1 0,37 4 0,-21 2-51,1-2 0,-1-2 0,0-1 0,40-4 0,69-8 0,-119 11 0,0 0 0,0 3 0,44 8 0,-50-6 0,13 3 0,-1-1 0,1-2 0,50 3 0,108-20 0,-59 2 0,-99 10 0,47 6 0,0 0 0,-18-5 0,-2-2 0,1 4 0,83 14 0,-117-12-2,16 5-12,0-3-1,57 3 1,-40-9 22,0-4 0,0-2 1,80-17-1,-125 20-13,1 1 1,-1 0-1,1 0 1,-1 1-1,17 3 1,23 0 26,-47-4-24,0 0 1,0 0-1,0-1 0,0 0 1,0 0-1,-1 0 1,1-1-1,0 0 1,-1-1-1,7-4 0,-7 4 4,1 0 0,0 0 0,0 1 0,0 0 0,1 0 0,-1 1 0,1 0 0,12-2 0,-6 4-60,-1 1 0,1 0 0,22 6 1,-18-4-135,-17-3 190,0 0-1,-1 1 1,1-1 0,0 0 0,0 0-1,0 0 1,0-1 0,0 1 0,-1 0-1,1 0 1,0 0 0,0-1 0,0 1-1,0 0 1,-1-1 0,1 1-1,0-1 1,0 1 0,-1-1 0,1 1-1,0-1 1,-1 1 0,1-1 0,-1 0-1,1 1 1,-1-1 0,1 0 0,-1 1-1,1-1 1,-1 0 0,0 0 0,1 0-1,-1 1 1,0-1 0,0 0 0,1-2-1,0-2 4,-1 0 0,1 0 0,-1 0 0,0-9 0,-3-105-159,2 5-423,0 102 569,0 0 0,-1-1-1,-1 1 1,1 0-1,-2 0 1,0 0-1,0 1 1,-8-15-1,11 24 11,-1 0 0,1 0 0,-1 0 0,0 0 0,0 0 0,0 0 0,0 1 0,0-1 0,0 1 0,0-1 0,-4-1 0,-30-10-161,5 2-74,17 4 147,0 0 0,1 0 0,0-1 0,1-1 0,0 0 0,-15-15-1,5 3 92,-1 2-1,0 0 0,-1 2 0,-1 0 0,-1 2 0,-1 0 0,1 2 0,-2 1 1,0 2-1,-55-14 0,41 14 14,0-1 1,-52-22 0,88 30-13,-122-48 25,110 46-29,-1 0 1,0 1-1,0 1 1,0 0-1,-22 1 1,27 2 1,-61 0-12,-95-11 0,-27-25 18,-75-9-10,-28 36-113,212 6-312,-130-21 1,133 12 48,-144-2-1,173 18 308,-103 21-1,98-13 45,-68 4 0,114-15 31,0-2 0,0 0 0,0 0 0,0-1 0,-27-8 0,-68-32 18,7 2-20,62 27-37,-1 3 0,0 1-1,-80-5 1,92 13 1,1 1 0,-1 1 1,1 2-1,0 1 0,0 1 0,-45 15 0,-91 50-86,18-7 115,139-60 14,0 0 1,-1 0-1,0-1 1,1-1-1,-1 1 1,0-1-1,0-1 1,1 0-1,-1 0 1,-16-3-1,19 2 1,-1 1 0,1-1-1,0 1 1,-1 0 0,1 0-1,0 1 1,0 0 0,-1 0-1,1 1 1,-8 2 0,5 0-6,0 0 1,1 0-1,-1 1 0,1 0 1,0 0-1,-9 9 1,5-3-8,0 0 1,1 1-1,1 1 1,0 0-1,1 0 1,0 1-1,-11 24 1,15-26 8,1 0 1,1 0 0,0 1 0,1-1-1,0 1 1,1 18 0,0-12-7,-6 28 1,2-23 6,-2 2-5,-4 45 0,11-60 24,0 0 0,0 0 0,1 0 0,0 0 0,1-1-1,0 1 1,6 15 0,8 19 300,2-2 1,45 78-1,-51-101-267,1 0 1,1-2 0,1 1-1,1-2 1,0 0 0,1-1-1,35 25 1,-47-37-53,1-1 0,-1 0 0,1 0 0,0-1 0,-1 1 0,13 2 0,-15-4-11,0-1-1,0 0 0,1 1 0,-1-1 0,0 0 1,0-1-1,1 1 0,-1-1 0,0 1 0,0-1 1,0 0-1,0 0 0,0 0 0,0 0 0,6-4 1,4-5-173,0-1 0,-1-1 0,0 0 0,-1 0 0,13-19 0,28-43-289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6:37.55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20 9074,'1'-8'7197,"-1"8"-7041,15-6 2512,18 1-710,-29 5-1827,-1 0 1,0 0-1,0 1 1,0-1-1,0 1 1,0 0-1,0 0 1,0 0-1,0 0 1,0 1-1,-1-1 1,1 1-1,4 3 1,5 4 124,16 17 0,-18-16-129,15 13 110,-1 2 0,-2 1 0,38 54 0,-48-61-177,-1 1 1,-1-1-1,-1 2 1,-1-1 0,-1 1-1,-1 0 1,5 26-1,0 39-18,5 27 134,4 14 267,-14-77-187,-5-39-213,0 1 0,-1 0 1,0 0-1,-1-1 0,0 1 1,-1 0-1,-6 19 0,-4 35 116,9-41-137,3-20-20,0 0 0,-1-1 1,1 1-1,-1-1 0,0 1 1,0-1-1,-1 1 0,-3 6 1,3-5-72,4-6-123,-1 0 146,0-1 1,-1 1 0,1-1-1,-1 1 1,1-1 0,-1 1 0,1-1-1,-1 0 1,1 1 0,-1-1 0,0 0-1,1 1 1,-1-1 0,1-1-1,1-7-987,-1 0-1,0 0 1,0 0-1,0-1 1,-1 1-1,-2-11 1,2 11 2143,1-9 9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6:37.87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18 27 9290,'-6'11'1785,"4"-7"-1080,0 0 0,1 0 0,-1 0 0,1 0-1,-1 0 1,0 7 0,2-10-532,0 1-1,0-1 1,0 0-1,1 1 1,-1-1-1,0 1 1,1-1 0,-1 0-1,1 1 1,-1-1-1,1 0 1,-1 1-1,1-1 1,0 0-1,0 0 1,0 0 0,0 1-1,0-1 1,0 0-1,0 0 1,0 0-1,0-1 1,0 1-1,2 1 1,8 6 1369,0 0 0,-1 1 0,16 19 0,-23-24-1339,-2-3-149,0 0 0,0 0 0,0 0 0,0 0 1,0-1-1,0 1 0,1 0 0,-1 0 0,0-1 0,0 1 0,1 0 1,-1-1-1,0 1 0,1-1 0,-1 0 0,0 1 0,1-1 1,-1 0-1,0 0 0,1 0 0,-1 0 0,2 0 0,-1-1-23,1 1 0,-1-1 0,0 0 0,0 0 0,0 0 0,0 0 0,0-1 0,0 1 0,0 0 0,-1-1 0,1 1 0,2-3 0,2-5-156,1 1 0,-2-1 0,1 1 0,7-19 0,5-22-3331,-12 30 1380,4-8 295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6:38.45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5 9 11578,'-3'-8'6805,"3"8"-6654,0 1-1,0 0 1,-1-1-1,1 1 1,0 0 0,0-1-1,0 1 1,0 0-1,-1-1 1,1 1 0,0 0-1,0-1 1,0 1-1,1 0 1,-1 1-1,17 91 1581,-5-30-341,-13-70-1200,0 0 0,0 0 0,1-1 0,0 1 0,1 0 0,0 0 0,0 0 0,0 0 0,4-9 0,-4 13-161,0 0 0,0 0 1,1 0-1,-1 1 0,1-1 1,0 0-1,0 1 1,0-1-1,0 1 0,0-1 1,0 1-1,1 0 1,-1 0-1,1 0 0,-1 0 1,1 0-1,0 1 0,0-1 1,0 1-1,0 0 1,0 0-1,0 0 0,6-1 1,-1 1-180,1 1 0,-1 0 1,0 0-1,0 1 0,0 0 1,1 0-1,-1 1 0,14 5 1,-4-1-529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6:40.44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5 313 11170,'-1'3'731,"0"0"-1,0 0 1,0 1-1,1-1 0,-1 5 1,1-8-611,0 1 0,0-1 0,0 0 0,0 1 1,0-1-1,0 0 0,0 1 0,0-1 0,1 0 1,-1 1-1,0-1 0,0 0 0,0 1 0,0-1 1,0 0-1,1 0 0,-1 1 0,0-1 0,0 0 1,0 0-1,1 1 0,-1-1 0,0 0 0,1 1 1,0-1 8,-1 0 1,1 0 0,0 0 0,-1 0-1,1-1 1,0 1 0,-1 0 0,1 0 0,-1 0-1,1 0 1,0-1 0,-1 1 0,1 0-1,-1 0 1,1-1 0,0 1 0,-1-1-1,1 1 1,0-1-45,-1 1 0,1-1 0,-1 1-1,1 0 1,-1-1 0,1 1 0,-1 0 0,1 0-1,-1-1 1,1 1 0,-1 0 0,1 0-1,-1 0 1,1 0 0,0 0 0,-1 0 0,1 0-1,0 0 1,4 6 725,-5-5-796,0-1 0,0 1 1,1-1-1,-1 1 0,0-1 0,0 1 1,1-1-1,-1 1 0,0-1 0,1 1 0,-1-1 1,1 1-1,-1-1 0,1 1 0,-1-1 1,1 0-1,-1 1 0,1-1 0,-1 0 1,1 0-1,-1 1 0,1-1 0,-1 0 0,2 0 1,-2 0-11,1 0 0,0 0-1,-1 0 1,1 0 0,-1 0 0,1 0 0,-1-1 0,1 1 0,-1 0 0,1 0 0,-1-1 0,1 1 0,-1 0 0,1-1 0,-1 1-1,1-1 1,-1 1 0,1 0 0,-1-1 0,0 1 0,1-2 0,8-14 12,-6 12-9,11-24 71,-7 13-104,1 0-1,17-25 1,-22 36 73,0 1 1,0 0 0,0-1 0,0 1-1,1 0 1,-1 1 0,1-1 0,0 0 0,0 1-1,0 0 1,0 0 0,0 0 0,0 1-1,0-1 1,8-1 0,3 1 484,0-1-1,0-1 1,0 0 0,19-10-1,-27 11-323,-1 0-1,0 0 1,0-1-1,0 0 1,0-1-1,0 1 0,-1-1 1,0 0-1,0 0 1,-1-1-1,8-9 1,-13 14-194,1 1 1,0 0-1,0-1 0,-1 1 1,1-1-1,0 1 1,-1 0-1,1-1 0,0 1 1,-1 0-1,1 0 1,0-1-1,-1 1 0,1 0 1,-1 0-1,1 0 1,-1-1-1,1 1 0,0 0 1,-1 0-1,1 0 1,-1 0-1,1 0 0,-1 0 1,1 0-1,-1 0 1,1 0-1,-1 0 0,1 0 1,-1 1-1,-14-2-36,14 1-77,1 0 1,-1 0-1,0 0 1,0 0-1,0 0 1,0 0-1,0 0 1,0-1-1,1 1 0,-1 0 1,0-1-1,0 1 1,0 0-1,1-1 1,-1 1-1,0-1 1,0 1-1,1-1 1,-1 0-1,0 1 1,1-1-1,-1 1 1,1-1-1,-1 0 1,1 0-1,-1 1 0,1-1 1,-1 0-1,1 0 1,0 0-1,-1 0 1,1-1-1,0-1-323,-1 0 1,1 0-1,0 0 0,0 0 0,1 0 0,-1 0 1,0 0-1,1 0 0,1-3 0,11-34-1996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3:54.8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0 529 10482,'1'-3'478,"-1"1"-105,1 0 0,-1 1 0,0-1-1,1 0 1,-1 1 0,1-1 0,-1 1 0,1-1 0,0 1 0,0-1 0,0 1-1,1-2 1,0 20 2515,8 155 1154,-10-166-3905,0 0 0,0 0 0,1 0 0,0 0 0,0-1 1,2 10-1,-2-14-104,0 1 0,0 0 0,0 0 0,0-1 0,0 1 0,0-1 0,0 1 0,1-1 0,-1 1 0,1-1 0,-1 0 0,1 1 0,-1-1 0,1 0 0,-1 0 0,1 0 0,0 0 0,0-1 0,0 1 0,-1 0 0,1-1 0,0 1 0,3 0 0,1-1 13,-1 0-1,1 0 1,-1-1-1,1 0 1,-1 0-1,0 0 1,1 0-1,-1-1 0,0 0 1,0 0-1,0 0 1,0 0-1,-1-1 1,1 0-1,5-5 1,6-4 106,-1-1-1,0-1 1,14-16 0,44-60 214,68-110-1,-79 107-2067,102-117-1,-87 129 478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6:40.99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55 10562,'0'-50'10290,"0"50"-10213,0 0 0,0 0 0,0 0 0,0 0 0,0-1 0,0 1 0,0 0 0,0 0 0,0 0 0,0 0 0,0-1 0,0 1 0,0 0 0,0 0 0,0 0 0,0 0 0,0 0 0,0-1 0,0 1 0,1 0 0,-1 0 0,0 0 0,0 0 0,0 0 0,0-1 0,0 1 0,0 0 0,0 0 0,0 0 0,1 0-1,-1 0 1,0 0 0,0 0 0,0 0 0,0 0 0,0 0 0,0-1 0,1 1 0,-1 0 0,0 0 0,6 5 1189,5 8-498,-1 7-406,-1 0 1,0 0 0,-2 1 0,-1-1 0,7 39 0,-3-15-233,-1 1-138,7 84 0,-15-126-1045,2-13-1998,2-17 473,-3 4 923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6:41.54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27 75 15667,'0'-1'106,"0"1"-1,0 0 0,-1 0 1,1 0-1,0-1 0,0 1 1,0 0-1,0 0 0,0 0 0,0-1 1,0 1-1,-1 0 0,1 0 1,0 0-1,0-1 0,0 1 1,0 0-1,-1 0 0,1 0 1,0 0-1,0 0 0,0 0 1,-1 0-1,1-1 0,0 1 1,0 0-1,-1 0 0,1 0 0,0 0 1,0 0-1,0 0 0,-1 0 1,1 0-1,0 0 0,0 0 1,-1 0-1,1 0 0,0 0 1,-1 1-1,-6 8 2159,-2 15-578,8-16-1514,0 0 0,0 1 0,1-1 0,0 0 0,1 1 0,0-1 0,0 0 0,1 0 0,0 0 0,0 0-1,7 16 1,-5-18-124,-1 0 0,1 0 0,0 0-1,0 0 1,1 0 0,0-1 0,0 0-1,0 0 1,1 0 0,-1-1 0,1 0-1,0 0 1,1 0 0,8 3 0,-5-3-14,0 0 0,0-1 1,0 0-1,0 0 0,13 0 1,-19-2 1,-1-1 1,1 0-1,0 1 1,0-2-1,0 1 1,-1 0 0,1-1-1,0 0 1,0 0-1,-1 0 1,1 0-1,0-1 1,-1 1 0,0-1-1,1 0 1,-1 0-1,5-4 1,-2 1 74,-1-1-1,0 1 1,0-1-1,-1 0 1,0-1 0,0 1-1,0-1 1,-1 0 0,0 0-1,0 0 1,-1 0 0,0 0-1,0 0 1,-1-1-1,0 1 1,0-1 0,0 1-1,-1-1 1,-1 1 0,1-1-1,-1 1 1,0-1 0,-1 1-1,0-1 1,-3-7-1,4 11-97,-1 0 0,-1 1 0,1-1-1,-1 0 1,1 1 0,-1 0 0,0 0-1,0 0 1,0 0 0,-1 0 0,1 0-1,-1 1 1,1 0 0,-1-1 0,0 2-1,0-1 1,0 0 0,0 1-1,0-1 1,0 1 0,-8-1 0,-3 1-208,0-1 0,0 2 0,0 0 0,-26 4 0,27-5-1229,14 1 1334,0 0-1,0 0 1,0 0-1,-1 0 1,1 0 0,0 0-1,0 0 1,0-1 0,-1 1-1,1 0 1,0 0 0,0 0-1,0 0 1,0 0 0,-1-1-1,1 1 1,0 0-1,0 0 1,0 0 0,0-1-1,0 1 1,0 0 0,0 0-1,0-1 1,0 1 0,0 0-1,-1-1 1,2-1-353,-1 1 0,1-1 0,0 0 0,-1 0 0,1 0 0,0 0 0,0 0 0,2-2 0,-2 1 381,13-21-1531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6:42.25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152 58 12019,'2'-3'4359,"1"-1"-3505,-1-1 0,0 0-1,-1 1 1,1-1 0,-1 0-1,1-9 1,-2 13-760,0 1-1,0-1 1,0 1-1,0-1 1,-1 1 0,1-1-1,0 0 1,0 1-1,-1-1 1,1 1-1,0-1 1,-1 1-1,1-1 1,0 1 0,-1 0-1,1-1 1,-1 1-1,1-1 1,0 1-1,-1 0 1,1-1 0,-1 1-1,1 0 1,-1 0-1,0-1 1,1 1-1,-1 0 1,1 0 0,-1 0-1,1 0 1,-1-1-1,0 1 1,0 0-1,-20 2 1492,14 0-1424,0 0-1,0 1 1,0 0-1,1 0 0,-1 0 1,1 1-1,0 0 0,0 0 1,1 1-1,-1 0 0,1 0 1,0 0-1,0 1 1,1-1-1,-1 1 0,-4 9 1,5-7-157,0 0-1,0 1 1,1-1 0,0 1 0,0 0 0,1-1 0,0 1 0,1 0 0,0 1-1,0-1 1,1 0 0,1 15 0,-1-23-5,0 0-1,0 1 0,1-1 1,-1 0-1,0 0 1,0 1-1,1-1 1,-1 0-1,1 0 1,-1 0-1,1 0 1,0 0-1,-1 0 0,1 0 1,0 0-1,0 0 1,0 0-1,-1 0 1,1 0-1,0 0 1,0 0-1,0-1 1,2 2-1,-1-2-9,0 1 0,0-1 0,0 0-1,0 1 1,0-1 0,0 0 0,0 0 0,0 0 0,0-1-1,0 1 1,0 0 0,0-1 0,2 0 0,5-2-74,-1-1-1,0 0 1,0 0 0,0-1 0,9-7 0,-13 9 42,1-1 0,-1 0 0,0 0 0,-1 0 0,1-1-1,-1 1 1,0-1 0,0 0 0,0 0 0,-1 0 0,3-6 0,-3 2 16,1 0 0,-1 0 0,0 0-1,-1 0 1,0 0 0,0-10 0,-1 14 129,0 7 151,1 12 174,14 28 272,1 0 1,40 72 0,-33-72-458,-19-33-219,1 0 0,-1 0 0,-1 1 0,1-1 0,-2 1 0,1-1 0,-1 1 0,1 19 0,-1-8-175,0-14-785,-2-11-2231,-9-48-2244,-1 13 3645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6:42.64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84 37 11474,'-1'-1'366,"1"0"0,-1 0-1,1 1 1,-1-1 0,1 0-1,-1 1 1,0-1 0,0 1-1,1-1 1,-1 1-1,0-1 1,0 1 0,1-1-1,-1 1 1,0 0 0,0-1-1,0 1 1,0 0 0,0 0-1,1 0 1,-1 0 0,0 0-1,0 0 1,-2 0-1,2 0-100,-1 1-1,0-1 0,1 1 1,-1 0-1,1 0 0,-1-1 1,1 1-1,0 0 0,-1 0 1,1 1-1,0-1 0,-2 2 1,0 0-143,1-1 1,0 1-1,0 0 1,1 0-1,-1 0 1,0 0-1,1 0 1,0 0-1,0 0 1,0 1-1,0-1 1,0 0-1,1 1 1,-1 3 0,1-6-97,0 1 0,1 0 1,-1 0-1,0 0 0,1-1 1,-1 1-1,1 0 0,0 0 1,0-1-1,-1 1 0,1-1 1,0 1-1,0-1 0,1 1 1,-1-1-1,0 1 0,0-1 1,1 0-1,-1 0 0,1 0 1,-1 0-1,1 0 0,-1 0 1,1 0-1,0 0 0,-1 0 1,1-1-1,0 1 0,0-1 1,-1 1-1,1-1 0,0 0 1,0 0-1,0 0 0,0 0 1,-1 0-1,1 0 0,2-1 1,0 1 27,0-1 0,0 1 0,0-1 0,0 0 0,0-1 0,-1 1-1,1-1 1,0 0 0,-1 1 0,1-2 0,-1 1 0,0 0 0,1-1 0,-1 1 0,0-1 0,5-6 0,-7 7 1,1-1 1,-1 1-1,1-1 1,-1 0-1,0 1 1,0-1-1,0 0 0,-1 0 1,1 1-1,0-1 1,-1 0-1,0-5 1,0 6-38,0 1-1,0-1 1,-1 1 0,1-1 0,-1 1 0,1-1 0,-1 1 0,1-1 0,-1 1 0,0 0 0,0-1 0,0 1 0,0 0 0,0 0 0,0 0 0,0-1 0,0 1 0,0 0 0,0 1 0,-1-1 0,1 0 0,0 0 0,-1 0 0,-2 0 0,-4-2-77,0 0 1,0 1-1,0 1 1,-1-1-1,-11 1 1,-13-3-1188,0-2 549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7:28.43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0 11650,'3'0'241,"3"5"-57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7:32.68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1 117 8546,'5'-9'610,"0"0"0,1 0 0,0 1 0,1 0 0,0 0 0,0 1 0,9-8 0,-9 10-417,-1 0-1,1 0 1,0 0-1,0 1 1,0 0-1,1 1 1,-1 0-1,1 0 1,11-2-1,-15 4-181,1 1 0,-1 0-1,0-1 1,1 2 0,-1-1-1,1 1 1,-1-1 0,1 1-1,-1 1 1,0-1 0,1 0 0,-1 1-1,0 0 1,0 0 0,0 0-1,4 4 1,6 4-4,-1 1 0,-1 1 0,12 13 0,2 2 14,-24-25-1,1 0 1,0 0-1,-1-1 0,1 1 1,0-1-1,0 1 0,0-1 1,0 0-1,0 0 0,0 0 1,0 0-1,0-1 0,0 1 1,0-1-1,0 0 0,1 0 1,-1 0-1,0 0 0,4-1 1,6-2 82,1 0 1,-1-1-1,15-7 1,4 0-21,-3 3-58,0 2-1,55-6 1,-65 11-28,0 1-1,0 0 1,1 2 0,-1 0 0,29 7 0,-37-6-2,0-1 0,1 0 0,-1-1 1,0-1-1,1 0 0,14-1 0,67-16 341,-74 12-125,1 1 0,0 0-1,0 2 1,0 0 0,35 2 0,-48 1-193,0 1 0,0-1 0,-1 1 0,1 0 0,-1 1 1,1 0-1,-1 0 0,7 4 0,5 6-7,21 17-1,-25-18 8,0 0 0,30 16 1,-28-20 0,1-1 1,0-1 0,0 0 0,1-1 0,-1-1 0,1-1 0,0 0 0,21 0-1,-9-3 185,-1-1 0,0-2 0,1-1 0,36-9 1,-12 1 449,91-9 1,-109 19-359,0 1-1,0 2 1,57 9 0,-61-5 1,218 29 2080,-87-30-3052,-156-4 349,0-1-1,1 0 1,-1 0-1,13-4 1,-13 2 103,0 0 1,0-1 0,0 0-1,6-6 1,-13 10 222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7:33.67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0 331 9322,'26'-13'1152,"0"-1"-1,-1-1 1,32-24 0,-15 9-405,23-16 325,58-37 824,-91 63-1233,64-28-1,-84 43-644,0 1-1,0 1 1,0 0-1,0 0 1,0 1-1,0 1 1,1 0-1,-1 1 1,1 0-1,-1 1 1,1 0-1,-1 1 1,0 0-1,0 1 1,0 1-1,0 0 1,0 0-1,18 11 0,12 5 39,58 20 1,-75-32-6,1-1 0,-1-1 0,49 4 0,-41-9 10,0-1 0,0-2 1,0-1-1,0-1 0,-1-2 1,35-11-1,-24 3 65,-23 8-4,-1 0 1,2 1 0,37-5-1,-38 9 1,0 2 0,0 0 0,0 1 0,-1 0 0,25 8-1,95 34 179,12 4-200,-132-43-80,0-2 1,1 0-1,-1-2 1,1 0 0,-1-1-1,23-2 1,89-21 181,-77 12-141,212-36 239,-245 44-291,-1 0-1,1 2 0,0 0 0,-1 1 0,34 5 0,-16 1-1010,2-5 416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7:36.75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1 189 3785,'2'-18'1652,"1"6"-2892,1 0-1,5-13 1,0 5 2158,-2 2 3930,-3 6-3096,0 0 0,-1 0 0,2-14 0,-2 4 1825,-4 33-1794,-1 0 1,1 15 0,5 57-431,0-16-1028,-4 85-192,0-152-132,0 0-1,0 0 0,0 1 0,0-1 0,0 0 0,0 0 1,0 0-1,0 0 0,0 0 0,0 0 0,0 0 0,0 0 1,0 1-1,0-1 0,0 0 0,0 0 0,0 0 0,0 0 1,0 0-1,0 0 0,0 0 0,0 0 0,0 0 1,0 1-1,-1-1 0,1 0 0,0 0 0,0 0 0,0 0 1,0 0-1,0 0 0,0 0 0,0 0 0,0 0 0,0 0 1,-1 0-1,1 0 0,0 0 0,0 0 0,0 0 0,0 0 1,0 0-1,0 0 0,0 0 0,0 0 0,-1 0 0,1 0 1,0 0-1,0 0 0,0 0 0,0 0 0,0 0 1,0 0-1,0 0 0,0 0 0,0 0 0,-1 0 0,-3-4 6,2 1-5,0-1 0,1 1 0,-1-1-1,1 0 1,0 0 0,0 0 0,0 0-1,1 0 1,-1-5 0,0-2 2,-3-38 4,1 0 1,3 0-1,8-65 0,-8 114-7,0 0 0,0 0 0,0 0 0,0 0 1,0 0-1,0 0 0,0 0 0,0 0 0,0 0 0,0 0 0,0 0 0,0 0 0,1 0 0,-1 0 0,0 0 0,0 0 0,0 0 0,0 0 0,0 0 0,0 0 0,0 0 0,0 0 0,0 0 0,0 0 0,0 0 0,0 0 0,0 0 0,0 0 0,0 0 0,0 0 0,0 0 0,0 0 0,0 0 0,0 0 0,0 0 0,0 0 0,0 0 0,0 0 0,0 0 0,0 0 0,0 0 0,0 0 0,0 0 0,0 0 0,0 0 0,1 0 0,1 7 4,3 14 13,12 215 1400,-10-108 18,-7-120-1308,1-5-55,-1 0-1,0 0 0,1 0 1,-1-1-1,-1 1 0,1 0 1,-1 4-1,1-7-66,0 0-1,0 0 1,0 0 0,0 0 0,0 0 0,0 0-1,0 0 1,0 0 0,0 0 0,0 0 0,0 0-1,0 0 1,0 0 0,0 1 0,0-1 0,0 0-1,0 0 1,0 0 0,0 0 0,0 0-1,0 0 1,0 0 0,0 0 0,0 0 0,0 0-1,0 0 1,0 0 0,-1 0 0,1 0 0,0 0-1,0 0 1,0 0 0,0 0 0,0 0 0,0 0-1,0 0 1,0 0 0,0 0 0,0 0 0,0 0-1,0 0 1,0 0 0,0 0 0,0 0 0,0 0-1,0 0 1,0 0 0,-1 0 0,1 0-1,0 0 1,0 0 0,0 0 0,0 0 0,0 0-1,0 0 1,0 0 0,0 0 0,0 0 0,0 0-1,0 0 1,0 0 0,0 0 0,0 0 0,0 0-1,0 0 1,0 0 0,0 0 0,0 0 0,0 0-1,-3-7 160,0-8-30,-1-18-1327,0-38-1,4 57 1375,0-13-379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7:37.82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26 25 6761,'-3'-10'3236,"-2"-4"4459,2 17-5028,1 11-1920,1-5-593,1 1 1,1-1-1,-1 1 1,3 10-1,1 10 45,-1 137 1251,-3-115-972,-3-13-120,-3-49-305,1-26-32,1-1 1,1 0-1,3-37 0,0 8-1,-1 51 149,1 1 0,0-1-1,5-24 1,-5 39-162,0 0 1,0 0-1,0 0 0,0 0 0,1 0 0,-1 0 1,0-1-1,0 1 0,0 0 0,0 0 1,0 0-1,0 0 0,0 0 0,0 0 0,0 0 1,0 0-1,1 0 0,-1 0 0,0 0 1,0 0-1,0 0 0,0 0 0,0 0 1,0 0-1,0 0 0,0 0 0,0 0 0,1 0 1,-1 0-1,0 0 0,0 0 0,0 0 1,0 0-1,0 0 0,0 0 0,0 0 0,0 0 1,1 0-1,-1 0 0,0 0 0,0 0 1,0 0-1,0 0 0,0 1 0,0-1 1,0 0-1,0 0 0,0 0 0,0 0 0,0 0 1,0 0-1,0 0 0,0 0 0,0 0 1,1 1-1,-1-1 0,0 0 0,0 0 1,0 0-1,0 0 0,0 0 0,0 0 0,0 0 1,0 0-1,0 1 0,0-1 5,1 4 23,0 0 0,1 0 0,-1 0 0,-1 0 0,1 0 0,0 0 0,-1 1 0,0-1-1,0 0 1,0 0 0,-2 6 0,1 10 37,0 22 47,4 129 333,2-115-24,-5-56-410,0 1-1,0 0 1,0 0-1,1-1 1,-1 1-1,0 0 1,0 0-1,0-1 1,1 1-1,-1 0 1,0-1 0,1 1-1,-1 0 1,0-1-1,1 1 1,-1 0-1,1-1 1,-1 1-1,1-1 1,0 1-1,-1-1 1,1 1-1,-1-1 1,1 0 0,1 1-1,-2-1 2,1 0 0,-1 0 1,1 0-1,0 0 0,-1 0 0,1 0 0,-1 0 1,1-1-1,-1 1 0,1 0 0,-1 0 1,1-1-1,0 1 0,-1 0 0,0-1 0,1 1 1,-1 0-1,1-1 0,-1 1 0,1-1 0,-1 1 1,0-1-1,1 1 0,-1-1 0,0 1 0,0-1 1,1 1-1,-1-1 0,0 0 0,1-2 38,0 0-1,-1-1 1,1 1-1,-1 0 1,0-1-1,0 1 1,0-1-1,-1-5 1,0-5 70,0-74 328,1 48-157,-6-57 0,4 92-125,0 7-163,1-1 9,-1 5-12,-1 0 0,1 0 0,0 1 0,0-1 0,1 0 0,0 1 0,0-1 0,1 1 0,0 12 0,-1 7-117,1-22 80,-1 5-189,0-1 0,1 1 0,0-1-1,0 1 1,1-1 0,0 0 0,3 10 0,8 4-552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7:39.13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32 26 10714,'4'-12'2677,"0"-1"5387,-6 18-7784,1 0-1,0 0 0,-1 1 1,2-1-1,-1 0 0,0 9 1,0 7 151,-24 234 2483,24-331-2478,5-132-129,-4 198-238,-1 13-10,-3 15 45,2 25 152,1 1 0,4 44 0,0-32-104,-2-27-84,-1-15-27,0 1 1,1-1-1,3 16 1,-7-48 6,0 0 1,0-28-1,3-50 19,0 53 14,1 17 331,7-43 0,-6 60-43,-1 15-39,0 20-84,11 265 622,-12-285-883,0-3-41,0-1 1,0 0-1,0 0 1,1 0-1,-1 1 1,0-1-1,1 0 1,1 3-1,6-44-7450,-1 10 5821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3:56.2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29 147 7578,'-29'27'8360,"34"-22"-6878,-2 0-1132,-1 1 0,0 0 1,-1-1-1,0 1 1,0 0-1,0 0 0,0 0 1,-1-1-1,0 1 0,-1 9 1,1-9-167,-1 0-1,1 0 1,1 0 0,-1 1 0,1-1 0,0 0 0,0 0 0,3 7 0,-3-12-137,-1 1-1,1-1 1,-1 0-1,1 0 1,0 0 0,-1 0-1,1 0 1,0 0 0,0 0-1,0 0 1,0-1 0,-1 1-1,1 0 1,0 0 0,0-1-1,1 1 1,-1-1 0,0 1-1,0-1 1,0 1 0,0-1-1,0 1 1,1-1-1,-1 0 1,0 0 0,0 0-1,0 0 1,1 0 0,-1 0-1,0 0 1,0 0 0,1 0-1,-1 0 1,0-1 0,0 1-1,0-1 1,0 1 0,2-2-1,5-1 69,-1-1 1,-1 0-1,1-1 0,10-9 0,-14 12-68,16-15-81,-1 0 0,-1-1-1,-1-1 1,15-22 0,50-88-3964,-81 129 3989,34-54-1380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7:39.67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30 21 10778,'-2'-20'9575,"1"28"-6739,-4 63 375,4-44-2473,-7 43-1,7-64-675,-9 56 546,9-56-560,1 1 1,0-1-1,0 1 1,0-1-1,1 1 1,0-1-1,2 8 1,-3-14-49,0 0 0,0 0 0,0 0 0,0 0 0,0 0 0,0 0 1,0 0-1,1 0 0,-1 0 0,0 0 0,0 0 0,0-1 0,0 1 0,0 0 0,0 0 0,0 0 0,0 0 1,0 0-1,0 0 0,0 0 0,0 0 0,0 0 0,0 0 0,0 0 0,0 0 0,0 0 0,0 0 0,1 0 1,-1 0-1,0 0 0,0 0 0,0 0 0,0-1 0,0 1 0,0 0 0,0 0 0,0 0 0,0 0 1,0 0-1,0 0 0,1 0 0,-1 0 0,0 1 0,0-1 0,0 0 0,0 0 0,0 0 0,0 0 0,0 0 1,0 0-1,0 0 0,0 0 0,0 0 0,0 0 0,1 0 0,-1 0 0,0 0 0,2-10-9,-1-57 7,3-38 6,-2 87-3,0 0 0,2 0-1,9-30 1,-13 47 0,0 1 0,0 0 0,0 0 0,0-1 0,0 1 0,0 0 0,0 0 0,0-1-1,0 1 1,0 0 0,1 0 0,-1-1 0,0 1 0,0 0 0,0 0 0,0-1 0,0 1 0,1 0 0,-1 0 0,0 0 0,0-1 0,0 1-1,1 0 1,-1 0 0,0 0 0,0 0 0,1 0 0,-1-1 0,0 1 0,0 0 0,1 0 0,-1 0 0,0 0 0,0 0 0,1 0-1,5 9 87,1 23 173,-6-29-218,3 33 454,0 0 1,-3 0 0,-4 57 0,0-35-124,3-47-299,0-8-55,0-1 1,1 1-1,-1 0 1,-1-1-1,1 1 1,0-1-1,-1 1 1,1 0-1,-1-1 1,-1 5-1,1-7-32,1 0 0,0-1 0,-1 1 0,1 0 0,0 0 0,0 0-1,-1 0 1,1 0 0,0 0 0,-1 0 0,1-1 0,0 1 0,0 0 0,0 0 0,-1 0 0,1-1-1,0 1 1,0 0 0,0 0 0,-1-1 0,1 1 0,0 0 0,0 0 0,0-1 0,0 1 0,0 0-1,0-1 1,0 1 0,0 0 0,0 0 0,-1-1 0,1 1 0,1-1 0,-5-18-739,-6-16 263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7:49.24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175 63 11266,'2'-5'411,"2"-1"896,-1-1 1,0 0 0,0 1-1,-1-1 1,3-12 0,-5 19-1253,0 0 0,0 0 0,0 0 1,0-1-1,0 1 0,0 0 0,0 0 0,0 0 0,0 0 1,0 0-1,0-1 0,0 1 0,0 0 0,0 0 0,0 0 0,0 0 1,0 0-1,0-1 0,0 1 0,0 0 0,0 0 0,0 0 1,0 0-1,0 0 0,0 0 0,0-1 0,0 1 0,0 0 1,0 0-1,0 0 0,-1 0 0,1 0 0,0 0 0,0 0 1,0-1-1,0 1 0,0 0 0,0 0 0,0 0 0,-1 0 1,1 0-1,0 0 0,0 0 0,0 0 0,0 0 0,0 0 1,-1 0-1,1 0 0,0 0 0,0 0 0,-9 5 1309,-7 12-548,4-2-592,1 1 0,0 0 0,-12 27 0,-21 55-142,29-60-41,9-23-36,-3 4 0,0 1 0,2 0 0,1 0 0,0 1 1,-3 25-1,9-44-6,0-1 1,0 1-1,-1-1 1,1 1 0,1-1-1,-1 1 1,0-1-1,0 1 1,1-1-1,-1 1 1,0-1 0,1 1-1,0-1 1,-1 1-1,1-1 1,0 0-1,0 1 1,1 1 0,-1-2-2,0-1 0,1 1 1,-1 0-1,0-1 0,1 1 1,-1-1-1,1 1 0,-1-1 1,1 0-1,-1 1 0,1-1 1,-1 0-1,1 0 0,-1 0 1,1 0-1,-1 0 0,0 0 1,1-1-1,1 1 0,13-4-13,28-11 0,-35 12 20,0-1 0,0 1-1,1 0 1,-1 1 0,1 0 0,0 0-1,0 1 1,0 1 0,11 0 0,-19 0 5,0 1 0,0-1 0,0 1-1,1-1 1,-1 1 0,0 0 0,0 0 0,0 0 0,0 0 0,0 1 0,0-1 0,-1 0 0,1 1 0,0-1 0,-1 1 0,1 0 0,1 2 0,-1-1 18,0 1 0,0-1 0,0 1 1,-1-1-1,0 1 0,0 0 1,0 0-1,0-1 0,0 7 1,0 1 54,-2 0 1,1-1 0,-1 1 0,0 0-1,-1-1 1,-6 18 0,4-15-23,-1-1 0,-1 0 1,-10 18-1,13-24-225,-1-1 0,0 0 1,0 1-1,0-1 0,-1-1 1,0 1-1,0-1 0,0 0 0,-6 4 1,10-7 77,-1 0 1,1 0-1,-1-1 0,1 1 1,-1-1-1,1 1 1,-1-1-1,1 0 0,-1 1 1,1-1-1,-1 0 1,0 0-1,1 0 1,-1 0-1,1 0 0,-1-1 1,1 1-1,-1 0 1,0-1-1,1 1 1,-1-1-1,1 1 0,0-1 1,-1 0-1,1 0 1,0 0-1,-1 0 0,-1-1 1,-6-11 153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7:49.56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0 13363,'8'21'6742,"11"8"-2722,-1-3-2198,19 41-261,50 125 0,-85-183-1716,-1-6-32,0 0 0,0-1 1,0 1-1,1 0 0,-1 0 0,1 0 0,-1-1 0,1 1 0,0-1 0,0 1 0,3 2 0,-5-5 122,0 0-1,0 0 0,0 0 1,0 0-1,0 0 1,0 0-1,0 0 1,0 0-1,1 0 1,-1 0-1,0 0 1,0 1-1,0-1 1,0 0-1,0 0 1,1 0-1,-1 0 1,0 0-1,0 0 1,0 0-1,0 0 1,0 0-1,0 0 0,1 0 1,-1 0-1,0-1 1,0 1-1,0 0 1,0 0-1,0 0 1,0 0-1,1 0 1,-1 0-1,0 0 1,0 0-1,0 0 1,0 0-1,0 0 1,0-1-1,0 1 1,0 0-1,1 0 1,-1 0-1,0 0 0,0 0 1,0 0-1,0 0 1,0-1-1,0 1 1,0 0-1,0 0 1,0 0-1,0 0 1,0 0-1,0-1 1,1-11-1317,-1 8 1467,0-21-529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7:49.96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1 306 13635,'5'-20'1890,"2"0"1,0 0-1,14-26 1,-9 26-1011,0-1-1,1 2 1,1 0 0,1 0-1,19-18 1,-24 27-515,1 0 1,1 1-1,13-9 1,-21 15-300,0 1 1,-1 0-1,1 0 0,0 0 0,0 1 1,0 0-1,1-1 0,-1 1 1,0 0-1,0 1 0,0-1 1,1 1-1,-1 0 0,9 1 1,-11 0-48,1-1 1,-1 1 0,0 1-1,1-1 1,-1 0 0,0 0-1,0 1 1,0 0 0,0-1-1,0 1 1,0 0 0,0 0-1,0 0 1,-1 0 0,1 0-1,-1 0 1,0 0 0,1 1 0,-1-1-1,0 0 1,0 1 0,-1-1-1,1 1 1,0 3 0,1 4 24,0 1 0,-1-1 0,0 1 1,-1 16-1,-1-15-3,0 0 1,-1 0-1,-1-1 0,0 1 0,0-1 1,-1 1-1,0-1 0,-8 13 0,7-15-158,0-1-1,-1 0 1,1 0-1,-1 0 1,-1-1-1,0 0 1,0 0-1,0-1 1,-1 0-1,-11 8 0,-4-5-1491,23-9 1472,-1 0-1,1 0 1,-1 1-1,1-1 1,-1 0 0,1 0-1,-1 0 1,0 0 0,1 0-1,-1 0 1,1 0 0,-1 0-1,1 0 1,-1 0-1,0 0 1,1 0 0,-1 0-1,1 0 1,-1 0 0,1-1-1,-1 1 1,1 0 0,-1 0-1,1-1 1,-1 1-1,1 0 1,-1-1 0,1 1-1,-1-1 1,1 1 0,0 0-1,-1-1 1,1 1 0,0-1-1,-1 0 1,0-15-1756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7:50.53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6 159 10754,'-3'-18'1609,"0"-11"6235,3 27-7475,1 1 1,-1 0-1,1-1 1,-1 1-1,1-1 1,-1 1-1,1 0 0,0-1 1,-1 1-1,1 0 1,0 0-1,2-2 0,3-6 394,-2 2-497,0-1 1,0 1-1,1 0 0,0 0 0,0 0 1,1 1-1,0-1 0,0 2 0,1-1 1,10-7-1,-17 13-256,1-1 0,-1 1 1,1 0-1,0-1 0,-1 1 1,1 0-1,-1 0 0,1-1 1,0 1-1,-1 0 0,1 0 0,0 0 1,-1 0-1,1 0 0,0 0 1,-1 0-1,1 0 0,0 0 1,-1 0-1,1 1 0,0-1 1,-1 0-1,1 0 0,0 0 1,-1 1-1,1-1 0,0 1 0,0 0-2,0 0 0,0 0-1,-1 0 1,1 0-1,0 1 1,-1-1 0,1 0-1,0 0 1,-1 1-1,0-1 1,1 0-1,-1 3 1,2 6-7,-2 0 1,0-1-1,0 12 1,-1-16 13,-1 29-13,-1 1 0,-2-1 0,-1 0 0,-20 57 1,25-86 66,-4 10-452,6-14 79,5-7 83,-2 1 167,0 1 0,0-1 0,1 1 1,0 0-1,0 0 0,0 1 0,0-1 0,0 1 1,1 0-1,-1 1 0,1-1 0,0 1 0,0 0 1,0 0-1,0 1 0,0 0 0,0 0 0,1 1 1,-1-1-1,0 1 0,0 1 0,12 1 0,-9-1 92,0 1 0,0 1 0,0-1-1,-1 1 1,0 1 0,1-1 0,-1 1-1,0 1 1,-1 0 0,1 0 0,-1 0-1,0 1 1,0 0 0,-1 1-1,7 8 1,-11-13 53,0 0-1,0 0 0,-1 1 1,1-1-1,-1 1 0,0-1 1,1 1-1,-1 0 1,-1 0-1,1-1 0,0 1 1,-1 0-1,1 0 0,-1 0 1,0 0-1,0-1 0,0 1 1,-1 5-1,0-4 34,-1 0-1,1 1 1,-1-1 0,0 0-1,-1 0 1,1 0 0,-1 0-1,0-1 1,1 1 0,-2-1-1,-2 4 1,-89 75 937,64-57-1049,1 0 0,-30 35-1,60-57-1208,5-4 566,8-2-309,15-16-230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7:56.40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30 99 5289,'-1'-6'167,"1"4"-53,0-1 0,0 0 1,-1 0-1,1 0 0,-1 1 0,0-1 1,0 0-1,0 1 0,0-1 0,0 1 1,-2-4-1,2 5 49,1 1 0,0-1 1,0 1-1,-1-1 0,1 1 1,0-1-1,0 1 0,0-1 1,0 1-1,0-1 0,0 0 0,0 1 1,0-1-1,0 1 0,0-1 1,0 1-1,0-1 0,1 0 1,-1 0-13,0 0 0,0 1 1,0-1-1,1 0 0,-1 1 1,0-1-1,0 0 0,0 0 1,0 1-1,0-1 0,-1 0 0,1 1 1,0-1-1,0 0 0,0 1 1,0-1-1,-1 1 0,1-1 1,-1-1-1,0 2 13,1-1-1,-1 0 1,0 1 0,1-1-1,-1 0 1,0 1-1,1-1 1,-1 0 0,1 0-1,0 1 1,-1-1 0,1 0-1,0 0 1,-1-1 0,6-7 3384,3-1-1757,-8 10-1739,0 0 0,0 0 0,0 0 0,0 0 0,0 1 0,0-1 0,0 0 0,0 0 0,0 0 0,0 0 0,0 0 0,0 0 0,0 0 0,0 0 0,0 1 0,0-1 0,0 0 0,0 0 0,0 0 0,0 0 0,0 0 0,0 0 0,0 0 0,0 0 0,0 1 0,0-1 1,0 0-1,0 0 0,0 0 0,0 0 0,1 0 0,-1 0 0,0 0 0,0 0 0,0 0 0,0 0 0,0 0 0,0 0 0,0 1 0,0-1 0,0 0 0,1 0 0,-1 0 0,0 0 0,0 0 0,0 0 0,0 0 0,0 0 0,0 0 0,0 0 0,1 0 0,-1 0 0,0 0 0,0 0 0,0 0 0,0 0 0,0 0 0,0-1 0,0 1 0,0 0 0,1 0 0,-1 0 1,0 0-1,0 0 0,0 0 0,0 0 0,0 0 0,1 11 189,-1-10-69,1 144 1224,-2-51-910,-4 162 2171,3-241-2183,1-14-203,-2-8 507,-1-9-485,-5-22-1130,8 12-2608,4 5 1812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7:57.53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90 86 8866,'-1'-1'204,"0"0"-1,1 0 1,-1-1-1,0 1 1,1 0 0,-1 0-1,1-1 1,0 1-1,-1 0 1,1-1 0,0 1-1,0 0 1,0-1-1,0 1 1,0 0 0,0 0-1,0-1 1,1-1-1,0 0 13,-1 1-1,0-1 0,0 1 0,0 0 0,0-1 0,-2-3 0,1 2 471,-1 0 0,0 0 0,0 0 0,0 0 0,-1 1 0,1-1 0,-1 1 0,-6-6 0,11 12-285,-1 0-1,1 0 1,-1-1 0,0 1 0,0 0 0,0 0 0,0 0-1,-1 1 1,1-1 0,-1 0 0,0 0 0,0 0 0,0 3-1,-3 56-207,2-48 292,-4 34-36,-2 19 144,2 8 71,2-46-319,1 46 1,4-66-249,-2-21-33,-2-10-21,1 0 1,2-40-1,1 37-17,-4-46 1,0 54-16,-1 0 1,-1 1 0,-1 0 0,0-1 0,-8-15-1,13 31-7,-1 1 0,1-1 0,0 0 0,-1 1 0,1-1 0,0 0-1,-1 1 1,1-1 0,-1 0 0,1 1 0,-1-1 0,1 1 0,-1-1 0,-1 0-1,2 1 0,0 0-1,0 0 1,-1 1-1,1-1 0,0 0 1,0 0-1,0 0 1,0 1-1,-1-1 0,1 0 1,0 0-1,0 1 1,0-1-1,0 0 0,0 0 1,0 1-1,0-1 1,0 0-1,0 0 0,0 1 1,0-1-1,0 0 0,0 1 1,0-1-1,0 0 1,0 0-1,0 1 0,0-1 1,0 0-1,0 0 1,0 1-1,0-1 0,1 0 1,-1 0-1,0 1 1,0-1-1,2 10 117,-1-1-1,0 1 1,-1-1 0,0 11 0,0 16 267,7 23 93,2 31-16,-8-71-392,-1 3 29,0 1 0,-4 32 1,-2-44-106,6-11-11,0 0-1,0 0 1,0 0-1,0 0 1,0-1 0,0 1-1,0 0 1,0 0 0,0 0-1,0 0 1,0 0 0,0-1-1,0 1 1,0 0-1,-1 0 1,1 0 0,0 0-1,0 0 1,0-1 0,0 1-1,0 0 1,0 0 0,0 0-1,0 0 1,0 0 0,-1 0-1,1-1 1,0 1-1,0 0 1,0 0 0,0 0-1,0 0 1,0 0 0,-1 0-1,1 0 1,0 0 0,0 0-1,0 0 1,0 0 0,0 0-1,-1 0 1,1 0-1,0 0 1,0 0 0,0 0-1,0 0 1,-1 0 0,1 0-1,0 0 1,0 0 0,0 0-1,0 0 1,0 0-1,-1 0 1,1 0 0,0 0-1,0 0 1,0 1 0,0-1-1,0 0 1,0 0 0,0 0-1,-1 0 1,1 0 0,0-5-429,0 0 0,1 0 0,-1 0 0,1 0 0,0 0 0,0 0 0,2-5 0,15-36-844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8:04.78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35 444 10162,'-4'-5'546,"0"1"1,1-1-1,-1 0 0,1 0 1,0 0-1,-3-7 0,5 9-331,0 0 0,0 0 0,0 0 0,0 0-1,0 0 1,0 0 0,1 0 0,0-1 0,0 1 0,0 0 0,0 0 0,0 0-1,1-5 1,6-14 693,1 0-1,1 1 1,0-1-1,2 2 1,1 0-1,0 0 1,26-31-1,-26 38-711,-1 1-1,2 0 0,-1 1 1,1 1-1,1 0 0,0 0 0,1 2 1,0 0-1,0 0 0,0 1 0,24-6 1,77-14 1018,-98 24-1028,1 1 0,-1 0-1,1 2 1,25 2 0,-25 2-27,0 0 0,-1 2 0,1 0 0,-1 2 1,0-1-1,17 12 0,28 11 192,-58-27-337,0 0 0,0 0 0,0 1 0,0 0-1,-1-1 1,0 2 0,0-1 0,6 8 0,-4-5-13,0-1 1,12 11 0,-14-14 5,1 1 1,0-1 0,0-1-1,0 1 1,0-1 0,1 0-1,-1 0 1,0-1 0,1 1-1,0-1 1,-1 0 0,1-1-1,0 1 1,-1-1-1,1 0 1,0-1 0,7-1-1,8-2 65,-1-2-1,0 0 0,28-14 0,23-7 40,-59 24-85,1-1-1,-1 0 1,0-1-1,-1 0 1,1-1-1,-1 0 1,19-15-1,-24 16-18,0 0 0,1 1 0,-1-1 0,1 1 0,0 1 0,0-1 0,1 1 0,7-2 0,-15 5-6,1 0-1,0 0 1,0 0-1,-1 0 1,1 0-1,0 0 1,0 0-1,0 0 1,-1 0-1,1 0 1,0 0-1,0 0 1,-1 1-1,1-1 1,0 0-1,0 1 1,-1-1-1,1 0 1,0 1-1,-1-1 1,1 1 0,-1-1-1,1 1 1,0 0-1,-1-1 1,1 1-1,-1-1 1,0 1-1,1 0 1,-1-1-1,1 2 1,0 2 3,1 0 0,-1 0 0,0 0 0,1 8 0,2 8 11,-1-12-14,1-1-1,0 1 1,0-1-1,1 0 1,0 0-1,0 0 1,9 8-1,-11-12 0,0 0 1,1 0-1,-1-1 1,1 1-1,0-1 1,0 1-1,0-1 0,0 0 1,0-1-1,0 1 1,1-1-1,-1 0 0,0 0 1,1 0-1,6 0 1,22-3-6,0-1 0,0-2-1,-1-1 1,41-14 0,22-6 11,142-19 0,-225 44 18,0 1-1,1 0 0,-1 1 0,0 0 1,1 1-1,-1 0 0,0 1 0,0 1 0,13 5 1,1 2 212,-1 2 0,47 29 0,-65-37-176,0 0 1,-1 0-1,1 1 1,-1 0 0,10 12-1,-13-14-34,0 1-1,0-1 0,-1 1 0,1-1 1,-1 1-1,-1 0 0,1 0 0,0 0 0,-1 0 1,1 9-1,0 31-494,-2-44 413,0-1 0,0 0 0,0 0 0,0 0 0,0 1 0,0-1 0,0 0 0,0 0 0,0 0 1,0 1-1,0-1 0,0 0 0,0 0 0,0 0 0,0 0 0,1 1 0,-1-1 0,0 0 0,0 0 1,0 0-1,0 0 0,0 1 0,0-1 0,1 0 0,-1 0 0,0 0 0,0 0 0,0 0 0,0 0 1,1 0-1,-1 1 0,0-1 0,0 0 0,0 0 0,0 0 0,1 0 0,-1 0 0,0 0 0,0 0 1,0 0-1,1 0 0,-1 0 0,0 0 0,0 0 0,0 0 0,1 0 0,-1 0 0,10-4-1000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8:11.80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26 18644,'10'-8'1408,"1"0"633,2 0-529,20 6-2280,1 2 696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8:20.52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45 202 6185,'2'-12'2492,"-2"-10"2663,0 22-5079,0-1-1,0 1 1,0 0 0,0 0-1,0 0 1,0-1 0,0 1-1,0 0 1,-1 0-1,1 0 1,0-1 0,0 1-1,0 0 1,0 0 0,-1 0-1,1 0 1,0-1 0,0 1-1,0 0 1,-1 0 0,1 0-1,0 0 1,0 0 0,0 0-1,-1 0 1,1 0-1,0-1 1,-11 6 1176,-11 11 1456,21-17-2352,0 0 0,0 0 0,0 0 0,1 0 0,-1 0 0,0 0 0,1 0 0,-1 0 0,1 0 0,-1 0 0,1 0 0,-1 0 1,1-1-1,0 1 0,0 0 0,-1-2 0,19-18 6,2 1-1,0 1 1,22-18 0,-18 17-107,-15 12-174,-3 2 14,1 1 0,-1-1 0,1 1 0,13-7 0,-18 11-86,-1 1 0,1-1 0,-1 0-1,1 1 1,0-1 0,-1 1 0,1 0 0,0 0 0,0-1 0,-1 1 0,1 0 0,0 0 0,-1 0 0,1 1 0,0-1 0,0 0 0,-1 1 0,1-1 0,-1 1 0,1 0 0,0-1 0,-1 1 0,1 0 0,-1 0 0,1 0 0,-1 0 0,0 0 0,0 0 0,2 2 0,1 1-4,-1 0 0,1 0 0,-1 1 1,0-1-1,0 1 0,-1-1 0,0 1 0,1 0 0,-1 0 0,-1 0 0,1 0 1,-1 0-1,0 1 0,0-1 0,-1 0 0,1 1 0,-1-1 0,-1 0 0,1 1 1,-1-1-1,1 0 0,-1 1 0,-3 6 0,-4 8 1,0 0-1,-1-1 1,-2 0-1,-19 28 1,-6 12 11,35-57-15,0 0 0,0 0 0,0 0 0,0 0-1,0 0 1,1 0 0,-1 0 0,0 4 0,1-6-2,0 1 0,0-1-1,0 0 1,0 0 0,0 1 0,0-1 0,1 0 0,-1 0 0,0 1-1,0-1 1,0 0 0,0 0 0,0 0 0,0 1 0,1-1 0,-1 0-1,0 0 1,0 0 0,0 1 0,1-1 0,-1 0 0,0 0 0,0 0-1,0 0 1,1 0 0,-1 1 0,13-2 2,37-15 33,6-2-21,-51 17 24,1 0 0,-1 0 0,1 1-1,-1-1 1,0 1 0,1 1 0,-1-1-1,8 2 1,-9-1-2,0 1 1,-1 0-1,1 0 0,-1 0 1,1 0-1,-1 0 0,0 1 1,1 0-1,-2-1 0,1 1 0,0 0 1,0 1-1,-1-1 0,0 0 1,1 1-1,-1-1 0,2 7 0,0-2-20,-1 0 0,0 0 0,0 1 0,-1-1 0,0 1 0,0-1 0,0 11-1,-2-12 39,0-1 0,-1 1 0,0-1 0,0 0 0,-1 1 0,1-1 0,-1 0 0,-1 0 0,1 0 0,-1 0 0,0 0-1,-7 9 1,5-8 18,0-1-1,0 0 0,0-1 0,-1 1 0,0-1 1,0 0-1,0 0 0,-1-1 0,0 0 0,-10 5 1,-84 26 617,25-10-435,68-22-259,5-2-19,0 0 0,-1 1 1,1-1-1,0 0 0,0-1 1,-1 1-1,1-1 0,-1 1 1,-4-1-1,8 0-1,0 0-1,0 0 0,-1 0 1,1 0-1,0 0 1,0 0-1,0 0 0,0 0 1,-1-1-1,1 1 1,0 0-1,0 0 0,0 0 1,0 0-1,0 0 0,0 0 1,-1 0-1,1 0 1,0-1-1,0 1 0,0 0 1,0 0-1,0 0 1,0 0-1,0 0 0,0-1 1,0 1-1,0 0 1,0 0-1,-1 0 0,1 0 1,0-1-1,0 1 1,0 0-1,0 0 0,0 0 1,0 0-1,0-1 1,0 1-1,1 0 0,-1 0 1,0 0-1,0 0 0,0-1 1,0 1-1,4-8-1320,12-12-1599,7-7 1103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3:56.8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1 252 11186,'2'-11'443,"5"-12"7270,-7 23-7657,1 18 1206,-1-9-785,0 0-1,1 0 0,0 0 0,1-1 0,3 14 0,-5-22-422,0 1 1,0-1-1,1 1 0,-1-1 1,0 1-1,0-1 0,0 1 1,1-1-1,-1 1 1,0-1-1,1 1 0,-1-1 1,0 1-1,1-1 0,-1 0 1,1 1-1,-1-1 0,0 0 1,1 1-1,-1-1 0,1 0 1,-1 0-1,1 1 0,-1-1 1,2 0-1,-1 0 3,0 0 0,0 0 0,0 0 0,0 0 0,0-1 0,0 1 0,-1 0 1,1-1-1,0 1 0,0-1 0,0 1 0,0-1 0,-1 1 0,2-1 0,4-5 133,0 1 0,-1-1 0,6-8 1,-5 7-32,44-53-501,64-104 1,-87 120-181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8:24.47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5 18 11979,'-4'-13'4111,"4"9"-1221,6 8-866,-3 0-1528,-1 0-1,1 1 0,-1 0 0,0-1 0,3 7 0,1 5 265,8 14-88,-2 1 1,-1 0 0,-2 0-1,-1 1 1,-1 0 0,4 58 0,-3 5-828,-5-84-2394,-1-16 1462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8:37.29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59 63 8698,'-9'-4'4409,"9"4"-4317,0 0 0,0 1 1,0-1-1,-1 0 0,1 0 1,0 1-1,0-1 0,0 0 0,0 0 1,0 1-1,1-1 0,-1 0 0,0 0 1,0 1-1,0-1 0,0 0 0,0 0 1,0 1-1,0-1 0,0 0 0,0 0 1,1 0-1,-1 1 0,0-1 0,0 0 1,0 0-1,1 0 0,-1 1 1,0-1-1,0 0 0,0 0 0,1 0 1,-1 0-1,0 0 0,0 0 0,0 0 1,1 1-1,-1-2 121,-1 1 0,1-1 0,0 0 0,-1 1 0,1-1 0,0 1 0,0-1 0,0 0 0,-1 1 0,1-1 0,0 1 0,0-1 0,0 0 0,0 1 0,0-1 0,0 0 0,1 0-1,1-4 2083,3 9-112,-3-1-2055,-1 0 1,0 0-1,0 0 1,0 0-1,0 0 1,0 0-1,0 0 0,-1 0 1,0 0-1,1 0 1,-1 0-1,-1 0 1,1 0-1,0 1 1,-1 2-1,0 23 121,2-1-152,-1 0-1,-1-1 1,-6 34-1,6-41-75,1-14 0,-1 0 1,1-1-1,-1 1 0,-2 6 1,0-9 96,0-8-54,-2-7 15,-17-137 185,8 44-252,12 90 2,1 10 16,0 0 0,0 0 0,0-1 0,1 1 0,0 0 0,1-9 0,1 9 340,-1 7-98,2 9 20,2 30 156,1-9-331,-2 1 0,-2 0 0,-2 47 0,-8 14 387,8-94-498,0 0-1,0 0 1,0 0-1,0 0 1,0 0-1,0 0 0,0 0 1,0 0-1,0 0 1,0 0-1,-1 0 1,1 0-1,0 0 1,0 0-1,0 0 1,0 0-1,0 0 0,0 0 1,0 0-1,0 0 1,0 0-1,0 0 1,0 0-1,0 0 1,0 0-1,-1 0 0,1 0 1,0 0-1,0 0 1,0 0-1,0 0 1,0 0-1,0 0 1,0 0-1,0 0 1,0 1-1,0-1 0,0 0 1,0 0-1,0 0 1,0 0-1,-2-9 17,7-72 97,-1 37-99,-3 22-10,1-1-2,-1 0 0,0 1-1,-6-35 1,6 41 49,1 13 67,0 8-6,1 4-71,0 1 1,-2 0-1,1 0 1,-1 0-1,0 19 1,-9 51 234,5-48-158,-1 45 126,0 4-99,-6-40-112,11-38-50,1-6-26,3-7-90,-2-10-698,1-20 0,-3 21-1129,6-26 1,-6 39 978,1 0 1,-1 1-1,1-1 0,1 1 1,-1-1-1,1 1 1,0 0-1,7-9 1,10-7-2454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8:38.30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12 9 10610,'9'-5'5742,"-4"1"-1215,-5 4-4428,1 0-1,-1 0 1,0 1-1,0-1 1,0 0-1,0 0 1,1 0-1,-1 0 1,0 1-1,0-1 1,0 0-1,0 0 1,0 0-1,0 1 1,0-1-1,1 0 1,-1 0-1,0 0 1,0 1 0,0-1-1,0 0 1,0 0-1,0 0 1,0 1-1,0-1 1,0 0-1,0 0 1,0 1-1,0-1 1,0 0-1,-1 1 1,-6 104 3550,0 1-2880,6-68-639,0-20-92,0 0 0,2 0 0,5 36-1,-4-84-34,-3-55 16,-1 27-13,10-103 1,-7 157 3,0 4 3,0 13 27,-1 21 117,-7 116 839,-3 33-261,8-177-687,0-8-33,-1-7-3,1-19 11,0 1 0,5-36 1,10-56-183,-10 97 95,11-94-613,-22 238 773,1-45 188,4-27 37,-1-5 147,2 1 1,6 75-1,-1-107-321,-1-17-29,0-19 37,-2 21-148,5-53-240,-7 30 114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8:33.65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24 8338,'0'0'245,"0"-1"0,0 1 0,0-1 1,0 1-1,0 0 0,0-1 0,0 1 1,1 0-1,-1-1 0,0 1 0,0 0 1,2-2 1470,-2 1-1470,0 1-1,1 0 0,-1 0 0,0 0 0,1-1 1,-1 1-1,0 0 0,1 0 0,-1 0 1,1 0-1,0-1 59,-1 1-1,1 0 1,-1 0 0,1-1-1,0 1 1,-1 0 0,1-1-1,-1 1 1,1 0 0,-1-1-1,1 1 1,-1-1 0,1 1-1,-1-1 1,1 0 0,-1 1-97,1 1 0,-1-1 0,1 1 0,-1 0 0,1-1 0,0 1 0,-1-1 0,1 1 0,-1-1 0,1 1 0,0-1 0,0 0 0,-1 1 0,1-1 0,0 0 0,-1 0 0,1 1 0,0-1 0,0 0 0,0 0 0,-1 0 0,1 0 0,0 0 0,1 0 1,-1-1-99,0 0 0,0 1 0,0-1 0,-1 0 0,1 0 1,0 0-1,0 1 0,0-1 0,-1 0 0,1 0 0,0 0 1,-1 0-1,1 0 0,0-2 0,-1 2 654,-4 11-123,4-2-622,1-1 0,-1 0 0,1 1 0,1-1 0,2 10 0,3 16 40,-4 10 282,-5 62 1,0-28-165,3-55-163,-1-17-12,1 0 1,-1 1-1,0-1 0,0 1 1,-3 9-1,3-15-1,0 0 0,0 1 1,0-1-1,0 0 0,0 0 0,0 0 0,0 0 0,0 0 0,0 0 0,0 0 0,0 0 0,0 0 0,0 0 0,0 0 0,0 0 0,0 0 0,0 0 0,0 0 0,0 0 0,0 0 0,0 0 0,0 0 0,0 0 0,0 1 0,0-1 0,0 0 1,0 0-1,0 0 0,0 0 0,0 0 0,0 0 0,0 0 0,0 0 0,0 0 0,0 0 0,-1 0 0,1 0 0,0 0 0,0 0 0,0 0 0,0 0 0,0 0 0,0 0 0,0 0 0,0 0 0,0 0 0,0 0 0,0 0 0,0 0 1,0 0-1,0 0 0,0 0 0,0 0 0,0 0 0,0 0 0,0 0 0,0 0 0,-1 0 0,1-1 0,0 1 0,0 0 0,0 0 0,0 0 0,0 0 0,0 0 0,0 0 0,-3-6 8,-3-11 12,0-8-9,1 0-1,2 0 0,0-1 1,2 0-1,1 0 1,5-44-1,-5-2 0,0 72-10,0 0 1,0 0-1,0 0 0,0 0 1,0 0-1,0 0 0,-1 0 1,1 0-1,0 1 1,0-1-1,0 0 0,0 0 1,0 0-1,0 0 1,0 0-1,0 0 0,-1 0 1,1 0-1,0 0 1,0 0-1,0 0 0,0 0 1,0 0-1,0 0 1,0 0-1,0 0 0,-1 0 1,1 0-1,0 0 1,0 0-1,0 0 0,0-1 1,0 1-1,0 0 1,0 0-1,0 0 0,0 0 1,0 0-1,-1 0 1,1 0-1,0 0 0,0 0 1,0 0-1,0 0 0,0 0 1,0-1-1,0 1 1,0 0-1,0 0 0,0 0 1,0 0-1,0 0 1,0 0-1,0 0 0,0 0 1,0-1-1,0 1 1,0 0-1,-4 11 74,5 47 372,-2 61 421,-1-97-604,0 1 0,-1-1 0,-8 25 0,10-36-37,3-24-540,-2 8-104,-1 1 0,1 0 1,1-1-1,-1 1 0,0-1 0,1 1 1,0 0-1,0-1 0,0 1 1,1 0-1,-1 0 0,1 0 1,0 0-1,3-4 0,16-22-1685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8:34.62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98 23 10986,'-1'1'168,"1"-1"0,0 0-1,0 0 1,0 1 0,0-1 0,0 0-1,0 0 1,0 0 0,0 1-1,-1 0 672,0-1-672,1 0 1,0 0 0,0 0 0,0 0-1,-1 1 1,1-1 0,0 0-1,0 0 1,-1 0 0,1 0-1,0 0 1,0 0 0,-1 0 0,1 0-1,0 0 1,0 0 0,-1 0-1,1 0 1,0 0 0,-1 0-1,-14-1 2740,1 0 1940,13 3-4697,0-1 1,1 0-1,0 1 0,-1-1 0,1 0 0,0 1 0,-1-1 0,1 1 1,0-1-1,0 0 0,0 1 0,1 1 0,-1 3 151,-5 206 1585,5-149-1722,0-63-162,0 0 1,0 0-1,-1 0 1,1 0 0,0 0-1,0 0 1,-1 0 0,1 0-1,0 0 1,0 0-1,0 0 1,-1 0 0,1 0-1,0-1 1,0 1-1,0 0 1,-1 0 0,1 0-1,0 0 1,0 0 0,0-1-1,0 1 1,-1 0-1,1 0 1,0 0 0,0-1-1,0 1 1,0 0 0,-4-5 10,1-1 0,0 1 0,0-1 1,0 0-1,1 0 0,0 0 1,-3-11-1,-5-48 22,8 51-30,-3-20 4,1 1 0,2-1-1,3-36 1,2 54 117,-1 16 125,-1 8-15,1 81 780,0-35-268,-9 98 1,7-148-719,-1-3-21,0 1 0,1 0 0,0 0 0,0 0 0,-1 0 1,1 0-1,0 0 0,1 0 0,-1-1 0,0 1 0,1 2 0,-1-4-14,0 0 0,0 0 0,0 0 0,0 0 0,0 0 0,1 1 1,-1-1-1,0 0 0,0 0 0,0 0 0,0 0 0,0 0 0,0 0 0,1 0 1,-1 0-1,0 0 0,0 0 0,0 0 0,0 0 0,0 0 0,0 0 0,1 0 1,-1 0-1,0 0 0,0 0 0,0-1 0,0 1 0,0 0 0,0 0 0,0 0 1,1 0-1,-1 0 0,0 0 0,0 0 0,0 0 0,0 0 0,0 0 0,0 0 1,0-1-1,0 1 0,0 0 0,0 0 0,0 0 0,5-9-329,0-10-631,2-7-670,2-4 516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8:35.79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36 50 12899,'-3'-13'1202,"0"-8"1192,3 21-2231,0-1 0,0 0 1,0 1-1,0-1 0,0 0 0,0 1 0,1-1 0,-1 0 0,0 1 0,0-1 0,1 0 0,-1 1 0,0-1 0,1 1 1,-1-1-1,1 0 0,-1 1 0,1-1 0,-1 1 0,1 0 0,-1-1 0,1 1 0,-1-1 0,2 0 0,-6 1 2860,5 1-1935,1 1-994,-1 1 52,0 0 0,0 0 1,0-1-1,0 1 0,0 0 0,-1 0 0,1 0 0,-1 0 0,0 0 0,0 0 0,0 3 0,-1 1-24,1 0 0,-1-1 0,0 1-1,-2 7 1,-2 4-45,1 0 0,0 0-1,0 28 1,-3 14-32,8-76-32,-1 1 0,0-1 0,-1 0 0,-3-15 0,-2-41 30,6 64-19,0 2 20,0 0-1,0 0 1,1 1 0,1-11 0,-5 33 323,1 0 1,1 0-1,0 0 0,2 29 0,2 3 518,-4 56-1,-1-77-858,4-8 12,-2-17-21,1 1 0,-1-1 0,0 1 0,0-1 0,0 1 0,0-1 0,-1 1 0,0 3 0,-1-29 305,3-9-219,6-31 0,2-17-88,-9 63-12,0 1 1,1-1-1,1 0 1,4-16-1,-3 25 16,-1 10-6,-2-3-6,12 118 492,-7-84-503,-1 1 0,-2 0 0,-3 42 0,-3-62-53,4-15 16,0 0-1,0 1 1,0-1-1,-1 0 1,1 0-1,0 0 1,0 0-1,0 1 1,-1-1-1,1 0 1,0 0-1,0 0 1,0 0-1,-1 0 1,1 0-1,0 1 1,0-1-1,-1 0 1,1 0-1,0 0 1,0 0-1,0 0 1,-1 0 0,1 0-1,0 0 1,0 0-1,-1 0 1,1 0-1,0 0 1,0-1-1,-1 1 1,-1-1-302,0 0 1,1-1 0,-1 1 0,1-1 0,-1 0-1,1 1 1,-1-1 0,1 0 0,0 0 0,0 0-1,-1-3 1,-16-32-1556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8:42.48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734 1585 11146,'10'-6'395,"0"0"-1,1 1 0,0 0 0,0 1 0,0 1 1,1-1-1,-1 2 0,14-2 0,-18 2-199,19-2 243,-1 2 1,1 0 0,0 1 0,39 5 0,105 22 1353,-87-11-868,107 11 715,0-7 0,224-8 0,-127-15-585,110-3-178,34-43 1223,-430 50-2091,76-16 318,-1-2 0,106-42 1,-37 14-258,-128 41-45,9-2 13,0-3-1,-1 0 1,0-1-1,29-18 1,-41 21-30,-1-1 0,1 0 1,-2-1-1,1 0 0,-1-1 1,-1-1-1,0 1 0,0-2 1,7-12-1,27-58 70,-38 70-53,0-1 0,-2 0 0,1 0-1,2-21 1,-6 31-16,18-152 113,-17 123-107,-1 0 1,-6-57-1,0 52 149,-1 1-1,-17-53 1,19 76-142,-2 0 1,0 0-1,0 1 0,-1 0 1,-1 0-1,0 1 0,-1 0 1,0 0-1,-14-13 1,-13-5-7,-1 2 1,-1 2 0,-52-28-1,-6-3 3,47 28-21,-1 2-1,-1 2 1,-1 2 0,-65-18 0,12 12-10,-133-19 0,118 32-20,0 5-1,-173 7 1,-235 54-139,472-42 168,0-3-1,0-2 0,-91-7 1,111 0 12,0-1-10,1 2-1,-56 3 0,-16 11-17,-203 47 0,270-48 11,-69 28 0,94-31 6,1 0 0,0 1 0,0 0 0,1 1 0,0 0 0,1 1 0,-20 21 0,-117 145-27,-117 123 34,128-153-39,120-124 36,2 1 0,1 0 1,0 1-1,2 1 1,-13 33-1,16-34-1,2 1 0,1-1 0,1 1 0,1 1 0,2-1 0,0 1 0,1-1 0,2 1 0,4 41 0,-2-56 12,1 0 1,0-1-1,0 1 0,1-1 0,1 0 1,0 0-1,0 0 0,0-1 1,1 1-1,1-1 0,0-1 0,0 1 1,1-1-1,-1-1 0,2 1 1,-1-1-1,14 8 0,0-1 26,0-1-1,1-1 1,0-1-1,43 15 1,-31-16 17,1-2 1,64 8-1,-16-11 30,-1-4-1,105-12 0,364-21-3311,-399 33 2060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8:43.72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1 426 10058,'0'-13'2338,"0"0"0,2 0 1,4-24-1,-6 36-2215,1 1 0,-1 0 0,1 0 0,-1-1 0,0 1-1,1 0 1,-1 0 0,1 0 0,-1 0 0,1 0 0,-1 0 0,1 0 0,-1-1 0,1 1 0,-1 1 0,1-1 0,-1 0 0,0 0 0,1 0 0,-1 0 0,1 0 0,-1 0 0,1 0-1,0 1 1,1-1 32,0 1 0,0-1 0,0 0 0,0 0 0,0 0 0,0 0 0,0 0-1,0 0 1,3-1 0,14-8 262,0-1-1,-1-1 0,0-1 1,26-21-1,-16 11-176,129-107-478,-59 35-5080,-69 66 3827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8:44.04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8 30 13803,'-2'-6'343,"-4"-14"3600,6 17-1484,5 12-492,17 45-571,3-1 0,1-1 0,36 50 0,-59-97-1378,77 114 503,-69-101-693,-1 1 0,-1 0-1,-1 0 1,10 37 0,-18-55-126,1 0 1,-1 0-1,0 0 0,0 0 1,1 0-1,-1 0 1,0 0-1,0 0 1,0 0-1,0 0 1,0 0-1,-1 1 1,1-2 124,-1 0 0,1 0 0,-1 0 0,1 0 1,-1 0-1,1-1 0,0 1 0,-1 0 0,1 0 1,-1 0-1,1-1 0,0 1 0,-1 0 0,1 0 0,0-1 1,-1 1-1,1 0 0,0-1 0,-1 1 0,1 0 1,0-1-1,0 1 0,0-1 0,-1 1 0,1 0 1,0-1-1,-14-16-1394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8:44.46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78 11474,'1'-4'444,"1"1"-1,-1 0 0,1 0 0,0 0 0,0 0 0,0 0 0,0 0 0,1 0 0,-1 1 1,1-1-1,-1 1 0,1-1 0,0 1 0,0 0 0,0 0 0,1 1 0,-1-1 0,0 1 0,4-2 1,9-2 619,-1 0 1,31-4 0,-37 7-751,5 0 2,1 0-1,0 1 0,-1 1 1,1 0-1,20 3 1,-27-2-235,-1 1 0,1-1-1,-1 1 1,1 1 0,-1-1 0,0 1 0,0 1 0,0-1 0,0 1 0,-1 0 0,12 10 0,-15-11-66,-1 0 1,1 0-1,-1 0 1,1 0-1,-1 1 1,0-1-1,-1 1 1,1-1-1,0 1 1,-1 0-1,0 0 0,0 0 1,0-1-1,0 1 1,-1 0-1,0 0 1,1 0-1,-1 0 1,-1 0-1,1 0 0,-1 0 1,1 0-1,-3 6 1,1-2-13,-1 0 1,0-1-1,-1 1 1,0 0 0,0-1-1,0 0 1,-1 0-1,0 0 1,-1-1-1,-6 7 1,11-12-38,-14 13-565,-24 19 1,35-30 81,0 0 0,0-1 0,0 1 0,-1-1 0,1 0 0,-1 0-1,0-1 1,1 1 0,-1-1 0,0 0 0,-9 1 0,7-3-745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4:03.0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61 109 5209,'-2'-1'230,"0"0"-1,1 1 1,-1-1 0,0 0-1,0 1 1,1-1-1,-1 1 1,0 0 0,0-1-1,0 1 1,1 0-1,-1 0 1,0 0 0,-3 1-1,3-1-5,1 0 0,-1 1 0,0-1 0,1 0 0,-1 0-1,0 0 1,1-1 0,-1 1 0,0 0 0,1 0 0,-1-1 0,1 1 0,-1-1-1,1 0 1,-1 1 0,1-1 0,-1 0 0,0-4 2008,10 4-1144,10 1 102,-17 0-943,10 0 384,0 1 0,0 1 0,13 3 0,-12-2-335,0 0-1,14 0 1,4-3 339,59-8 0,-55 4-170,39 0-1,52 11 690,29 1 73,431-36 1904,-492 13-2765,2 0-18,-81 14-310,0 2 1,-1-1 0,1 2-1,-1 0 1,0 0 0,0 1-1,19 7 1,-30-9-91,-1-1 0,0 1 0,1-1 0,-1 0 0,1 0 0,0 0 0,-1 0 0,1 0 0,-1 0 0,1 0-1,-1-1 1,0 1 0,1-1 0,-1 1 0,1-1 0,-1 1 0,2-2 0,23-16-2005,-7 4 247,9-3-448,-7 0 635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8:44.85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33 12 16059,'1'-12'4283,"-4"21"-2189,-2 7-1536,1-6-397,0 0 0,1 0 0,1 1 0,0-1 0,0 1 0,1-1 0,0 20 0,1-27-145,1 0 0,-1 0 1,0 0-1,1-1 0,-1 1 0,1 0 0,0 0 0,0-1 0,0 1 0,0-1 0,1 1 0,-1-1 0,1 1 0,-1-1 0,1 0 0,0 0 0,0 1 0,0-1 0,0-1 0,0 1 0,0 0 0,1 0 0,-1-1 0,0 1 0,1-1 0,0 0 0,-1 0 0,1 0 0,0 0 0,-1 0 0,1-1 0,0 1 0,0-1 0,3 0 0,0 0-11,0 0 0,0 0 1,1-1-1,-1 0 0,0 0 0,0-1 1,0 0-1,0 0 0,-1 0 1,1-1-1,7-3 0,-10 4 0,0 0 0,1 0 0,-1 0 0,0-1 1,0 1-1,0-1 0,-1 0 0,1 1 0,-1-1 0,1 0 0,-1-1 0,0 1 0,0 0 0,0-1 1,-1 1-1,1-1 0,-1 1 0,0-1 0,1-4 0,-2 7 8,0-1 1,0 0-1,0 0 1,0 0-1,0 0 0,0 0 1,-1 0-1,1 0 1,-1 1-1,1-1 0,-1 0 1,0 0-1,0 0 1,1 1-1,-1-1 0,-1 1 1,0-3-1,0 2 9,-1 0 1,1-1-1,-1 1 1,1 0-1,-1 1 0,0-1 1,0 0-1,0 1 1,-4-2-1,-3 0 0,0 0-1,-1 1 1,1 0 0,-1 0-1,-12 1 1,16 1-187,0 0-1,1 1 1,-1 0 0,-9 2-1,13-2-95,0-1 0,1 1 0,-1 0 0,0 1 0,0-1 0,0 0 0,1 1 0,-1-1 0,1 1-1,-1 0 1,-2 3 0,4-4 176,1-1 0,0 0 0,0 1 0,-1-1 0,1 0 0,0 1 0,0-1 0,0 0 0,-1 1 0,1-1 0,0 1 0,0-1 0,0 0 0,0 1 0,0-1 0,0 1 0,0-1 0,0 1 0,0-1 0,0 0 0,0 1 0,0-1 0,0 1 0,7 7-1218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8:45.22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27 17076,'4'7'577,"0"0"0,0 1 0,0-1 0,-1 1 0,0 0 0,-1-1 0,0 1 0,0 0 0,1 11 0,-2-3-352,0 0 0,-1 0 0,-3 28 0,3-41-275,-1 1 0,0-1 0,1 1 0,-1-1 0,0 1 0,-1-1 0,1 0 0,-1 0 0,-2 6 0,3-9 26,1 0 0,0 0 0,0 0 1,0 1-1,0-1 0,0 0 0,0 0 0,0 0 0,0 0 0,0 0 0,0 1 0,0-1 0,0 0 0,-1 0 0,1 0 0,0 0 0,0 0 0,0 0 0,0 0 0,0 1 0,0-1 0,-1 0 0,1 0 1,0 0-1,0 0 0,0 0 0,0 0 0,-1 0 0,1 0 0,0 0 0,0 0 0,0 0 0,0 0 0,0 0 0,-1 0 0,1 0 0,0 0 0,0 0 0,0 0 0,0 0 0,-1 0 0,1 0 1,0 0-1,0-1 0,0 1 0,0 0 0,0 0 0,-1 0 0,1 0 0,0 0 0,0 0 0,0 0 0,0 0 0,0-1 0,0 1 0,0 0 0,-2-10-732,5-11 278,1 1 0,1 0 0,0 0 0,2 0 0,10-22 0,-13 33 569,1-1 0,0 0-1,0 1 1,1 0-1,10-12 1,-14 19 30,-1 0 1,1 0-1,0 0 0,0 0 0,0 1 0,0-1 1,0 0-1,1 1 0,-1 0 0,0-1 1,1 1-1,-1 0 0,1 0 0,-1 1 0,1-1 1,-1 0-1,1 1 0,0 0 0,-1-1 1,1 1-1,0 0 0,-1 0 0,1 1 1,0-1-1,-1 0 0,1 1 0,2 0 0,1 2 183,0 1-1,0-1 0,0 1 1,0 0-1,-1 0 0,0 1 0,8 7 1,-9-7-189,1 0 1,1 0-1,-1-1 1,1 0 0,-1 0-1,13 6 1,-17-9-268,0-1-1,1 1 1,-1-1 0,0 1 0,0-1 0,0 1 0,0-1-1,0 0 1,0 0 0,0 1 0,1-1 0,-1 0 0,0 0 0,0 0-1,0 0 1,0-1 0,0 1 0,1 0 0,-1 0 0,0-1-1,0 1 1,0 0 0,0-1 0,0 0 0,0 1 0,0-1-1,0 1 1,0-1 0,0 0 0,1-1 0,4-8-1102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8:45.71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97 11811,'4'-10'1744,"-3"2"1609,3 5-841,-4 6-375,6 5-385,7 9-424,2 6-143,0 3-481,0 2-208,-9 0-312,-1-4-56,2 1-288,-2-2-320,0-5-1017,3-3-735,3-5-2289,11-10 2456</inkml:trace>
  <inkml:trace contextRef="#ctx0" brushRef="#br0" timeOffset="1">283 0 14523,'1'0'4764,"7"7"-1984,53 91 1812,-10-15-4353,-44-72-263,-3-6-178,-1 0 0,0 0 0,4 9 0,-6-14 131,-1 0 0,0 0 0,0 0 1,0 0-1,0 0 0,0 1 1,0-1-1,0 0 0,0 0 1,0 0-1,0 0 0,0 0 1,0 0-1,0 1 0,0-1 1,0 0-1,0 0 0,0 0 0,0 0 1,0 0-1,0 1 0,0-1 1,0 0-1,0 0 0,0 0 1,0 0-1,0 0 0,0 1 1,0-1-1,0 0 0,0 0 0,0 0 1,-1 0-1,1 0 0,0 0 1,0 1-1,-6-2-1735,-8-6-217,14 7 1842,-15-11-924,-2-4 382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8:46.03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21 11122,'12'-4'1285,"0"0"-1,0 1 1,1 0-1,-1 1 1,1 1-1,0 0 1,14 0-1,-8 0-267,-1 1-237,-1 0-1,1 1 0,27 5 1,-35-5-625,-1 2 1,0-1 0,0 2-1,0-1 1,-1 1 0,1 0-1,-1 1 1,11 7 0,-17-10-115,1 0 1,-1 1-1,1-1 0,-1 0 1,0 1-1,0 0 1,0-1-1,-1 1 1,1 0-1,0 0 1,-1 0-1,0 0 0,0 0 1,0 0-1,0 1 1,0-1-1,-1 0 1,0 0-1,1 1 0,-1-1 1,0 0-1,0 1 1,-1-1-1,1 0 1,-1 0-1,0 1 0,0-1 1,0 0-1,0 0 1,0 0-1,-2 3 1,0 0-207,0 0 0,0-1 1,-1 0-1,0 0 1,0 0-1,0 0 0,0-1 1,-1 1-1,1-1 1,-1 0-1,0 0 0,-1-1 1,1 0-1,0 0 1,-1 0-1,-6 2 0,11-4-116,0-1 0,-1 0 0,1 1 1,0-1-1,0 0 0,-1 0 0,1 1 0,0-1 0,-1 0 0,1 0 0,-1-1 0,-1 1 0,-2-4-972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8:46.41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134 18 18756,'0'-1'118,"-1"0"1,1 0-1,-1 0 0,1 0 0,-1 0 1,1 0-1,-1 0 0,0 0 0,0 0 1,1 1-1,-1-1 0,0 0 0,0 1 1,0-1-1,0 0 0,0 1 0,0-1 1,0 1-1,0 0 0,0-1 0,0 1 1,0 0-1,0-1 0,0 1 1,0 0-1,0 0 0,0 0 0,0 0 1,0 0-1,0 0 0,-1 0 0,1 1 1,0-1-1,0 0 0,0 0 0,0 1 1,-1 0-1,-4 2-13,0 0 1,0 0-1,0 1 1,0-1-1,-5 6 0,6-5-102,0 1 0,0 0 0,0 0 0,1 0 0,0 1 0,0-1 0,0 1 0,0 0 0,1 0 0,0 0 0,0 1 0,-3 12 0,5-15-4,0-1 0,1 1 1,0-1-1,-1 1 0,1 0 1,0-1-1,1 1 0,-1 0 1,1-1-1,-1 1 0,1-1 1,0 1-1,0-1 0,1 1 1,-1-1-1,1 0 0,-1 0 1,1 0-1,0 0 0,1 0 0,-1 0 1,0 0-1,1 0 0,-1-1 1,1 0-1,5 4 0,6 3 97,29 13-1,-28-15 387,24 16-1,-37-22-433,-1-1-1,0 2 1,1-1 0,-1 0-1,0 0 1,1 0 0,-1 1-1,0-1 1,0 0 0,0 1 0,0-1-1,0 1 1,0-1 0,-1 1-1,1 0 1,0-1 0,-1 1-1,1 0 1,-1-1 0,0 1-1,1 2 1,-2-1-7,1-1 0,-1 1 0,1 0 1,-1-1-1,0 1 0,0-1 0,0 0 0,0 1 0,0-1 0,-1 0 0,1 0 1,-4 4-1,-3 3-262,-1 0-1,-1 0 1,1-1 0,-16 10 0,23-17 106,-6 6-387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8:46.99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63 1 15475,'-14'4'1513,"0"15"983,-3 10-303,6 29-697,6 6-248,3 5-360,9 1-103,11-14-281,8-7-152,17-9-136,-1-11-104,9-12-848,-5-6-585,10-12-2807,7-6 2319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8:48.39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171 79 11554,'0'-8'920,"1"0"-1,-2 1 0,1-1 0,-1 0 1,-2-8-1,3 14-696,0 1 1,-1 0-1,1-1 0,-1 1 1,1-1-1,-1 1 1,0 0-1,0-1 0,1 1 1,-1 0-1,0 0 0,0 0 1,0 0-1,-2-2 1,2 3-109,0-1 1,0 1 0,0 0-1,0-1 1,-1 1 0,1 0-1,0 0 1,0 0 0,0-1-1,0 1 1,0 1 0,0-1-1,0 0 1,0 0 0,0 0 0,0 0-1,0 1 1,0-1 0,0 1-1,0-1 1,0 0 0,0 1-1,-1 0 1,-5 4 110,1-1 0,0 1 0,0 0 0,0 0 0,1 0 0,-7 9 0,-27 39 368,36-48-548,-2 2-8,0 0 1,0 1 0,1-1-1,0 1 1,0 0 0,1 0-1,-5 16 1,8-23-38,0 0 1,0 0-1,0-1 0,0 1 1,0 0-1,0 0 0,0-1 0,0 1 1,0 0-1,0 0 0,0 0 1,1-1-1,-1 1 0,0 0 0,0-1 1,1 1-1,-1 0 0,1-1 1,-1 1-1,0 0 0,1-1 0,-1 1 1,1-1-1,0 1 0,-1-1 1,1 1-1,-1-1 0,1 1 0,0-1 1,-1 1-1,1-1 0,0 0 1,0 0-1,-1 1 0,1-1 0,0 0 1,0 0-1,-1 0 0,1 0 1,0 0-1,0 0 0,0 0 1,-1 0-1,2 0 0,7 0 11,0-1 1,-1 0-1,14-4 0,-4 2-3,-3 1-2,0 1 0,-1 0-1,19 2 1,-29 0-5,0-1 1,0 0-1,-1 1 0,1 0 1,-1 0-1,1 0 0,-1 0 1,1 0-1,-1 1 0,1 0 0,-1-1 1,0 1-1,0 0 0,0 1 1,0-1-1,0 1 0,-1-1 1,4 5-1,-5-5-2,0 0 1,0 0-1,0-1 1,-1 1-1,1 0 1,-1 0 0,1 0-1,-1 0 1,0 0-1,0 0 1,0 0-1,0 0 1,0 0-1,0 0 1,0 0-1,-1 0 1,1 0-1,-1 0 1,1 0-1,-2 2 1,-2 4 5,0-1-1,0 1 1,-8 9 0,4-5 7,-1 2 22,-1 0 0,0-1 1,-20 19-1,27-29-76,-1 0-1,1 1 1,-1-2 0,0 1 0,0 0 0,0-1 0,-1 0-1,1 0 1,0 0 0,-1 0 0,0-1 0,1 0-1,-1 0 1,0 0 0,1 0 0,-1-1 0,-5 0-1,7 0-66,1-1-1,0 1 0,0-1 0,-1 0 1,1 1-1,0-1 0,0-1 0,0 1 1,0 0-1,0 0 0,0-1 0,0 1 1,1-1-1,-1 1 0,0-1 0,1 0 1,-1 0-1,1 0 0,0 0 0,0 0 1,-1 0-1,1 0 0,1 0 0,-1 0 1,0 0-1,0-1 0,1 1 1,-1 0-1,1-1 0,0 1 0,0 0 1,0-1-1,0 1 0,1-4 0,4-21 39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8:49.12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74 292 12939,'20'16'2016,"10"1"1473,-9 1-1265,0 0-407,-2 0-785,-8-2-224,4-2-488,3-1-88,-5-10-584,-3-1-336,-2-7-1408,-1-4 3136,4 0-1248</inkml:trace>
  <inkml:trace contextRef="#ctx0" brushRef="#br0" timeOffset="1">14 59 11939,'-10'-10'976,"7"-2"960,12 3-1560,9 0-152,2 3-720,-2 1-376,0 0 416</inkml:trace>
  <inkml:trace contextRef="#ctx0" brushRef="#br0" timeOffset="2">224 54 10586,'4'10'635,"36"76"5649,-34-74-5406,1-1-1,1 0 0,0 0 0,0 0 0,11 9 0,-4-5 23,-10-9-484,0 0-1,1-1 1,-1 0 0,14 9 0,-21-17-390,0 1 1,0-1-1,1 0 0,-1 0 1,1 1-1,0-1 0,0 0 1,0 0-1,0 0 0,-1-6 1,1 2 3,-5-15-14,1 0-1,-2-40 1,6 53 15,1-1 0,0 1 0,1 0 0,0-1 0,0 1 0,1 0 0,0 0 0,0 0 0,6-13 0,-7 20 16,0 1 1,0-1-1,0 1 0,0 0 0,1-1 0,-1 1 0,0 0 0,1 0 0,-1-1 1,0 1-1,1 0 0,0 0 0,-1 1 0,1-1 0,-1 0 0,1 0 0,0 1 1,0-1-1,-1 1 0,1 0 0,0-1 0,0 1 0,0 0 0,-1 0 0,1 0 1,0 0-1,0 1 0,0-1 0,-1 0 0,4 1 0,1 1 24,-1 0 0,1 0 0,0 0 0,-1 1 0,0-1 1,1 1-1,-1 1 0,5 3 0,12 12 226,-17-13-683,1-1 0,0 0-1,0 0 1,1-1 0,10 6 0,-15-9 63,0 0 0,1 0 0,-1 0 1,1-1-1,-1 1 0,1-1 0,-1 0 0,1 0 0,-1 0 1,1 0-1,-1 0 0,1 0 0,-1-1 0,1 1 1,-1-1-1,1 0 0,-1 1 0,0-1 0,1 0 0,-1-1 1,3-1-1,15-10-1284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8:49.72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97 19 12787,'0'-16'3396,"-1"16"-3283,1 0 0,0-1 1,0 1-1,0 0 0,0 0 1,0 0-1,0 0 0,-1-1 1,1 1-1,0 0 0,0 0 0,0 0 1,0 0-1,-1 0 0,1 0 1,0-1-1,0 1 0,0 0 1,-1 0-1,1 0 0,0 0 1,0 0-1,0 0 0,-1 0 1,1 0-1,0 0 0,0 0 0,0 0 1,-1 0-1,1 0 0,0 0 1,0 0-1,0 0 0,-1 0 1,1 1-1,-3 0 534,-1 1 0,1 0 1,0 1-1,0-1 0,-4 5 0,1-2-177,-4 4 207,-1 1 0,-10 14 1,19-22-643,0 1 0,0 0 0,0-1 0,1 1 0,-1 0 0,1 0 0,0 0 0,0 1 0,0-1 0,0 0 0,0 0 0,0 1 0,1-1 0,0 0 0,0 4 0,0-5-34,0-1 0,1 1 0,-1-1 0,1 1 1,-1-1-1,1 0 0,0 1 0,0-1 0,-1 0 0,1 0 0,0 0 0,0 1 0,0-1 0,0 0 0,1 0 0,-1 0 0,0-1 0,0 1 0,1 0 1,-1 0-1,0-1 0,1 1 0,-1 0 0,1-1 0,-1 0 0,0 1 0,3-1 0,6 2 7,0 0 0,0-1 1,11 0-1,-6-1 7,5 2-1,0 1 1,-1 0-1,0 1 1,1 1 0,30 13-1,-37-12 28,1 1 0,-1 0 0,-1 1 0,0 1 0,0 0 0,0 0 0,-1 1 0,11 13 0,-18-18 8,0 0 1,0 1-1,0-1 1,-1 1-1,0-1 0,0 1 1,-1 0-1,1 0 1,-1 0-1,-1 1 1,1-1-1,0 7 0,-2-9-26,0 0 0,0 1 0,0-1 0,0 0 1,-1 0-1,1 0 0,-1 0 0,0 0 0,0 0 0,-1 0 0,1 0 0,-1-1 0,0 1 0,0-1 0,0 1 0,0-1 0,-1 1 0,1-1 0,-1 0 0,-4 3 0,-4 3-129,0-1-1,-1 0 1,0-1-1,0 0 1,0 0-1,-1-2 1,0 0 0,-1 0-1,-23 4 1,25-6-505,-1-1-1,0-1 1,1 0 0,-1-1 0,0 0 0,0-1 0,1 0 0,-1-1 0,1 0 0,-24-8 0,0-6-1163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8:50.34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7 387 16572,'-2'-3'3135,"2"3"-3043,0 0 0,0 0 0,0 0 0,0 0 1,0 0-1,-1 0 0,1 0 0,0 0 277,0 0-277,-2 6 2092,1 10-621,3 2-750,2 1 0,0 0-1,1-1 1,12 32 0,-11-36-536,5 18 31,2-1-1,2-1 1,0 0 0,2-1 0,22 28 0,-29-44-247,1 0 1,1-1 0,0-1 0,0 1-1,15 8 1,-18-14-27,1 0 0,0 0 1,0-1-1,0-1 0,1 0 0,0 0 0,-1-1 1,16 2-1,-21-4-23,0 0 0,0-1 0,0 1 1,0-1-1,0-1 0,-1 1 0,1-1 1,0 0-1,0 0 0,8-3 0,-10 3-7,0-1-1,1 0 1,-1 0 0,0 0-1,0-1 1,0 1-1,0-1 1,0 1-1,0-1 1,-1 0-1,0 0 1,1 0-1,-1-1 1,2-3-1,4-8-1,-1 0 0,0-1 0,-1 0 0,-1 0 0,0 0 0,-1-1 0,-1 0 0,-1 0 0,1-25 0,-3 36-29,-1 0 0,0 0 0,0 0 0,-3-10 0,3 13 12,0 1-1,0 0 1,0 0 0,0-1-1,0 1 1,0 0-1,-1 0 1,1 0 0,-1 0-1,0 1 1,1-1 0,-1 0-1,0 1 1,-2-2-1,3 2 10,0 1-1,1 0 1,-1-1-1,0 1 1,0 0-1,1-1 1,-1 1-1,0 0 1,0 0-1,0 0 1,1 0-1,-1 0 1,0 0-1,0 0 1,0 0-1,1 0 1,-1 0-1,0 0 1,0 0-1,1 1 1,-1-1-1,-1 1 1,1 0-1,-1 0 0,0 0 1,1 0-1,0 0 0,-1 1 1,1-1-1,0 0 0,0 1 0,-2 1 1,0 3-4,0 0 1,0 0-1,0-1 0,-2 11 1,3-9 8,0 1 0,1-1 0,0 1 0,0 0 0,1-1 0,0 1 1,0 0-1,1-1 0,2 15 0,-2-18-30,0-1 0,1 1 1,-1 0-1,0-1 0,1 1 0,0-1 1,0 1-1,0-1 0,0 0 0,1 0 1,-1 0-1,1 0 0,0 0 0,0-1 1,0 1-1,0-1 0,0 0 0,1 0 0,-1 0 1,0 0-1,6 1 0,-3-1-228,0-1 1,1 1-1,-1-1 0,1-1 1,-1 1-1,1-1 0,-1-1 0,0 1 1,1-1-1,-1 0 0,1 0 0,-1-1 1,0 0-1,0 0 0,12-6 1,-6 2-611,-1 0 1,0-2 0,0 1 0,0-1-1,-1-1 1,17-17 0,1-9-628</inkml:trace>
  <inkml:trace contextRef="#ctx0" brushRef="#br0" timeOffset="1">475 1 13187,'-1'1'1424,"6"6"913,9 9-353,9 9 24,17 9-63,12 3-65,17 7-7,2 0-89,4 6-256,-11 4-191,-11 8-529,-7 6-312,-18 12-336,-10-3-144,-23 7-16,-10-2-328,-8 2 328,-11-2-112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4:03.6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55 1 10098,'-9'3'615,"4"-1"-51,1-1-1,-1 1 0,1 0 0,0 0 1,-1 1-1,1-1 0,-7 7 0,10-9-507,1 0-1,0 1 1,0-1 0,-1 0-1,1 1 1,0-1 0,0 0-1,0 1 1,-1-1-1,1 0 1,0 1 0,0-1-1,0 0 1,0 1 0,0-1-1,0 0 1,0 1-1,0-1 1,0 1 0,0-1-1,0 0 1,0 1 0,0-1-1,0 0 1,0 1-1,0-1 1,0 0 0,0 1-1,0-1 1,1 0 0,-1 1-1,0-1 1,0 0-1,0 1 1,1-1 0,-1 0-1,0 1 1,0-1 0,1 0-1,-1 0 1,0 1-1,1-1 1,-1 0 0,0 0-1,1 0 1,-1 0 0,0 1-1,1-1 1,0 0-1,19 6 1338,-19-6-1301,18 3 1374,32 1 0,9 0 154,155 45 1486,-57-10-1609,-120-32-1105,0-1-1,48 0 0,-77-6-360,6 1 73,0-1 0,0-1 0,19-3 1,-30 3-111,0 0-1,0 0 1,1-1 0,-1 1 0,0-1 0,-1 0 0,1 0 0,0 0-1,0-1 1,-1 1 0,0-1 0,1 0 0,-1 0 0,0 0-1,0 0 1,3-5 0,-6 7 7,4-4-290,-1-1-1,1 0 0,2-8 0,-5 13 272,-1 0 0,1 0 0,-1 0 0,1 0 0,-1-1 0,0 1 0,0 0 0,0 0 0,1 0-1,-1 0 1,0 0 0,0-1 0,-1 1 0,1 0 0,0 0 0,0 0 0,-1 0 0,1-1 0,0 1 0,-1 0-1,1 0 1,-1 0 0,1 0 0,-1 0 0,0 0 0,1 0 0,-3-1 0,-1-1-13,0 1 0,-1 0 0,0 0 0,-7-3 0,10 5 19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8:53.95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4 486 12971,'0'0'217,"-1"0"-1,1-1 1,0 1 0,0-1 0,-1 1 0,1-1-1,0 1 1,0-1 0,0 1 0,-1-1 0,1 1-1,0-1 1,0 1 0,0-1 0,0 1 0,0-1-1,0 1 1,0-1 0,0 0 0,0 1 0,0-1-1,1 0 1,0-16 1787,-1 16-1815,1-3 169,0-1 0,0 1 1,1 0-1,-1 0 0,1 0 1,0 0-1,0 0 0,0 0 1,0 0-1,1 0 0,-1 1 1,1-1-1,6-4 0,3-3 318,1 1 0,21-13 0,4-2-60,243-229 842,-267 241-1478,-2 2-146,-4 3-481,0 0 0,10-13 1,-17 21 542,-1 0 0,0-1 0,0 1 0,1 0 0,-1-1 0,0 1 1,0 0-1,0 0 0,1-1 0,-1 1 0,0 0 0,0-1 0,0 1 0,0 0 0,0-1 1,0 1-1,0-1 0,0 1 0,0 0 0,0-1 0,0 1 0,0 0 0,0-1 1,-9-2-4048,-2 2 2601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8:54.50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197 53 12091,'-1'-10'1524,"1"7"-1059,0 0-1,-1 1 0,1-1 1,0 0-1,0 1 0,1-1 1,-1 0-1,0 1 0,1-1 1,0 1-1,0-1 0,-1 0 1,1 1-1,2-3 0,-6 21 1713,-14 62-487,6-26-1221,-30 89 0,-4-50-90,11-25-267,32-60-108,-1 1 0,0-1-1,-1 0 1,1 0 0,-1 0 0,0-1 0,-1 1-1,1-1 1,-1 0 0,-7 6 0,10-7 1,7-3-7,11-2 16,-2-3 42,-1 0 0,0-1 0,-1 0 0,1-1 1,15-9-1,20-10 134,-27 16-25,-2-1 0,1-1 1,27-19-1,-40 24-63,-1 1 0,1-1 0,-2 0 0,1-1 0,6-8 0,-9 11-12,-1 0 0,0 0 0,0-1 0,0 1 0,0 0 0,0-1 0,-1 1 0,0-1 0,0 1 0,0-8 0,-1 10-62,0 1 1,0 0 0,0-1-1,0 1 1,0 0-1,0-1 1,-1 1-1,1 0 1,-1-1 0,1 1-1,-1 0 1,1 0-1,-1 0 1,1-1 0,-1 1-1,0 0 1,0 0-1,0 0 1,0 0-1,0 0 1,0 1 0,0-1-1,0 0 1,0 0-1,0 0 1,0 1 0,0-1-1,-1 1 1,1-1-1,0 1 1,-2-1 0,-3 0 13,-1-1 1,0 1 0,0 1 0,-11-1-1,9 1-15,-13-1-98,-52 1-2672,65 0 212,12-5 905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8:57.41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197 220 14715,'-1'-1'138,"1"1"-1,-1-1 0,0 0 1,0 1-1,1-1 1,-1 0-1,0 1 1,0-1-1,0 1 1,1 0-1,-1-1 0,0 1 1,0-1-1,0 1 1,0 0-1,0 0 1,0 0-1,0 0 1,0 0-1,0 0 0,0 0 1,0 0-1,0 0 1,1 0-1,-1 0 1,0 0-1,0 1 1,0-1-1,0 0 0,0 1 1,0-1-1,0 1 1,1-1-1,-1 1 1,0-1-1,0 1 1,1-1-1,-2 2 0,-1 2 24,0-1-1,0 1 0,1-1 1,-1 1-1,1 0 0,0 0 1,-2 5-1,-2 8 16,0 0 0,2 1 0,0 0 0,1 0 0,-2 28 0,4-16 182,2 1 0,6 44 0,-6-64-226,1-1 0,1 1 1,3 11-1,-5-21-118,-1 1 0,1 0 0,0 0 0,-1 0 0,1-1 0,0 1 0,0 0 0,0-1 0,0 1 0,1-1 0,-1 1 0,0-1 0,1 0 0,-1 1 1,0-1-1,1 0 0,0 0 0,-1 0 0,1 0 0,0 0 0,-1 0 0,1-1 0,0 1 0,3 0 0,-4-1-12,1 0 0,-1 0 0,0-1 1,1 1-1,-1 0 0,0-1 0,1 1 0,-1-1 1,0 0-1,1 1 0,-1-1 0,0 0 0,0 0 0,0 0 1,0 0-1,0 0 0,0 0 0,0 0 0,0 0 1,0 0-1,0-2 0,2-2 4,0 0 0,0 0 0,4-11 0,-4 3 2,1-1 1,-2 0-1,1 1 1,-2-1-1,0 0 1,-2-21-1,-1-1-15,-11-48 0,8 57-1,-2 0 1,-2 1-1,0-1 0,-2 2 0,0-1 0,-2 1 0,-1 1 0,-19-26 1,27 42 52,-1 0 0,0 0 1,0 0-1,-1 1 0,0 0 1,0 1-1,-11-6 0,19 11-13,0 1 0,-1-1 0,1 1 0,-1 0 0,1-1 0,-1 1 0,1 0 0,-1-1 0,1 1 0,-1 0 0,0 0 0,1 0 0,-1-1 0,1 1 0,-1 0 0,0 0 1,1 0-1,-1 0 0,1 0 0,-1 0 0,0 0 0,1 0 0,-1 0 0,1 1 0,-1-1 0,0 0 0,1 0 0,-1 0 0,1 1 0,-1-1 0,1 0 0,-1 1 0,1-1 0,-1 0 0,1 1 0,-1-1 0,1 1 0,0-1 0,-1 0 0,1 1 0,0-1 0,-1 1 0,1-1 0,0 1 0,-1 0 0,1-1 0,0 1 0,0-1 0,0 1 0,0-1 0,-1 1 0,1 0 0,0 3 116,-1-1 0,1 0 0,0 1-1,0-1 1,0 0 0,1 1 0,-1-1 0,2 5 0,1 0 47,0 0 1,1 0 0,0 0 0,5 7 0,7 13 216,-5-6-110,1 0 1,1 0-1,26 33 1,-32-47-256,1 0 1,-1 0-1,1-1 1,1 0-1,-1 0 1,1-1-1,1 0 1,-1 0-1,1-1 0,19 7 1,-25-11-52,1 1 0,0-1 0,0 0 0,-1-1 0,1 1 0,0-1 0,0 0 0,0 0-1,0 0 1,0-1 0,-1 1 0,1-1 0,0 0 0,0-1 0,-1 1 0,1-1 0,8-4 0,-8 2-108,1 0 1,-1 0-1,0-1 0,0 1 1,-1-1-1,1 0 0,-1 0 1,0 0-1,0-1 1,-1 0-1,0 0 0,4-8 1,-3 3-242,0 1 0,0-1 1,-1 0-1,-1 0 0,0-1 1,1-18-1,-3 24 279,0 1 1,0-1-1,-1 1 1,0-1-1,0 1 1,0-1-1,0 1 1,-1 0-1,0 0 1,0-1-1,0 1 1,-1 1-1,1-1 1,-1 0-1,-6-6 1,9 10 84,-1 1 0,1-1 0,-1 0 0,1 1 0,-1-1 0,1 1 0,-1-1 0,0 1 0,1-1 0,-1 1-1,0-1 1,1 1 0,-1 0 0,0-1 0,1 1 0,-1 0 0,0-1 0,0 1 0,1 0 0,-1 0 0,0 0 0,0 0 0,0 0 0,1 0 0,-1 0 0,0 0 0,0 0 0,0 0 0,1 1 0,-1-1 0,0 0 0,0 0 0,1 1 0,-1-1 0,0 0 0,1 1 0,-1-1 0,0 1 0,1-1 0,-1 1 0,1-1 0,-1 1-1,1-1 1,-1 1 0,1 0 0,-1-1 0,1 1 0,-1 0 0,0 1 0,-1 3 123,0-1-1,0 1 1,0 0-1,0 0 1,-2 11-1,3-9-34,0 0-1,0 1 1,1-1-1,0 1 1,1-1-1,-1 0 1,1 1-1,0-1 1,1 0-1,0 1 0,5 12 1,-4-15-68,-1 0 0,1-1 0,0 1 0,1 0 0,-1-1 0,1 0 0,0 0 1,0 0-1,0 0 0,0-1 0,1 1 0,-1-1 0,1 0 0,0-1 0,0 1 0,8 2 0,-4-2-9,1 0 0,-1-1 0,1 0 0,-1-1 1,1 0-1,0 0 0,15-2 0,-20 1-7,0 0 1,0-1-1,-1 0 0,1 0 1,0 0-1,-1-1 0,1 1 1,-1-1-1,1 0 1,-1-1-1,0 1 0,0-1 1,0 1-1,0-1 0,-1 0 1,1-1-1,4-4 1,-7 6 0,1 0 0,-1 1 0,0-1 0,0 0 0,0 0 0,0-1 0,0 1 0,0 0 0,-1 0 0,1 0 0,-1 0 0,0-1 0,1 1 1,-1 0-1,0 0 0,0-1 0,0 1 0,-1 0 0,1 0 0,0-1 0,-1 1 0,0 0 0,1 0 0,-1 0 0,0 0 0,0 0 0,0 0 0,-2-3 0,0 1-5,0 1-1,0 0 0,0 0 0,-1 0 1,1 0-1,-1 0 0,1 1 1,-1-1-1,0 1 0,0 0 0,0 0 1,0 0-1,-7-1 0,-46-7-281,43 9-272,1-2 1,-1 1 0,-23-9 0,36 11 418,0 0 1,1-1-1,-1 1 1,0 0 0,0-1-1,1 1 1,-1 0-1,0-1 1,1 1 0,-1-1-1,0 1 1,1-1-1,-1 1 1,0-1 0,1 1-1,-1-1 1,1 0 0,0 1-1,-1-1 1,1 0-1,-1 1 1,1-1 0,0 0-1,-1 1 1,1-1-1,0 0 1,0 0 0,0 0-1,0-1 1,0 1-138,0 0 0,1-1 0,0 1-1,-1 0 1,1 0 0,0 0 0,0-1 0,0 1 0,0 0 0,0 0 0,0 0 0,0 0 0,0 0-1,0 1 1,0-1 0,3-1 0,17-11-1323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8:58.17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0 478 11098,'5'4'2312,"-1"1"-1,0 0 0,0 0 1,4 9-1,-2-2-769,0 1-1,5 17 1,-10-25-1187,1-1-206,-1-1-1,1 1 1,1 0 0,-1-1-1,0 1 1,1-1 0,0 0-1,5 5 1,-7-7-132,-1 0-1,2 0 1,-1-1 0,0 1 0,0 0-1,0-1 1,0 1 0,0 0 0,1-1-1,-1 0 1,0 1 0,0-1 0,3 1 0,-3-2-15,0 1 0,0 0 0,-1 0 0,1 0 1,0 0-1,0-1 0,0 1 0,-1-1 1,1 1-1,0 0 0,0-1 0,-1 1 0,1-1 1,0 1-1,-1-1 0,1 0 0,-1 1 1,1-1-1,-1 0 0,1 1 0,-1-1 0,1 0 1,0-1-1,0-3-13,1 0 0,-1-1 0,0 1 0,-1-1 1,0 1-1,1-1 0,-2 1 0,1-1 0,-1 1 0,-1-7 0,2 9 2,-3-26-312,1-57 1,2 84 288,0-1-1,0 0 0,0 1 0,-1-1 1,1 0-1,-2-3 0,2 5 29,0 1 0,0 0 0,0 0 0,0 0 1,0 0-1,0-1 0,0 1 0,0 0 0,0 0 0,0 0 0,0-1 0,0 1 1,0 0-1,0 0 0,0 0 0,0 0 0,1-1 0,-1 1 0,0 0 0,0 0 0,0 0 1,0 0-1,0 0 0,0-1 0,0 1 0,0 0 0,1 0 0,-1 0 0,0 0 0,0 0 1,0 0-1,0 0 0,0 0 0,1 0 0,-1-1 0,0 1 0,0 0 0,0 0 0,0 0 1,1 0-1,-1 0 0,0 0 0,0 0 0,0 0 0,1 0 0,-1 0 0,0 0 0,0 0 1,0 0-1,0 0 0,1 1 0,-1-1 0,0 0 0,0 0 0,0 0 0,11 3-22,11 9-6,-12-6-10,1 0 0,0-1 0,17 6 0,-26-10 12,1 0 0,0-1 0,0 1 0,0-1 0,0 1-1,-1-1 1,1 0 0,0 0 0,0 0 0,0-1 0,0 1-1,0-1 1,0 1 0,-1-1 0,1 0 0,0 0 0,0 0-1,-1-1 1,5-2 0,-6 3 4,1 0 0,-1-1-1,1 0 1,-1 1 0,1-1-1,-1 0 1,0 0 0,0 0 0,0 0-1,0 0 1,0 0 0,0 0 0,-1 0-1,1 0 1,-1 0 0,1-4-1,0-4-44,-1 1-1,-1-16 0,1 14 33,-4-22-7,-1 0 1,-1 0-1,-2 0 0,-1 0 1,-19-42-1,24 64 75,-1 0 0,0 0 0,-1 1-1,0 0 1,0 0 0,-15-16 0,9 19 237,12 7-253,0 0 0,-1 0-1,1 0 1,0 0 0,-1 0-1,1 0 1,0 0 0,-1 0-1,1 0 1,0 0 0,-1 0-1,1 0 1,0 0 0,-1 0 0,1 0-1,0 1 1,-1-1 0,1 0-1,0 0 1,-1 0 0,1 0-1,0 1 1,0-1 0,-1 0 0,1 0-1,0 1 1,0-1 0,0 0-1,-1 1 1,1-1 0,0 0-1,0 0 1,0 1 0,-1 0-1,1 4 95,0 1-1,0-1 1,0 1-1,0-1 1,1 1-1,0-1 1,0 1-1,4 9 1,-5-14-92,7 23 267,2 0 0,0 0 0,2-1 1,18 30-1,-5-16 196,48 57 0,-52-71-299,42 35 0,-60-56-176,-1-1-1,0 0 1,1 1 0,0-1 0,-1 0 0,1 0 0,0 0 0,-1-1 0,1 1 0,0 0 0,0-1 0,0 1-1,0-1 1,0 1 0,0-1 0,-1 0 0,4 0 0,-4 0-1,1-1 0,-1 1 0,0-1 0,1 0 0,-1 1 0,0-1 0,1 0 0,-1 0 0,0 0 0,0 1 0,0-1 1,0-1-1,0 1 0,0 0 0,0 0 0,0 0 0,0 0 0,0-1 0,-1 1 0,1 0 0,-1-1 0,1 1 0,0-3 0,2-7 3,-1 0 0,0 0-1,0 0 1,0-23 0,-3 25-11,2 0-1,-1-1 1,1 1-1,1 0 0,0 0 1,0-1-1,0 1 1,5-9-1,-6 17 5,-1-1 1,1 1-1,-1 0 0,1 0 0,0 0 0,0 0 1,-1 1-1,1-1 0,0 0 0,0 0 0,0 0 1,0 0-1,0 1 0,0-1 0,0 1 0,2-2 1,-3 2-1,1 0 1,0 0 0,-1 0-1,1 0 1,0 0-1,-1 0 1,1 0 0,0 0-1,0 0 1,-1 0-1,1 1 1,0-1 0,-1 0-1,1 0 1,0 1-1,-1-1 1,1 1 0,-1-1-1,1 0 1,0 1-1,2 2 0,-1-1-1,0 1 0,0 0 1,0 0-1,0 0 0,-1-1 1,1 2-1,-1-1 0,2 4 1,0 2-2,-1 1 0,0-1 1,0 1-1,-1-1 0,0 1 1,-1 0-1,0-1 0,-1 1 1,0-1-1,-2 11 1,3-19-53,-1 0 1,1 1-1,0-1 1,0 0-1,-1 0 0,1 0 1,0 0-1,-1 0 1,1 0-1,-1 0 1,0 0-1,1 0 1,-1 0-1,0 0 1,1 0-1,-1-1 1,0 1-1,0 0 1,0-1-1,0 1 1,0 0-1,0-1 1,0 1-1,0-1 1,0 1-1,-2 0 1,2-1-127,-1 0 1,1-1-1,-1 1 1,1 0-1,0-1 1,-1 1-1,1-1 1,-1 1-1,1-1 1,0 0-1,0 1 1,-1-1-1,1 0 1,0 0-1,0 0 1,0 0-1,0 0 0,0 0 1,-2-3-1,-1-2-46,0 0 0,0 0 0,0-1 0,1 0 0,-1 1 0,-3-15 0,-5-22-56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8:58.62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0 14355,'1'1'279,"-1"-1"0,1 0 0,-1 1 0,1-1 1,-1 0-1,1 1 0,-1-1 0,0 0 0,1 1 0,-1-1 0,1 1 0,-1-1 0,0 0 0,0 1 0,1-1 0,-1 1 1,0 0-1,9 20 2831,-8-19-2746,30 104 5377,-25-81-5324,0 0 0,2-1 0,0 0 0,2 0 0,18 32 0,-20-45-373,0 0 0,0 0 0,1-1 0,1-1 1,0 1-1,0-1 0,0-1 0,1 0 0,1-1 0,12 7 0,-17-10-38,0-1 0,0-1 0,1 1 0,-1-1-1,1 0 1,-1-1 0,1 0 0,10 0 0,-13-1-6,1 0-1,0-1 1,-1 0 0,1 0 0,-1 0-1,1-1 1,-1 1 0,1-1 0,-1-1-1,0 1 1,0-1 0,6-4 0,-2 1 2,0-2 0,0 1 0,-1-1 0,0 0 0,0-1 0,-1 0 0,8-13 0,-11 17 1,-1-1 0,0 0-1,0 0 1,-1 0-1,1 0 1,-1 0 0,-1-1-1,1 1 1,-1-1 0,0 1-1,-1-1 1,1 1 0,-1-1-1,-1-7 1,0 12-2,1 0 0,0 1 0,0-1 0,-1 0 0,1 0 0,-1 0 0,0 1 0,0-1 0,1 0 0,-1 1 0,0-1 0,0 1 0,0-1 0,-1 1 0,1-1 0,0 1 0,-1 0 0,1 0 0,0-1 0,-1 1 1,1 0-1,-1 0 0,0 0 0,1 1 0,-1-1 0,0 0 0,0 1 0,-2-1 0,2 0 0,-1 1 0,1 0 0,-1 0 1,1 1-1,0-1 0,-1 0 0,1 1 1,-1-1-1,1 1 0,0 0 0,-1 0 1,1 0-1,0 0 0,0 0 0,0 1 1,0-1-1,0 1 0,0-1 0,0 1 1,-2 2-1,0 0-118,1 1-1,0-1 1,0 0 0,1 1 0,-1 0 0,1-1 0,0 1 0,0 0-1,0 0 1,1 1 0,0-1 0,0 0 0,0 0 0,1 1-1,-1-1 1,1 0 0,1 1 0,-1-1 0,1 0 0,0 0 0,0 1-1,3 8 1,0-4-205,0 0 1,1 0-1,0 0 0,0-1 1,1 1-1,0-1 0,1-1 1,0 1-1,0-1 0,14 11 0,25 16-982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8:59.14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69 20 12667,'-45'-19'6564,"44"19"-6414,1 0 0,-1-1 0,0 1 1,1 0-1,-1 0 0,0 0 0,1 0 1,-1 0-1,1 0 0,-1 0 0,0 0 1,1 0-1,-1 0 0,1 1 0,-1-1 1,0 0-1,1 0 0,-1 1 0,1-1 0,-1 0 1,1 0-1,-1 1 0,1-1 0,-1 1 1,0 0 34,0 0 0,0 0 0,0 1 0,1-1 0,-1 0 0,1 0 0,-1 1 0,1-1 0,-1 0 0,1 0 0,0 2 0,-1 2 121,1 1 0,-1-1 0,1 0 0,1 1 0,0 7 0,3 1-59,1 0 0,0 1-1,1-2 1,1 1 0,0-1-1,0 0 1,14 17 0,-8-11-164,-1 0-1,11 25 1,-19-32-68,-3-9-16,0 0 1,0 0-1,1 0 0,-1 0 1,4 5-1,-5-8 0,0 0 1,0 0-1,0 0 0,0 0 0,0 0 1,0 0-1,1 0 0,-1 0 0,0 0 1,0 1-1,0-1 0,0 0 0,0 0 1,1 0-1,-1 0 0,0 0 1,0 0-1,0 0 0,0 0 0,0 0 1,1 0-1,-1 0 0,0 0 0,0 0 1,0 0-1,0 0 0,0 0 1,1 0-1,-1 0 0,0-1 0,0 1 1,0 0-1,0 0 0,0 0 0,1 0 1,-1 0-1,0 0 0,0 0 0,0 0 1,0 0-1,0-1 0,0 1 1,0 0-1,6-15-59,9-61-38,-11 52 87,0 1-1,1 0 1,2 0-1,11-28 1,-16 47 12,0 0 0,1 0-1,0 0 1,-1 0 0,2 0 0,-1 0 0,4-3 0,-6 6 2,0 0 0,0 1 0,-1-1 0,1 0 1,0 0-1,0 1 0,0-1 0,0 1 0,0-1 1,0 1-1,0-1 0,1 1 0,-1 0 0,0 0 1,0-1-1,0 1 0,0 0 0,0 0 0,0 0 1,1 0-1,-1 0 0,0 0 0,0 1 0,0-1 1,0 0-1,0 0 0,0 1 0,1-1 0,-1 1 1,0-1-1,0 1 0,0 0 0,-1-1 0,3 2 1,-1 1 29,0-1 0,0 1 0,-1-1 0,1 1 0,0 0 0,-1 0 0,0 0 1,0-1-1,0 1 0,0 0 0,0 1 0,-1-1 0,1 4 0,0 2 127,-1 0 1,0 1-1,-1 12 0,-1-12-66,0 0 0,0 1 0,-1-1 0,-1 0 0,0 0 1,0 0-1,-6 10 0,1-7-82,1 0 1,-2 0-1,1 0 0,-14 11 1,21-21-112,0-1-1,0 0 1,0 0 0,0 0 0,-1 0 0,1 0 0,-1 0 0,1-1 0,-1 1 0,0-1-1,0 0 1,0 1 0,0-1 0,0-1 0,-6 2 0,9-2 23,0 0 1,-1 0-1,1 0 1,0 0-1,-1 0 1,1 0-1,0 0 0,-1 0 1,1 0-1,-1 0 1,1 0-1,0 0 1,-1 0-1,1 0 1,0-1-1,-1 1 0,1 0 1,0 0-1,-1 0 1,1-1-1,0 1 1,0 0-1,-1 0 1,1-1-1,0 1 0,0 0 1,-1 0-1,1-1 1,0 0-1,0-12-2212,11-18-531,-10 29 2770,16-30 629,9-6-261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9:00.09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37 571 16724,'-10'33'5884,"-5"17"-1867,12-37-3686,0 1 1,1-1 0,-1 25-1,3-37-330,0 0-1,0 1 0,0-1 0,0 0 0,0 1 1,0-1-1,0 0 0,1 1 0,-1-1 1,1 0-1,-1 1 0,1-1 0,-1 0 0,1 0 1,0 0-1,-1 0 0,1 1 0,0-1 1,0 0-1,0 0 0,0 0 0,0-1 0,0 1 1,0 0-1,0 0 0,0 0 0,0-1 1,2 1-1,-2 0-8,1-1 0,-1 0 1,1 0-1,-1 0 1,1 0-1,-1 0 0,0-1 1,1 1-1,-1 0 0,1-1 1,-1 1-1,0-1 0,1 1 1,-1-1-1,0 1 0,0-1 1,1 0-1,-1 0 0,0 0 1,0 0-1,0 0 0,0 0 1,0 0-1,0 0 1,0 0-1,1-2 0,44-77 162,-24 44 129,-15 24 19,16-22 0,-21 31-220,1 0 1,-1 0-1,1 0 0,0 0 1,0 1-1,1 0 0,-1-1 0,0 1 1,1 0-1,-1 0 0,5-1 1,-7 3-55,1-1 0,-1 1 0,0 0 0,0 0 1,0 0-1,1-1 0,-1 1 0,0 0 0,0 1 1,1-1-1,-1 0 0,0 0 0,0 0 0,0 1 1,1-1-1,-1 1 0,0-1 0,0 1 0,0-1 1,0 1-1,0 0 0,0-1 0,0 1 0,0 0 1,0 0-1,0 0 0,-1 0 0,1-1 0,0 1 1,0 1-1,-1-1 0,1 0 0,-1 0 0,1 0 0,-1 0 1,1 2-1,2 5 21,0 1 1,-1-1-1,0 1 0,1 9 1,-1-5-29,0 1-2,-1-4-18,1-1-1,0 1 1,1-1 0,3 10-1,-4-22-50,-1 1-1,1-1 0,-1 0 1,0 0-1,0 0 0,0 0 1,0-3-1,9-49-597,5-21-429,-12 67 918,0 0 0,0 0 1,1 0-1,0 0 0,10-14 0,-11 18 95,31-40-358,-31 42 405,0-1 1,0 1 0,1 0-1,-1 0 1,1 0 0,0 1 0,0-1-1,0 1 1,8-3 0,-12 4 37,1 1 0,0 0 0,0 0 0,0 0 0,0 0 0,-1 0 0,1 0 0,0 0 0,0 0 0,0 0 1,-1 1-1,1-1 0,0 0 0,0 0 0,0 1 0,-1-1 0,1 1 0,0-1 0,-1 0 0,1 1 0,0 0 1,-1-1-1,1 1 0,0-1 0,-1 1 0,1 0 0,-1-1 0,1 1 0,-1 0 0,0-1 0,1 1 1,-1 0-1,0 0 0,1 0 0,1 5 163,0 1 0,0-1-1,2 10 1,-2-6 18,2 8 82,10 30 316,-13-43-550,1-1 0,0 1 0,0-1 0,1 0 1,-1 0-1,1 1 0,6 5 0,-9-9-44,1-1 0,-1 1 0,1 0 0,-1-1 0,1 1 0,0-1-1,-1 1 1,1-1 0,0 0 0,-1 1 0,1-1 0,0 0 0,0 1 0,-1-1 0,1 0-1,0 0 1,0 0 0,0 0 0,-1 1 0,1-1 0,0 0 0,0 0 0,-1-1 0,2 1 0,0 0-2,-1-1 0,0 0 0,0 1 1,0-1-1,0 0 0,0 1 1,-1-1-1,1 0 0,0 0 1,0 0-1,0 0 0,-1 0 1,1 0-1,0-2 0,2-1 1,-1-1 0,0 0 0,-1 0-1,1 0 1,-1 0 0,1-8 0,-2 8-7,2-16-48,-1-32-1,-1 46 47,-1 0-1,0 0 1,0 0-1,-1 1 1,0-1-1,0 0 1,-1 1-1,-4-11 1,5 15-11,1 0 0,0-1-1,0 1 1,-1 0 0,1 0 0,-1 0 0,1 0 0,-1 0 0,0 0 0,0 1 0,0-1-1,0 0 1,0 1 0,0 0 0,0-1 0,-1 1 0,1 0 0,0 0 0,-1 0 0,1 1-1,-1-1 1,1 0 0,-1 1 0,1 0 0,-1 0 0,-3 0 0,5-1-10,0 1-1,0 0 1,0-1 0,0 1 0,0 0-1,0-1 1,0 1 0,0-1 0,0 0 0,0 1-1,0-1 1,0 0 0,1 1 0,-1-1 0,0 0-1,1 0 1,-1 0 0,0 0 0,1 0-1,-1 0 1,1 0 0,-1 0 0,1 0 0,0 0-1,-1 0 1,1 0 0,0-1 0,-7-35-45,6 30 42,-6-77-8,-1-10 36,6 79-4,-5-42-18,9 42 2,-2 15 19,0 0 0,0-1 0,0 1 0,0 0 0,0 0 1,0 0-1,0 0 0,1 0 0,-1-1 0,0 1 0,0 0 0,0 0 0,0 0 0,0 0 0,0 0 0,0 0 0,1 0 0,-1-1 1,0 1-1,0 0 0,0 0 0,0 0 0,1 0 0,-1 0 0,0 0 0,0 0 0,0 0 0,0 0 0,1 0 0,-1 0 0,0 0 1,0 0-1,0 0 0,0 0 0,1 0 0,-1 0 0,0 0 0,0 0 0,0 0 0,2 2 0,0 0 0,0 0-1,0-1 1,0 1 0,-1 0 0,1 0-1,-1 1 1,0-1 0,1 0 0,0 3 0,41 104 239,-19-45 5,-16-44-164,16 43 339,65 117 0,-89-179-420,3 4-16,1 0-1,-1 1 1,1-1-1,0 0 0,7 5 1,-10-9-58,-1 0 0,1 0 0,0-1 0,0 1 0,0-1 0,0 1 0,0-1 0,0 1 1,0-1-1,0 1 0,1-1 0,-1 0 0,0 0 0,0 0 0,0 1 0,0-1 0,0 0 0,0 0 0,1-1 0,-1 1 0,0 0 1,0 0-1,0 0 0,0-1 0,0 1 0,0-1 0,0 1 0,0-1 0,0 1 0,0-1 0,0 1 0,0-1 0,0 0 1,0 0-1,0 1 0,-1-1 0,2-1 0,5-6-1511,-1-1 0,7-12 0,-3 5-55,11-16-569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9:00.35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87 0 20244,'8'13'3233,"-4"2"2192,-16 8-2944,-9-1-1153,-1-1-1328,4-1-72,-8-14 32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9:10.68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81 792 5345,'-3'-8'2534,"3"7"-2454,0 1-1,0 0 1,0-1 0,0 1-1,0-1 1,-1 1-1,1-1 1,0 1-1,0-1 1,0 1 0,0 0-1,-1-1 1,1 1-1,0 0 1,-1-1-1,1 1 1,0-1 0,0 1-1,-1 0 1,1 0-1,-1-1 1,1 1 0,0 0-1,-1 0 1,1-1-1,-1 1 1,1 0-1,0 0 1,-1 0 0,1 0-1,-1 0 1,1 0-1,-1 0 1,1-1-1,-1 1 1,1 1 0,-1-1-1,1 0 1,0 0-1,-1 0 1,1 0-1,-1 0 1,1 0 0,-1 0-1,1 1 1,-1-1-1,1 0 1,0 0-1,-1 0 1,1 1 0,-1 0-1,-18 8 945,-10 3 1229,28-12-2196,1 0 0,-1-1 0,1 1 0,-1-1 1,1 1-1,0-1 0,-1 1 0,1-1 0,0 0 0,-1 1 0,1-1 0,0 1 0,-1-1 1,1 0-1,0 1 0,0-1 0,0 0 0,0 1 0,0-1 0,0 0 0,0 0 1,-3-8 1479,3 8-1434,-1 0 1,1 0-1,0 0 1,-1-1-1,1 1 1,0 0-1,-1 0 0,1 0 1,0 0-1,0 0 1,0 0-1,0-1 1,0 1-1,1 0 1,-1 0-1,0 0 1,0 0-1,1 0 0,-1 0 1,0 0-1,1 0 1,0 0-1,-1 0 1,1 0-1,-1 0 1,3-2-1,1-2 74,1 1-1,0 0 0,0 0 1,7-4-1,-2 1 84,301-232 2865,-168 110-1690,190-154 1371,-257 228-2603,-64 49-213,-11 6-13,-1 0 0,0 0 0,0 0 0,0 0 0,0 1 0,0-1 0,0 0-1,0 0 1,1 0 0,-1 0 0,0 0 0,0 0 0,0 0 0,0 1 0,0-1 0,0 0 0,0 0-1,0 0 1,0 0 0,0 0 0,0 1 0,0-1 0,0 0 0,0 0 0,0 0 0,0 0 0,0 1 0,0-1-1,0 0 1,0 0 0,0 0 0,0 0 0,0 0 0,0 1 0,0-1 0,0 0 0,0 0 0,-1 0-1,1 0 1,0 0 0,0 1 0,-15 23-2740,13-22 2538,-17 25-1282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9:25.06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40 1123 8850,'0'0'46,"-27"-3"4016,27 3-3970,-1 1 0,1-1 0,-1-1 0,1 1 0,-1 0-1,1 0 1,-1 0 0,1 0 0,-1 0 0,1 0 0,-1 0 0,1-1 0,-1 1 0,1 0 0,0 0 0,-1-1 0,1 1 0,-1 0-1,1-1 1,0 1 0,-1 0 0,1-1 0,0 1 0,-1 0 0,1-1 0,0 1 0,0-1 0,0 1 0,-1-1 0,1 1 0,0 0-1,0-1 1,0 1 0,0-1 0,0 1 0,0-1 0,0 1 0,0-1 0,0 1 0,0-1 0,0 1 0,0-1 0,0 1 0,0-1 0,0 1-1,1-1 1,6-12 851,0 1 0,1 0 0,1 0 0,14-14 0,45-41 423,-45 47-976,228-184 1664,-91 81-1053,200-220 1599,-257 239-1738,72-52 938,-161 144-1526,-20 16-105,-25 22-295,-27 32-2676,19-23 1571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4:08.3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6 239 6825,'-3'-20'2876,"2"17"-2416,1 0 0,-1-1 0,1 1 0,0 0 0,-1 0 0,2-5 0,-1 8-378,0-1 0,1 1 0,-1-1 0,0 1 0,1 0 0,-1-1 0,0 1 0,1 0 0,-1-1 0,1 1 0,-1 0 0,0 0 0,1-1 0,-1 1 0,1 0 0,-1 0 0,1 0 0,-1 0 0,1 0 0,-1 0 0,0-1 0,1 1 0,-1 0 0,2 1 0,16-2 727,-13 1-491,37 1 1186,136-6 881,165 1-1067,-171 8-873,-79-4-112,135 19 1,-188-14-301,0-2-1,0-2 1,0-1 0,43-6-1,155-38-6,-208 37-23,32-9 7,86-8 0,201 12 458,-180 8 233,-133 1-400,-1-2 0,60-14 0,-55 10 141,0 2-1,74-3 0,-4 0 637,-88 8-808,1 2 0,0 0-1,0 2 1,25 4 0,13 1 36,-44-6-788,35-1 0,-46 0 18,0-1 0,0 0 0,0 0 1,0-1-1,0 0 0,0 0 0,-1 0 0,1-1 0,7-4 1,19-19-1056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0:10.18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63 19284,'5'-19'1440,"0"2"417,3 6-129,1 7-2464,-9-7 672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0:16.66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595 1608 12795,'-2'3'260,"-3"2"294,1 1-1,1-1 1,-5 10-1,7-15-463,1 1-1,0 0 1,-1 0 0,1 0-1,0-1 1,0 1 0,-1 0-1,1 0 1,0 0 0,0-1-1,0 1 1,0 0 0,0 0-1,0 0 1,1 1 0,-1-1-33,1-1 1,-1 1-1,0-1 0,1 0 1,-1 1-1,1-1 1,-1 0-1,1 1 1,-1-1-1,1 0 1,-1 1-1,1-1 0,-1 0 1,1 0-1,-1 1 1,1-1-1,-1 0 1,1 0-1,-1 0 0,1 0 1,0 0-1,-1 0 1,1 0-1,-1 0 1,1 0-1,0 0 1,8-1 222,-1 0 1,1-1 0,-1 0-1,1 0 1,10-4 0,42-22 559,-44 20-627,-8 3-134,262-134 1352,-222 111-1186,-2-3-1,0-2 1,56-53 0,-77 59-67,-1-1-1,-1-2 1,-1 0 0,-2-1 0,-1-1-1,17-39 1,76-214 1307,-106 260-1355,0 0 1,-2-1 0,0 1 0,-2-1 0,-1 0 0,-1-1 0,-4-45-1,-2 37-38,-1-1-1,-1 1 1,-3 0-1,0 0 0,-17-33 1,21 52-81,-2 0 0,0 1 0,-1 0 0,0 0 0,-2 1-1,1 1 1,-2-1 0,1 2 0,-2-1 0,0 2 0,0 0 0,-1 0 0,0 1 0,-1 1 0,0 1 0,-18-8 0,10 7-3,0 2 0,-1 0 1,0 2-1,0 0 0,0 2 0,-46-1 0,38 5 14,0 1 0,1 2 1,-1 1-1,-57 18 0,49-10-9,1 3 0,0 1 0,1 2 0,1 2 0,1 1 0,1 2 0,2 1-1,-44 41 1,32-20-16,2 2-1,2 2 1,3 2-1,2 1 1,2 1-1,-32 72 1,31-47 51,3 1 1,5 1 0,2 2-1,-14 93 1,29-119 158,-4 87-1,13-122-123,2 0 0,0 1 0,2-1 0,0 0 0,1-1 0,15 43 0,-15-54-59,0 0 1,1-1 0,0 1 0,1-1 0,0 0 0,0 0 0,1-1-1,0 0 1,1 0 0,0-1 0,0 0 0,0 0 0,1-1 0,13 8-1,-8-7-13,2 0 0,-1-1-1,1-1 1,-1 0-1,2-1 1,-1-1 0,0 0-1,1-1 1,18-1-1,3-2-50,0-1 0,57-12-1,306-94-2696,-192 42 1531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7:58.51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60 17 9330,'-9'-16'13816,"4"20"-12389,4-2-1264,1 0-1,-1 0 0,0 0 0,1 1 1,-1-1-1,1 0 0,0 0 0,-1 1 1,1-1-1,1 0 0,-1 0 1,0 3-1,1 7 158,-15 155 1320,1-14-810,15-135-742,0-13-33,-1-12-13,-2-7 4,-1-1 0,-3-17 0,-3-19 10,7-132 27,2 94 62,-2 160 226,-2-27-168,2 0 0,2 1 0,9 57 0,-10-96-32,-1-17-109,1-40 24,-1-65-21,0 19 95,2 86-35,-1 11-122,0 0 0,0 0 0,0 0 0,0 0 0,0 0 0,0 0 0,0 0 0,0 0 0,0 0 0,0 0 0,0 0 1,0 0-1,0 0 0,0 0 0,0 0 0,0 0 0,0 0 0,0 0 0,0 1 0,0-1 0,0 0 0,0 0 0,1 0 0,-1 0 1,0 0-1,0 0 0,0 0 0,0 0 0,0 0 0,0 0 0,0 0 0,0 0 0,0 0 0,0 0 0,0 0 0,0 0 0,0 0 1,0-1-1,0 1 0,0 0 0,0 0 0,0 0 0,0 0 0,0 0 0,0 0 0,0 0 0,1 0 0,-1 0 0,0 0 0,0 0 0,0 0 1,0 0-1,0 0 0,0 0 0,0 0 0,0 0 0,0 0 0,0 0 0,0 0 0,0 0 0,0 0 0,0 0 0,0 0 0,0 0 1,0-1-1,5 19 193,3 16-117,-2 0 0,-2 0 1,-1 1-1,-2 52 0,-6 70-695,21-204-11219,2 13 8571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7:59.81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10 30 9818,'-1'-4'523,"-3"-10"2665,4 13-2989,0 1 1,0-1-1,0 1 1,0-1-1,0 1 0,0-1 1,0 1-1,0 0 1,0-1-1,1 1 1,-1-1-1,0 1 1,0 0-1,0-1 1,1 1-1,-1-1 1,0 1-1,0 0 1,1-1-1,-1 1 1,0 0-1,1 0 1,-1-1-1,0 1 1,1 0-1,-1 0 1,1-1-1,0 1 0,-1 0-104,0 0 0,1 0-1,-1 0 1,0 0 0,1 0-1,-1 0 1,0 0 0,1 0-1,-1 0 1,0 0 0,1 0-1,-1 0 1,0 0 0,0 0-1,1 0 1,-1 1 0,0-1-1,1 0 1,-1 0 0,0 0-1,0 1 1,1-1 0,-1 0-1,0 0 1,0 0 0,0 1-1,1-1 1,-1 0 0,0 1-1,0-1 1,0 0 0,0 0-1,0 1 1,0-1 0,1 0-1,-1 1 1,0-1 0,0 0-1,0 1 1,0-1-1,0 0 1,0 1 0,0-1-1,0 0 1,0 17 1689,0-17-1784,-7 97 3510,2-46-2826,3 85-1,4-99-224,2-100-335,-4 53-114,6-219 70,-4 214-48,-2 15-29,0 0 0,0 0 0,0 0 0,0 0-1,0 0 1,0 0 0,0 0 0,0 0-1,0 0 1,1 0 0,-1 0 0,0 0-1,0 0 1,0 0 0,0 0 0,0 0-1,0 0 1,0 0 0,0 0 0,0 0 0,0 0-1,0 0 1,0 0 0,0 0 0,0 0-1,0 0 1,0 0 0,0 0 0,0 0-1,0 0 1,0 0 0,0 0 0,1 0-1,-1 0 1,0 0 0,0 0 0,0 0-1,0 0 1,0 0 0,0 0 0,0 0 0,0 0-1,0 0 1,0 0 0,2 25 181,-3 27 39,0-9 20,2 0 1,10 66 0,-9-91-144,4 11 128,-7-54-51,-2-39-152,3-69 1,2 42-17,-14 248-9,1-29 0,10-119 0,1-1 0,0 1 0,-1-1 0,0 0 0,0 0 0,-5 14 0,6-22 0,0 0 0,0 0 0,0 0 0,0 1 0,0-1 0,0 0 0,0 0 0,0 0 0,0 0 0,0 0 0,0 1 0,0-1 0,0 0 0,0 0 0,-1 0 0,1 0 0,0 0 0,0 0 0,0 0 0,0 1 0,0-1 0,0 0 0,0 0 0,0 0 0,-1 0 0,1 0 0,0 0 0,0 0 0,0 0 0,0 0 0,0 0 0,-1 0 0,1 0 0,0 0 0,0 0 0,0 1 0,0-1 0,0 0 0,-1 0 0,1-1 0,0 1 0,0 0 0,0 0 0,-1-2 0,0 0 0,1 0 0,-1 0 0,1 0 0,0 0 0,-1 0 0,1 0 0,0 0 0,0 0 0,0 0 0,1 0 0,0-3 0,-1 2 0,2-103 0,-3 74 0,1 0 0,8-53 0,-5 61 0,-3 20 0,0 0 0,0 0 0,1-1 0,0 1 0,0 0 0,0 0 0,3-7 0,-4 11 0,0 0 0,0-1 0,0 1 0,0 0 0,1-1 0,-1 1 0,0 0 0,0-1 0,0 1 0,1 0 0,-1 0 0,0-1 0,0 1 0,1 0 0,-1 0 0,0-1 0,1 1 0,-1 0 0,0 0 0,1 0 0,-1-1 0,0 1 0,1 0 0,-1 0 0,1 0 0,-1 0 0,0 0 0,1 0 0,-1 0 0,0 0 0,1 0 0,0 0 0,0 1 0,-1-1 0,1 1 0,0-1 0,-1 1 0,1-1 0,0 1 0,-1-1 0,1 1 0,-1 0 0,1-1 0,-1 1 0,1 1 0,9 25 0,-3 9 0,1 46 0,-4-39 0,-1-18 0,4 69 0,-7-79 0,0 0 0,-1 0 0,-1 0 0,-3 16 0,5-31 0,0 0 0,0 1-1,0-1 1,0 0 0,0 1 0,0-1 0,0 0 0,0 1-1,0-1 1,0 0 0,0 1 0,-1-1 0,1 0 0,0 0-1,0 1 1,0-1 0,0 0 0,0 0 0,0 1 0,-1-1-1,1 0 1,0 0 0,0 1 0,-1-1 0,1 0 0,0 0-1,0 0 1,-1 1 0,1-1 0,0 0 0,0 0 0,-1 0-1,1 0 1,0 0 0,0 0 0,-1 1 0,0-2-36,0 0 0,1 0 0,-1 0 1,1 0-1,-1 1 0,1-1 1,-1 0-1,1 0 0,0 0 0,0 0 1,-1 0-1,1-2 0,-2-6-872,1-1-1,1 0 1,-1 1-1,2-16 1,4-19-1008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8:01.02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135 67 3329,'0'-5'806,"-1"0"0,0 1 0,1-1 0,-1 0 0,-1 1 0,1-1 0,-1 1 0,1-1 0,-1 1 0,-1 0 0,1 0 0,-5-6 0,7 10-680,0 0-1,0 0 1,0-1 0,0 1-1,0 0 1,-1 0 0,1 0-1,0 0 1,0 0 0,0 0-1,0-1 1,-1 1 0,1 0-1,0 0 1,0 0 0,0 0-1,-1 0 1,1 0 0,0 0 0,0 0-1,0 0 1,-1 0 0,1 0-1,0 0 1,0 0 0,0 0-1,-1 0 1,1 0 0,0 0-1,0 0 1,0 0 0,-1 0-1,1 0 1,0 0 0,0 0-1,0 1 1,-1-1 0,1 0-1,0 0 1,0 0 0,0 0-1,0 0 1,0 1 0,-1-1-1,1 0 1,0 0 0,0 0-1,0 0 1,0 1 0,0-1 0,0 0-1,0 0 1,0 0 0,0 1-1,-2 10 4155,3-4-4075,0 0 0,0-1 0,0 1 0,-1 0 1,0 0-1,-1 0 0,0-1 0,0 1 0,0 0 0,-1 0 0,-3 9 1,-3 16 111,1 13-23,3 1 0,1 62-1,-2 33 109,4-115-274,1-21-49,0-18-14,5-73 133,0 20-139,-5 62-56,2-130 28,-3 105-27,-1 1 1,-9-46 0,11 74-4,0 0-1,0 0 0,0 0 0,0-1 1,0 1-1,0 0 0,0 0 0,0 0 0,0 0 1,0 0-1,0-1 0,0 1 0,0 0 1,0 0-1,0 0 0,0 0 0,0 0 1,0-1-1,0 1 0,-1 0 0,1 0 0,0 0 1,0 0-1,0 0 0,0 0 0,0-1 1,0 1-1,0 0 0,-1 0 0,1 0 1,0 0-1,0 0 0,0 0 0,0 0 1,0 0-1,-1 0 0,1 0 0,0 0 0,0 0 1,0 0-1,0 0 0,-1 0 0,-3 6 6,-2 15 8,6-21-13,-3 11 33,2 0 1,-1-1-1,1 1 0,1 0 0,0 0 1,3 17-1,16 67 332,-2-9 88,-10 2 176,-6-86-611,-1 0 0,-1 0 0,1 0 0,0 0 0,0 0-1,-1 0 1,1 0 0,-1 0 0,1 0 0,-1-1 0,0 1 0,0 0 0,0 0 0,0-1 0,0 1 0,0 0 0,0-1 0,0 1 0,-1-1 0,1 0 0,-1 1 0,-2 1 0,4-3-17,0-1 0,0 1 1,0 0-1,0 0 0,0 0 1,0 0-1,0 0 0,0-1 1,0 1-1,0 0 0,0 0 1,0 0-1,0 0 0,0 0 1,0 0-1,0-1 0,0 1 1,0 0-1,0 0 0,0 0 1,0 0-1,0 0 0,0 0 0,0 0 1,-1-1-1,1 1 0,0 0 1,0 0-1,0 0 0,0 0 1,0 0-1,0 0 0,0 0 1,-1 0-1,1 0 0,0 0 1,0 0-1,0 0 0,0 0 1,0 0-1,0 0 0,-1 0 1,1 0-1,0 0 0,0 0 1,0 0-1,0 0 0,0 0 0,-1 0 1,1 0-1,0 0 0,0 0 1,0 0-1,0 0 0,0 0 1,0 0-1,-1 0 0,1 0 1,0 0-1,0 0 0,0 0 1,0 1-1,0-1 0,0 0 1,0 0-1,0 0 0,0 0 1,0 0-1,-1 1 0,3-14 38,-2 11-25,1-5-5,-1 0-1,-1 1 0,1-1 1,-1 0-1,0 1 0,0-1 1,-4-10-1,-4-22 12,0-79 6,6 91-7,3 27-21,0-1-1,0 1 0,0-1 1,0 1-1,-1-1 0,1 1 0,0-1 1,0 1-1,0-1 0,0 1 1,-1-1-1,1 1 0,0-1 1,-1 1-1,1 0 0,0-1 0,-1 1 1,1-1-1,0 1 0,-1 0 1,1 0-1,0-1 0,-1 1 1,1 0-1,-1-1 0,1 1 0,-1 0 1,1 0-1,-1 0 0,1 0 1,-1 0-1,1-1 0,-1 1 0,1 0 1,-1 0-1,1 0 0,-1 0 1,1 0-1,-1 1 0,0-1 1,-1 2-226,0 0 0,0 0 0,0 0 0,0 1 0,1-1 0,-1 1 0,0-1 0,1 1 0,0 0 0,0-1 0,-1 4 0,0 10-753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0:23.82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241 1 18044,'-71'49'4909,"62"-42"-4818,-1 0 0,2 1 0,-1 0 1,1 1-1,0 0 0,1 0 0,0 0 0,0 1 1,1 0-1,-8 19 0,3-1 19,0 1 1,3 0-1,-7 31 0,3 11 127,2 1-1,1 94 0,16 148 415,48 231 234,-20-398-790,-26-122-79,0 0 0,2 0 1,21 34-1,-26-48 15,0-2 0,2 1 0,-1-1 1,1 0-1,0 0 0,16 11 0,-17-14 28,1-1 1,0-1-1,0 1 0,0-1 0,0-1 1,1 1-1,0-1 0,0-1 0,12 2 1,-5-2 63,0-1 1,1-1 0,-1 0-1,1-1 1,-1-1 0,0 0-1,0-2 1,30-9 0,-14 1 25,1-2 1,-2 0-1,36-24 1,-34 17-68,-2-1 0,0-1 1,-1-2-1,-2-1 1,0-2-1,-2 0 0,-1-2 1,-1-1-1,-2 0 1,-1-2-1,-2-1 0,-1 0 1,20-54-1,-9 3 387,-4 0-1,23-140 1,-43 186-357,-2 0 0,-1 1 0,-2-1 0,-1 0 0,-12-68 0,7 80-92,-1 0 0,-1 1-1,-1-1 1,-1 2 0,-2-1-1,0 2 1,-2-1 0,-29-39-1,33 51-17,0 1 0,-1 0 0,-1 1 0,0 0 0,0 0 0,-1 1 0,0 1 0,-1 0 0,0 1 0,-1 1-1,1 0 1,-1 1 0,-1 0 0,1 2 0,-32-7 0,31 9-13,-1 1-1,0 0 1,1 2-1,-1 0 1,0 0-1,1 2 1,-1 0 0,1 0-1,0 2 1,0 0-1,1 1 1,-1 0 0,1 2-1,0 0 1,-17 12-1,13-7-298,1 1 0,0 1 0,1 1-1,1 1 1,0 0 0,2 1 0,0 0 0,1 1-1,-14 26 1,22-34-26,1 0 0,-6 23 0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9:30.49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211 629 10282,'0'-1'241,"0"-1"0,0 0-1,0 0 1,1 1 0,-1-1 0,0 0-1,1 0 1,0 1 0,-1-1 0,1 1-1,0-1 1,0 0 0,0 1-1,0-1 1,0 1 0,0 0 0,0-1-1,0 1 1,0 0 0,1 0 0,-1 0-1,1 0 1,-1 0 0,1 0-1,-1 0 1,1 0 0,-1 1 0,1-1-1,0 0 1,-1 1 0,1-1 0,0 1-1,0 0 1,-1 0 0,1 0 0,0 0-1,0 0 1,-1 0 0,1 0-1,0 0 1,0 1 0,-1-1 0,1 1-1,0-1 1,-1 1 0,1 0 0,0-1-1,-1 1 1,1 0 0,1 2-1,1 1-153,0-1-1,1 0 0,-1 0 0,1 0 0,-1 0 0,1-1 0,0 0 0,0 0 0,0 0 1,0 0-1,0-1 0,0 0 0,0 0 0,1 0 0,8-1 0,-3-1-23,1 0 0,0-1 0,0 0 0,-1-1 0,1 0-1,-1-1 1,0-1 0,0 1 0,-1-2 0,1 0 0,-1 0 0,0 0 0,-1-1 0,1-1-1,-1 0 1,-1 0 0,0-1 0,0 0 0,-1 0 0,0-1 0,0 1 0,-1-2-1,0 1 1,-1-1 0,6-17 0,-5 12-47,-2 0-1,0-1 1,-1 1 0,-1-1-1,1-17 1,-3 25-12,-1 0-1,0 0 1,0 0-1,0 0 0,-1 0 1,-1 0-1,0 0 1,0 1-1,0-1 1,-9-14-1,4 11 9,0 1-1,-1 1 1,0-1-1,-1 1 1,-21-17-1,-61-37-17,73 53 10,0 0 1,-1 1 0,-38-13-1,47 19-3,-1 1-1,1 0 1,-1 1-1,1 1 0,-1 0 1,1 0-1,-1 1 1,0 0-1,-13 3 1,20-2 0,0 1 1,0-1 0,0 1 0,0 0-1,1 0 1,-1 1 0,1 0 0,-1 0 0,1 0-1,0 0 1,0 0 0,-5 7 0,-3 3 18,0 2 1,-11 19-1,12-17-15,2-3 8,1 0-1,1 1 1,0 0 0,1 0 0,0 1 0,1 0-1,-5 31 1,6-17 10,2 1-1,1 0 0,3 41 1,-1-62-19,0 1 1,0-1 0,1 0-1,1 0 1,0 0-1,7 16 1,-7-19-2,1-1-1,0 0 1,0 0 0,0 0-1,1 0 1,0-1 0,0 0-1,0 0 1,1 0 0,8 5-1,1 0-324,1-2 1,0 0-1,0-1 0,1 0 0,0-2 1,0 0-1,0 0 0,1-2 0,-1 0 1,35 0-1,17-2-1114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9:31.41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270 109 10538,'-3'-5'571,"0"0"-1,0 0 1,0 0 0,0 0-1,-1 0 1,0 0-1,0 1 1,0 0 0,-1 0-1,1 0 1,-10-6-1,11 9-397,1-1 0,0 1-1,-1 0 1,1 0-1,-1 0 1,1 0 0,-1 0-1,1 1 1,-1-1-1,0 1 1,1-1 0,-1 1-1,0 0 1,0 0-1,1 0 1,-1 1-1,0-1 1,1 1 0,-1-1-1,0 1 1,1 0-1,-1 0 1,1 0 0,0 0-1,-1 0 1,1 1-1,-4 2 1,-2 3 2,1 0 1,0 1-1,1 0 0,-1 0 1,-8 16-1,-23 50 155,23-41-185,8-20-108,1 1-1,0 1 1,1-1-1,1 1 1,-4 20 0,8-28-17,-1 0 0,1-1 0,0 1 0,0 0 1,0 0-1,1 0 0,0-1 0,1 1 1,0-1-1,0 1 0,0-1 0,1 1 0,-1-1 1,7 9-1,-4-7 20,0-1 1,0 1-1,0-1 0,1-1 1,1 1-1,-1-1 0,1 0 1,0 0-1,0-1 0,1 0 1,-1 0-1,1-1 0,0 0 1,0 0-1,1-1 0,-1 0 1,1 0-1,0-1 0,17 2 1,-14-3-24,-1 0 0,1-1-1,-1-1 1,1 0 0,-1-1 0,0 0 0,1-1 0,-1 0 0,0 0 0,0-1 0,-1-1 0,1 0-1,-1 0 1,0-1 0,-1 0 0,1-1 0,10-10 0,-4 3 232,-1-1 0,-1-1 0,-1 0 0,0 0 0,-1-1-1,0-1 1,-2 0 0,15-34 0,-22 46-144,-1-1 0,0 0 0,0 1-1,0-1 1,-1 0 0,0 0 0,-1 0 0,1 0 0,-1-1-1,-1-6 1,0 8-57,0 1 1,0 0-1,-1 0 0,0 0 0,0 0 1,0 0-1,0 1 0,-1-1 0,0 1 1,0-1-1,0 1 0,0 0 0,-8-7 1,1 3-11,1 0 1,-1 1-1,-1 0 1,1 0-1,-14-5 0,-59-20-126,36 14-771,44 17 597,-11-5-870,14 6 1022,0-1 0,-1 1 1,1 0-1,0 0 0,-1-1 0,1 1 1,0 0-1,-1-1 0,1 1 1,0 0-1,0-1 0,-1 1 0,1 0 1,0-1-1,0 1 0,0-1 0,0 1 1,-1 0-1,1-1 0,0 1 0,0-1 1,0 1-1,0-1 0,0 1 0,0 0 1,0-1-1,0 1 0,1-1 0,6-12-1823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9:32.29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417 24 9722,'-8'-3'461,"-9"-3"957,0 1 1,-22-3-1,33 7-1122,-1 0 0,1 1 0,0 0 0,-1 0 0,1 1 0,-1 0 0,1 0 0,0 0 0,-12 5 0,5 0-44,0 0 0,0 2-1,1-1 1,-1 2 0,2-1-1,-1 2 1,1-1 0,1 2-1,0-1 1,0 1 0,-13 21-1,7-7 219,2 0 1,0 0-1,2 2 0,-18 54 0,23-57-225,2 0 0,0 1 0,2 0 0,0 0 0,3 45 0,0-63-202,1 1 1,0 0 0,0-1-1,1 1 1,0-1 0,0 1 0,1-1-1,0 0 1,0 0 0,5 8-1,-5-11-14,1 1-1,0 0 0,-1-1 0,1 0 0,1 0 0,-1 0 0,1 0 0,-1-1 1,1 1-1,0-1 0,0-1 0,0 1 0,1-1 0,6 3 0,1-2 21,-1-1-1,1 0 1,0 0-1,0-1 1,0-1 0,24-2-1,-6-2 47,51-13 0,-62 11 20,-1-1 0,0-1 0,0 0 0,0-2 0,-1 0 1,-1-1-1,0-1 0,0 0 0,-1-2 0,-1 1 0,0-2 0,-1 0 1,0-1-1,-2 0 0,0-1 0,0-1 0,10-22 0,-18 31 14,1-1 0,-1 0 0,-1 0 0,0 0 0,0 0 0,-1 0 0,0-1 0,-1 1 0,0-1 0,-1 1 0,0-1 0,-1 1 0,-3-19-1,2 21-97,0-1-1,-1 1 0,0 0 1,-1 0-1,0 0 0,0 1 1,0-1-1,-1 1 0,0 0 1,-1 0-1,1 1 0,-1 0 1,-1 0-1,1 0 0,-1 0 1,0 1-1,-8-4 0,5 3-29,-1 1 0,1 0 0,-1 1-1,0 0 1,0 1 0,0 0-1,-1 1 1,1 0 0,-1 1 0,0 0-1,1 1 1,-13 1 0,3 1-175,1 1-1,0 1 1,1 1 0,-1 1-1,1 0 1,-21 11 0,31-14-114,1 1 0,-1 1 1,1-1-1,-1 2 0,1-1 1,1 1-1,-1 0 0,1 0 1,-9 11-1,-5 16-810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9:35.60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13 1 11074,'-12'4'6500,"19"-3"-3318,-6-1-3080,0 0-1,0 0 1,0 0-1,-1 0 0,1 0 1,0 0-1,0 0 1,0 0-1,0 1 0,-1-1 1,1 0-1,0 1 1,0-1-1,-1 0 0,1 1 1,0-1-1,0 1 1,-1-1-1,1 1 0,-1-1 1,1 1-1,1 1 1,-1 0 79,0 1 0,0-1 1,0 1-1,-1 0 1,1-1-1,0 4 0,-1-4-130,10 97 2027,0 1-1521,5-36-164,3-1 0,31 72 0,-29-83-131,-17-44-203,0 0 1,0 0-1,1 0 1,0-1-1,1 1 1,0-1 0,0 0-1,0-1 1,1 1-1,0-1 1,0 0-1,1-1 1,-1 1-1,1-1 1,1-1 0,-1 1-1,1-1 1,-1 0-1,15 4 1,-7-4 192,-5-1-936,-21-3-8364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4:18.1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234 1167 9466,'-3'1'326,"-14"6"991,17-7-1209,-1 0 0,1 1 0,-1-1 0,1 0 0,-1 0-1,1 0 1,-1 1 0,1-1 0,-1 0 0,1 1 0,0-1 0,-1 0 0,1 1 0,0-1 0,-1 1-1,1-1 1,0 0 0,-1 1 0,1-1 0,0 1 0,-1 0 0,2 0 24,1 0 0,-1 0 0,0-1 0,1 1 0,-1 0 0,1-1 0,-1 1 0,0-1 0,1 0 1,-1 1-1,1-1 0,-1 0 0,1 0 0,-1 0 0,1 0 0,0 0 0,1-1 0,3 1 199,99 1 3441,94 7-977,-141 0-2430,139 11 578,-123-16-741,471 34 1069,-150-5-265,-311-32-829,0-4 1,144-26 0,80-31 366,-259 50-498,-1-2 1,-1-2-1,-1-1 1,81-43-1,-13 14-30,-74 31-1,38-20-1,-78 34-14,79-44 41,-68 37-30,-2 0-1,1-1 1,-1 0-1,0 0 1,10-13-1,-14 15-1,2-1 33,-1 0 1,-1-1 0,1 1-1,-1-1 1,-1 0-1,0 0 1,0-1 0,5-13-1,-3-6 27,-4 22-50,0 0 0,0 0 0,-1 0 0,0 0 0,0-1 0,-1 1 0,0 0 0,0 0 0,0-1 0,-1 1 0,0 0 0,0-1 0,-3-8 0,-5-10 213,-2 0 0,-20-36-1,24 50-210,0 1 0,-1 0 0,1 0-1,-2 1 1,0 0 0,0 1 0,-20-14 0,-3 2 6,-2 2 0,-56-22 0,56 26-12,1 0 1,1-3-1,-33-21 0,52 29-6,-30-22 29,-92-50 1,102 67-44,0 1 0,0 2 0,-1 1 1,-57-9-1,-142-4-90,75 11 82,-461-65-157,542 68 106,-1 4-1,0 2 1,0 5-1,0 2 1,1 4-1,0 3 1,-117 33-1,107-20 64,-54 16-30,107-28 1,-65 32 0,83-35 17,0 0 1,0 2-1,2 0 0,-1 1 0,1 0 1,1 1-1,-20 26 0,18-19-1,1 1-1,1 1 0,1 1 1,0-1-1,-7 26 1,5-6-3,2 0 0,-8 50 0,-2 86 24,19-143-6,1 1 0,6 61 0,-3-83 0,2 0 0,0 1-1,0-1 1,2 0-1,-1 0 1,2-1-1,0 0 1,0 0 0,13 19-1,-5-14 13,1-1 0,1 0 0,0 0 0,1-2 0,1 0 0,0-1 0,1-1 0,0 0 0,1-2 0,42 18 0,-34-18 8,0-2 0,0-1 0,1-1 0,0-1 0,0-2-1,0-1 1,1-1 0,34-3 0,-44-1 20,0-1 1,0 0-1,35-13 0,54-26-398,-89 33 97,-15 7 139,0 0-290,0 0 1,0 0-1,0 0 0,1 0 0,-1 1 0,0 0 0,9-1 0,-13 2 327,-1 0-1,1 0 1,0 1-1,0-1 1,0 0-1,-1 1 1,1-1-1,0 0 1,0 1-1,-1-1 1,1 1-1,0-1 1,-1 1-1,1-1 1,0 2-1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9:36.03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73 12355,'2'-1'6645,"-2"1"-6540,4 6 2728,3 8-919,-1-2-976,17 39 937,-20-46-1644,0 0-1,0 0 0,1 0 0,-1 0 1,1-1-1,0 1 0,6 3 0,-10-7-174,1-1 0,0 1-1,0-1 1,0 1 0,0-1-1,-1 0 1,1 1 0,0-1-1,0 0 1,0 0 0,0 0-1,0 0 1,0 1 0,0-1-1,0 0 1,0-1 0,0 1-1,0 0 1,0 0 0,0 0-1,0 0 1,-1-1 0,1 1-1,0-1 1,0 1 0,0 0-1,0-1 1,0 1 0,-1-1-1,1 0 1,1 0 0,3-4 48,-1 1 1,0-1-1,7-10 1,-5 7-11,8-9-112,-3 5 134,16-27 0,-24 34-372,-1 1-1,0 0 1,0-1-1,0 0 1,-1 1-1,1-1 1,-1 0-1,0 0 1,-1 0-1,1-9 1,-4-14-764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9:36.55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15 55 12827,'0'-11'3004,"0"11"-2871,0 0 1,0-1-1,0 1 1,0 0-1,1 0 1,-1-1-1,0 1 1,0 0-1,1 0 1,-1-1-1,0 1 1,0 0-1,1 0 1,-1 0 0,0-1-1,1 1 1,-1 0-1,0 0 1,0 0-1,1 0 1,-1 0-1,0 0 1,1 0-1,-1 0 1,0-1-1,1 1 1,-1 0-1,0 1 1,1-1-1,0 0-59,-1 0 1,0 0-1,1 0 0,-1 0 0,0 0 0,1 0 1,-1 1-1,1-1 0,-1 0 0,0 0 0,0 0 0,1 1 1,-1-1-1,0 0 0,1 1 0,-1-1 0,0 0 1,0 0-1,1 1 0,-1-1 0,0 0 0,0 1 0,0-1 1,0 1-1,1-1 0,-1 0 0,0 1 0,0-1 1,0 0-1,0 1 0,0-1 0,0 1 0,0-1 1,0 0-1,0 1 0,0 0 0,-2 16 955,1-15-861,-5 31 1027,-6 37 554,8-53-1249,4-17-495,0 1 0,0-1 0,0 0 1,0 0-1,0 0 0,0 0 0,0 0 1,0 0-1,0 0 0,-1 0 0,1 0 1,0 0-1,0 0 0,0 0 0,0 0 1,0 0-1,0 0 0,0 0 0,0 0 1,-1 0-1,1 0 0,0 0 1,0 0-1,0-1 0,0 1 0,0 0 1,0 0-1,0 0 0,0 0 0,0 0 1,0 0-1,-1 0 0,1 0 0,0 0 1,0 0-1,0 0 0,0 0 0,0-1 1,0 1-1,0 0 0,0 0 0,0 0 1,0 0-1,0 0 0,0 0 0,0 0 1,0 0-1,0 0 0,0-1 0,0 1 1,0 0-1,0 0 0,0 0 0,0 0 1,0 0-1,0 0 0,0 0 1,0 0-1,0-1 0,0 1 0,0 0 1,0 0-1,-3-32 129,3 19-114,0 0 1,1 0-1,1 0 0,0 0 0,6-21 0,-7 31-18,0 0-1,0 0 0,1 0 1,-1 0-1,1 0 1,0 0-1,0 0 0,0 0 1,0 1-1,0-1 1,0 1-1,1 0 0,-1 0 1,1-1-1,0 2 1,0-1-1,-1 0 0,1 1 1,0-1-1,1 1 1,-1 0-1,0 0 0,0 0 1,0 0-1,1 0 1,-1 1-1,7-1 0,7 2-523,-1 1 0,1 0 0,0 2 0,0-1 0,-1 2 0,17 7 0,-4 1-914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9:37.22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15 31 9962,'-1'-2'408,"-11"-14"2885,12 16-3172,0-1 1,0 1 0,-1 0-1,1 0 1,0-1 0,0 1-1,0 0 1,0-1 0,-1 1 0,1 0-1,0 0 1,0-1 0,0 1-1,0 0 1,0-1 0,0 1-1,0 0 1,0-1 0,0 1-1,0 0 1,0-1 0,0 1-1,0 0 1,0-1 0,1 1-1,-1 0 1,0-1 0,0 1 0,0 0-1,0 0 1,0-1 0,1 1-1,-1 0 1,0 0 0,0-1-1,0 1 1,1 0 0,-1 0-1,0-1 1,1 1 0,-1 0-1,0 0 1,0 0 0,1 0-1,-1 0 1,0-1 0,1 1 0,-1 0-1,1 0 1,-1 0 8,1 0 0,-1 0 0,1 0 0,-1 0 0,1 0 0,-1 0 0,1 1 0,-1-1 0,1 0 0,-1 0 0,1 0 0,-1 0 0,0 1 0,1-1 0,-1 0 0,1 0 0,-1 1 0,0-1 0,1 0 0,-1 1 0,0-1 0,1 1 0,-1-1 0,1 1 0,6 13 1137,-7-12-1090,149 416 4306,-145-408-4943,-4-10 425,0 0 1,0 0-1,0 0 1,0 0 0,0 0-1,0 0 1,0 0-1,0 0 1,0 0 0,0 0-1,1 0 1,-1 0-1,0 0 1,0 0-1,0 0 1,0 0 0,0 0-1,0 0 1,0 0-1,0 0 1,0 0 0,0 0-1,0 0 1,0 0-1,0 0 1,0 0 0,1 0-1,-1 0 1,0 0-1,0 0 1,0 0-1,0 0 1,0 0 0,0 0-1,0 0 1,0 0-1,0 0 1,0 0 0,0 0-1,0 0 1,0 0-1,0 0 1,0 0-1,1 0 1,-1 0 0,0 0-1,0 0 1,0 0-1,0 0 1,0 0 0,0 0-1,0 0 1,0-1-1,0 1 1,0 0-1,4-16-4240,-2 7 3819,5-23-1409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9:37.74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32 41 14035,'-2'1'300,"1"0"0,-1 0 0,1 0-1,-1 0 1,1 0 0,0 0 0,0 0 0,0 1 0,-1-1-1,1 0 1,0 1 0,1-1 0,-1 1 0,0-1 0,0 1 0,1-1-1,-1 1 1,0 3 0,-6 32 800,4-11-535,2 0-1,1 0 0,1 0 1,1 0-1,7 32 1,-8-52-500,1 0 0,0 0 1,0 0-1,0 0 1,1 0-1,0 0 1,0-1-1,0 1 0,1-1 1,0 0-1,0 0 1,0 0-1,0-1 1,1 1-1,0-1 0,0 0 1,0-1-1,0 1 1,1-1-1,0 0 1,-1 0-1,1-1 1,0 0-1,0 0 0,0 0 1,0 0-1,1-1 1,-1 0-1,11 0 1,-11-1 21,0 0 0,0 0 0,0-1 0,0 1-1,0-1 1,0-1 0,0 1 0,-1-1 0,1 0 0,-1 0 0,1-1 0,-1 0 0,0 0 0,8-5 0,-7 3 62,0-1 1,0 0-1,-1 0 0,1 0 0,-1-1 0,-1 1 1,1-1-1,-1-1 0,6-14 0,-7 15-56,0-1 0,-1 0 0,0 1 0,0-1 0,0 0-1,-1 0 1,-1 0 0,1-12 0,-2 14-49,0-1 0,0 1 0,0 0-1,-1 0 1,0 0 0,0 0 0,0 1 0,-1-1-1,0 0 1,0 1 0,-6-8 0,-4-3-81,-1 2 0,0 0 0,-1 0 0,0 2 1,-1 0-1,-1 0 0,0 2 0,0 0 0,-1 1 0,-20-7 0,14 9-1743,24 7 1640,-1 0 1,1 0-1,0 0 0,-1 0 0,1 0 0,-1 0 1,1 0-1,-1 0 0,1 1 0,0-1 1,-1 0-1,1 0 0,-1 0 0,1 0 0,0 1 1,-1-1-1,1 0 0,0 1 0,-1-1 0,1 0 1,0 0-1,-1 1 0,1-1 0,0 0 0,-1 1 1,1-1-1,0 1 0,0-1 0,0 0 0,0 1 1,-1-1-1,1 1 0,0-1 0,0 1 0,0-1 1,0 0-1,0 1 0,0-1 0,0 1 0,0-1 1,0 1-1,0-1 0,0 1 0,0 0 0,1 11-1895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9:38.24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151 34 12235,'0'-2'342,"0"1"0,0-1 0,0 0 0,0 1 1,-1-1-1,1 0 0,0 1 0,-1-1 0,1 1 0,-1-1 1,0 0-1,0 1 0,1-1 0,-2-1 0,1 2-108,0 1 0,0-1 0,0 0 0,1 1 0,-1-1 0,0 1 0,0-1 0,0 1 0,0-1 0,0 1 0,0-1 0,0 1-1,0 0 1,0 0 0,0-1 0,0 1 0,-2 0 0,0 1 42,0-1 1,-1 1-1,1-1 0,0 1 0,0 0 1,0 0-1,0 1 0,0-1 0,0 1 0,0-1 1,0 1-1,0 0 0,-3 3 0,-3 4 41,0 0-1,0 0 0,1 0 1,1 1-1,-7 11 0,10-16-257,1 0 0,1 0 0,-1 1 1,1-1-1,0 1 0,0-1 0,1 1 0,-1 0 0,1 0 0,1-1 0,-1 1 0,1 10 0,0-14-53,1 0-1,-1 1 1,1-1-1,0 0 1,0 0 0,0 0-1,-1 0 1,2 0-1,-1 0 1,0 0-1,0 0 1,1-1-1,-1 1 1,1 0-1,-1-1 1,1 1-1,0-1 1,0 0-1,-1 1 1,1-1 0,0 0-1,0 0 1,0 0-1,0 0 1,1-1-1,-1 1 1,0-1-1,3 1 1,1 0-5,0 0 0,0 0 1,-1-1-1,1 0 0,0 0 1,0-1-1,0 0 0,0 0 0,9-3 1,-9 2-3,0 0 1,1-1 0,-1 0-1,-1 0 1,1-1 0,0 1 0,-1-1-1,0 0 1,0-1 0,0 1-1,0-1 1,-1 0 0,0 0-1,0-1 1,0 1 0,-1-1 0,1 0-1,-2 0 1,1 0 0,0 0-1,2-13 1,-5 22 131,0 1 0,1 0 0,-1-1 0,1 1 0,0-1-1,0 1 1,0-1 0,1 1 0,-1-1 0,4 6 0,25 47 815,-22-42-651,23 53 463,-12-25-523,-17-37-243,0-1-1,0 1 0,1-1 1,0 0-1,-1 0 1,2 0-1,-1 0 1,0 0-1,1-1 1,-1 1-1,7 4 0,-13-15-2920,0 0-1,0 0 0,1 0 0,-3-10 0,4 2-635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9:38.95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118 104 12643,'-2'-11'968,"0"0"1,0 1 0,-8-20-1,9 28-713,0-1-1,-1 0 1,1 1 0,0-1-1,-1 1 1,0 0-1,1 0 1,-1-1-1,0 1 1,0 0 0,0 1-1,0-1 1,-1 0-1,1 1 1,0-1-1,-1 1 1,1-1 0,-1 1-1,0 0 1,-3-1-1,5 2-145,0 0-1,-1 0 0,1 0 0,-1 0 1,1 0-1,0 0 0,-1 0 1,1 1-1,0-1 0,-1 1 0,1-1 1,0 1-1,-1-1 0,1 1 0,0-1 1,0 1-1,0 0 0,0 0 0,0 0 1,0 0-1,0 0 0,0 0 1,0 0-1,0 0 0,0 0 0,0 0 1,1 0-1,-2 2 0,-1 3 216,0 1 1,0-1-1,-3 15 0,4-15-228,0 1 1,1-1-1,0 1 0,0 0 0,0 0 0,1 11 0,1-17-86,-1 1 0,0-1-1,0 1 1,0-1-1,1 1 1,-1-1 0,1 1-1,-1-1 1,1 0-1,0 1 1,-1-1 0,1 0-1,0 0 1,0 1-1,0-1 1,0 0 0,0 0-1,0 0 1,0 0-1,0 0 1,1 0 0,-1-1-1,0 1 1,1 0-1,-1-1 1,0 1 0,1 0-1,-1-1 1,0 0-1,1 1 1,-1-1 0,1 0-1,-1 0 1,1 0-1,-1 0 1,4 0 0,-1-1 19,0 1 1,0-1-1,1 0 1,-1 0-1,0-1 1,0 0 0,0 1-1,-1-1 1,1 0-1,0-1 1,-1 1-1,1-1 1,3-3 0,-5 4 0,1 0 0,-1 0-1,-1 0 1,1 0 0,0 0 0,0-1 0,-1 1 0,0 0 0,1-1 0,-1 1 0,0-1 0,0 1 0,0-1 0,0 0 0,-1 0 0,1 1 0,-1-1 0,0 0 0,0 0 0,0 1 0,0-6 0,0 7-18,-1 1 0,1-1 0,0 0 0,-1 0-1,1 1 1,-1-1 0,1 0 0,-1 0 0,1 1 0,-1-1 0,1 0 0,-1 1-1,0-1 1,1 1 0,-1-1 0,0 1 0,0-1 0,1 1 0,-1 0 0,0-1 0,0 1-1,-1-1 1,-22-3-234,12 3-304,-1-4-1291,9-1 712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9:49.30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68 0 4377,'-8'3'2468,"7"-3"-2384,1 0 0,0 0 1,-1 0-1,1 0 0,0 0 0,-1 0 1,1 0-1,-1 0 0,1 0 1,0 0-1,-1 0 0,1 0 0,-1 1 1,1-1-1,0 0 0,-1 0 1,1 0-1,0 1 0,-1-1 0,1 0 1,0 1-1,0-1 0,-1 0 1,1 0-1,0 1 0,-1 0 1188,-6 3 2966,7-4-4046,-1 0 0,1 0 0,0 1 0,-1-1 0,1 0 0,0 0 0,-1 1 0,1-1 0,0 0 0,-1 1 0,1-1 0,0 0 0,0 1 0,-1-1 0,1 0 0,0 1 0,0-1 0,0 1-1,0-1 1,0 0 0,0 1 0,-1-1 0,1 1 0,0-1 0,0 1 0,0-1 0,1 1 0,-2 18 1129,1-14-85,-1-4-1070,1 0 0,-1 0 0,0 0 0,1 0 0,-1 0 0,0 0 0,0-1 0,0 1 0,0 0 0,1 0 0,-1-1 0,0 1 0,-1 0 0,1-1 0,0 1 0,0-1 0,0 1-1,-2-1 1,-5 5 219,2-1 152,2-2 102,9-3 594,4-1-1023,-2 1-16,-2 13-152,29 129 685,-26-115-450,5 37 0,-11-53-249,-1 1 0,-1-1-1,0 1 1,0-1-1,-1 1 1,-3 15-1,4-25-23,-2 11-54,8-17-1667,-5 4 1364,-1 0-1,1 0 1,0 0 0,-1 0-1,1 0 1,-1-1-1,0 1 1,1 0 0,-1 0-1,0 0 1,0 0-1,1-2 1,0-6-2190,3 1 1214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9:49.72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65 11755,'0'-5'829,"-1"1"0,1-1 0,0 1 0,1 0 0,-1-1 0,1 1 0,0 0 0,2-9 0,-3 12-671,1 1 1,-1-1-1,1 0 0,-1 0 0,0 0 1,1 0-1,0 0 0,-1 0 0,1 1 0,0-1 1,-1 0-1,1 0 0,0 1 0,0-1 1,-1 0-1,1 1 0,0-1 0,0 1 1,0-1-1,0 1 0,0 0 0,0-1 0,0 1 1,0 0-1,0 0 0,0-1 0,0 1 1,0 0-1,0 0 0,0 0 0,0 0 0,0 0 1,0 1-1,0-1 0,0 0 0,0 0 1,0 1-1,0-1 0,0 0 0,0 1 0,-1-1 1,1 1-1,0 0 0,1 0 0,8 6 453,-1 0 0,1 0 0,12 14 0,14 12 78,-17-21-564,0-1 0,0-1 1,1 0-1,0-2 0,27 8 0,13 5-355,-60-21 146,1 0 0,-1 0 0,0 0 0,0 0 0,1 0 0,-1 0 0,0 0 0,1 1 0,-1-1 0,0 0 0,0 0 0,0 0 0,1 0 1,-1 0-1,0 0 0,0 1 0,1-1 0,-1 0 0,0 0 0,0 0 0,0 0 0,0 1 0,1-1 0,-1 0 0,0 0 0,0 1 0,0-1 0,0 0 0,0 0 0,0 1 0,0-1 0,1 0 0,-1 0 0,0 1 0,0-1 0,0 0 0,0 0 0,0 1 0,0-1 0,0 0 0,0 0 0,-1 1 0,1-1 0,0 0 0,0 0 0,0 1 0,0-1 0,0 0 0,-1 1-86,1-1 0,0 0 0,-1 0 0,1 0 0,-1 0 0,1 1 1,0-1-1,-1 0 0,1 0 0,-1 0 0,1 0 0,-1 0 0,1 0 0,0 0 0,-1 0 0,1 0 1,-1-1-1,1 1 0,-1 0 0,1 0 0,0 0 0,-1 0 0,1-1 0,0 1 0,-1 0 1,1 0-1,0-1 0,-1 1 0,1 0 0,0 0 0,-1-1 0,1 1 0,-9-10-1022,-2-1 208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9:50.14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 27 10722,'0'-1'422,"0"0"0,-1 0 0,1 0 0,0-1 0,0 1 0,0 0 0,0 0 0,0-1 0,0 1 0,0 0 0,0 0 0,1-1 0,-1 1 0,0 0 0,1 0 0,-1 0 0,1-1 0,-1 1 0,1 0 0,0 0 0,0-1 0,0 4-165,-1-1 1,1 1 0,-1 0 0,1-1-1,-1 1 1,0 0 0,1 0 0,-1-1-1,0 1 1,0 2 0,-1 60 1363,0 48-76,3-91-1314,0 1 1,1-1 0,6 23 0,-6-36-185,-1-1 0,1 1 0,0-1 1,1 0-1,0 0 0,0 0 0,0 0 0,1-1 1,0 0-1,0 0 0,1 0 0,-1 0 0,1-1 1,12 8-1,-17-13-159,-1 1 0,1-1 0,0 1 0,0-1 1,0 1-1,-1-1 0,1 0 0,0 1 0,0-1 0,0 0 0,0 0 1,0 0-1,0 0 0,0 0 0,-1 0 0,1 0 0,0 0 0,0 0 1,0 0-1,0 0 0,0 0 0,0-1 0,0 1 0,-1 0 0,1-1 1,1 0-1,-1 0-304,0 0-1,0 0 1,0 0 0,0 0 0,0-1 0,-1 1 0,1 0 0,0 0 0,-1-1 0,1 1-1,-1 0 1,1-1 0,-1 1 0,0 0 0,0-1 0,0-1 0,1-19-1937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9:50.69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1 307 12323,'1'-1'644,"0"0"1,0 0-1,0 0 1,0-1 0,0 1-1,0 0 1,0 0-1,0 0 1,1 1 0,-1-1-1,0 0 1,0 0-1,1 1 1,-1-1-1,3 0 1,11-7 561,4-7-289,-1-2 0,29-33 0,-13 13-352,26-29 131,-50 55-1733,-1-2-1,-1 1 0,13-26 1,-20 37 746,-1-1 1,1 1 0,0-1-1,0 1 1,0 0 0,0-1-1,0 1 1,0 0-1,0-1 1,2 0 0,7-7-592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4:26.8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97 8762,'-7'9'2163,"9"-4"-65,15-4 1153,4 1-2453,15 9 423,-25-7-934,1 0 0,0 0 0,0-2 0,0 1 0,0-2 0,24 1 0,41-13 347,-27 2-383,89-5 193,174 4-1,120 1 797,-180-10-297,-14 1-537,-207 19-268,-1 1 0,1 1 0,57 15 0,-55-10 25,1-2 0,66 4 0,-77-11-150,0-1 0,47-10-1,46-19 40,16-4 0,-112 31-47,0 1 0,1 1-1,-1 0 1,30 3 0,-16 2 6,27 3 170,111-5 0,-137-2 301,-1 1 0,37 6 1,29 0 542,-94-5-1019,-6 0-76,0-1-1,0 0 1,0 0 0,0 1 0,0-1-1,0 0 1,0 0 0,-1 0 0,1 0-1,0 0 1,0 0 0,0 0 0,0 0-1,0 0 1,0-1 0,0 1 0,0 0 0,0-1-1,0 1 1,0 0 0,-1-1 0,1 1-1,0-1 1,0 0 0,0 1 0,-1-1-1,1 0 1,0 1 0,0-2 0,9-25-762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9:51.33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0 121 12987,'2'0'674,"-1"0"0,0 0 0,1 0-1,-1 0 1,1 1 0,-1-1 0,0 1 0,1-1 0,-1 1 0,0-1 0,1 1 0,-1 0 0,0-1 0,1 2-1,0 0-237,0 0 0,-1-1-1,1 1 1,0 0-1,-1 0 1,0 0-1,2 4 1,1 2-322,-1 0 1,-1 0 0,4 14-1,-5-17 438,1 7-473,22 76 845,-20-77-1139,0 0 0,1-1 0,0 0 0,0 0 0,14 17 0,-36-45-8097,5 11 6765</inkml:trace>
  <inkml:trace contextRef="#ctx0" brushRef="#br0" timeOffset="1">33 352 11715,'12'-5'5550,"5"-10"-3325,-13 10-1407,28-23 1986,49-32-1,-23 18-2396,-55 39-587,0 1 0,-1 0 0,0-1 0,0 0 0,0 1 0,0-1 1,0 0-1,0 0 0,-1 0 0,1 0 0,-1 0 0,0-1 0,0 1 0,0 0 1,0-7-1,1-1-970,-2 0 1,0 0-1,-1-17 0,-6-14-131,6 38 1324,0 1 0,0-1 0,0 1 0,0-1 0,-1 1 0,0 0 0,1 0 0,-1 0 0,-4-5 1,6 8 8,0 0 0,0 0 1,0-1-1,0 1 0,-1 0 1,1 0-1,0 0 1,0 0-1,0-1 0,-1 1 1,1 0-1,0 0 0,0 0 1,0 0-1,-1 0 1,1 0-1,0-1 0,0 1 1,-1 0-1,1 0 0,0 0 1,0 0-1,-1 0 1,1 0-1,0 0 0,0 0 1,-1 0-1,1 0 1,0 0-1,0 0 0,-1 0 1,1 1-1,0-1 0,0 0 1,-1 0-1,1 0 1,0 0-1,0 0 0,0 0 1,-1 1-1,1-1 0,0 0 1,0 0-1,0 0 1,0 0-1,-1 1 0,1-1 1,0 0-1,0 0 0,0 1 1,0-1-1,0 0 1,0 0-1,0 1 0,-1-1 1,1 0-1,0 0 1,0 1-1,0-1 0,0 0 1,0 1-1,-1 16 2168,2-5-1307,1 0 0,0-1 0,7 20 0,4 18 455,-10-29-1520,1 0-1,0 0 0,2-1 1,13 34-1,-8-31-1298,-3-4 380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9:51.91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0 13627,'0'10'1192,"3"3"961,2 0-273,8 4-144,2 1-183,10 3-297,2 0-64,-2 4-408,0 3-239,-9-2-361,-1 1-112,-2-6-112,-3-5-192,0-3-737,-4-4-455,-4-14-2633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9:52.68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6 3 13555,'-5'-2'6565,"5"2"-6405,0 9 2661,8 22-2473,-4-17 499,71 213 1709,-52-162-2500,-17-52-1624,-25-22-7649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9:53.38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0 375 13235,'18'-10'1688,"0"-1"0,-1-2 0,0 1 0,24-26 0,-22 20-1217,1 1 1,22-15-1,-35 28-884,0-1 0,-1 1 0,0-1 0,6-7 1,-11 11 142,1-1 0,0-1 0,-1 1 0,1 0 1,-1 0-1,0-1 0,0 1 0,0-1 0,0 1 0,0-1 1,0 1-1,-1-1 0,1 1 0,-1-1 0,0-3 1,0-8 63,0-1 1,-2 0-1,0 1 1,0 0 0,-1-1-1,-1 1 1,-1 0 0,-5-13-1,3 17 1134,7 10-893,0 0 0,0 0 0,0 0 0,0 0 0,0 0 1,0 0-1,-1 0 0,1 0 0,0 0 0,0 0 0,0 0 0,0 0 1,0 0-1,0 0 0,0 0 0,0 0 0,0 0 0,0 0 0,0 0 1,-1 0-1,1 0 0,0 0 0,0 0 0,0 0 0,0 0 1,0 0-1,0 1 0,0-1 0,0 0 0,0 0 0,0 0 0,0 0 1,0 0-1,0 0 0,0 0 0,0 0 0,-1 0 0,1 0 0,0 0 1,0 0-1,0 1 0,0-1 0,0 0 0,0 0 0,0 0 1,0 0-1,0 0 0,0 0 0,0 0 0,0 0 0,0 0 0,0 1 1,2 18 2424,4 13-425,0 0-838,1-1 0,11 32 0,-17-60-1166,6 16 69,1-1-1,11 20 1,-15-32-380,0-1-1,0 1 1,0-1-1,0 0 1,1 0-1,0 0 1,0 0-1,1-1 1,-1 0-1,7 4 1,27 13-1008</inkml:trace>
  <inkml:trace contextRef="#ctx0" brushRef="#br0" timeOffset="1">1339 1297 11522,'0'-2'264,"8"-32"4570,-7 32-4471,-1 0-1,1 0 1,0 1 0,0-1 0,0 0 0,0 0-1,0 1 1,0-1 0,1 1 0,-1-1 0,1 1 0,-1 0-1,1-1 1,-1 1 0,3-1 0,-4 2-281,1 0 1,-1-1 0,0 1-1,0 0 1,1 0-1,-1 0 1,0 0-1,0 0 1,1 0 0,-1 0-1,0 0 1,1 0-1,-1 0 1,0 0 0,0 0-1,1 0 1,-1 0-1,0 0 1,1 0 0,-1 0-1,0 0 1,0 0-1,1 0 1,-1 0-1,0 0 1,0 0 0,1 1-1,-1-1 1,0 0-1,0 0 1,1 1 0,2 9 1118,-4 12-371,-16 121 1039,13-71-3032,8 1-4791,-1-58 4427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9:53.76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4 7 12219,'-4'-7'6817,"6"11"-5241,3 5-543,2 6-201,1 5-224,0 1-120,2 5-240,0 2-112,1-1-112,-1-3-112,-7-4-496,1-5-352,-16-18-4649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9:54.41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0 301 11266,'17'-4'3360,"0"-1"0,26-12 0,29-19 334,16-6-2616,-83 40-1227,-1 0-1,1 1 1,-1-2 0,1 1 0,-1 0 0,0-1 0,0 0 0,0 0 0,0 0 0,-1 0 0,1 0 0,-1-1 0,0 0 0,0 0 0,0 0 0,2-5 0,-2 4-604,0-1-1,-1 0 1,0 0 0,-1 0 0,0-1 0,1 1 0,-2 0 0,1 0-1,-1-1 1,0 1 0,0 0 0,-1-1 0,0 1 0,-2-8 0,2 9 289,-7-24-1532,8 28 2046,0 1 0,0 0-1,-1-1 1,1 1 0,0 0 0,0-1 0,0 1 0,0 0 0,0-1 0,-1 1 0,1 0 0,0-1-1,0 1 1,0 0 0,-1 0 0,1-1 0,0 1 0,0 0 0,-1 0 0,1-1 0,0 1 0,-1 0-1,1 0 1,0 0 0,-1 0 0,1 0 0,0-1 0,-1 1 0,1 0 0,0 0 0,-1 0 0,1 0-1,-1 0 1,1 0 0,0 0 0,-1 0 0,1 0 0,0 0 0,-1 0 0,1 1 0,0-1 0,-1 0-1,1 0 1,0 0 0,-1 0 0,1 0 0,0 1 0,-1-1 0,1 0 0,0 0 0,0 1 0,-1-1-1,1 0 1,0 0 0,0 1 0,-1-1 0,1 0 0,0 1 0,0-1 0,0 0 0,0 1 0,-1-1-1,1 0 1,0 1 0,0 0 0,-2 5 854,0 0 0,0 0 0,1 0 0,0 0 0,0 0 0,0 1 0,1-1 0,0 0 0,1 11 0,-1-9-322,0 12 13,2 0-1,0 0 1,1 0 0,0 0-1,2 0 1,9 22-1,-14-39-691,1-1 0,0 0 0,0 1 0,0-1-1,0 0 1,1 0 0,-1 0 0,0 0 0,1 0-1,0 0 1,-1-1 0,1 1 0,0 0 0,0-1-1,0 0 1,0 1 0,4 1 0,24 2-645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9:55.08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14 23 11578,'-1'0'219,"0"-1"286,0 0 0,0 0 1,0 0-1,0 0 0,0 0 1,0 0-1,1 0 0,-1 0 0,0 0 1,1 0-1,-1 0 0,0-1 1,1 1-1,0 0 0,-1 0 1,1 0-1,-1-3 0,4 15 3468,0 0-3391,7 45 746,3 0 0,28 76 0,-40-129-1306,9 18-280,-10-21 228,0 1 0,0-1 0,1 0 1,-1 0-1,0 0 0,0 0 0,0 0 0,0 1 0,0-1 0,0 0 0,0 0 0,0 0 0,0 0 1,1 0-1,-1 0 0,0 0 0,0 1 0,0-1 0,0 0 0,0 0 0,0 0 0,1 0 0,-1 0 1,0 0-1,0 0 0,0 0 0,0 0 0,0 0 0,1 0 0,-1 0 0,0 0 0,0 0 0,0 0 1,0 0-1,1 0 0,-1 0 0,0 0 0,1-12-2235,-1 8 1358,0 0 0,-1 0 1,1 0-1,-1 0 0,-3-8 1,-6-4-804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9:55.61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0 179 12283,'4'-9'785,"0"0"0,0-1 1,1 1-1,0 1 1,0-1-1,1 1 0,1 0 1,-1 0-1,1 1 1,14-12-1,-8 9-221,1 0 0,0 1 0,1 1-1,0 0 1,25-10 0,-33 16-401,-1 0 0,0 0-1,1 0 1,-1 1 0,1 0 0,9 0-1,-14 1-127,-1 0-1,1 0 1,0 0-1,-1 0 0,1 1 1,0-1-1,-1 0 1,1 1-1,-1-1 1,1 1-1,0 0 0,-1 0 1,0-1-1,1 1 1,-1 0-1,1 0 0,-1 1 1,0-1-1,0 0 1,0 0-1,0 0 1,0 1-1,0-1 0,0 1 1,0-1-1,0 1 1,0-1-1,-1 1 0,1-1 1,-1 1-1,1 1 1,0 3 32,0 0 1,-1 0-1,1-1 1,-1 1-1,0 0 1,-1 0-1,0 0 1,1-1-1,-2 1 1,1 0-1,-1-1 1,0 1-1,0-1 1,0 0-1,-1 0 1,0 1-1,-5 6 1,5-8-213,-1 1 0,0-1 0,0 0-1,0 0 1,-1 0 0,1 0 0,-10 4 0,10-5-439,0-1 0,-1 0 0,1-1 0,-1 1 0,1-1 0,-1 0-1,0 0 1,1 0 0,-10 0 0,2-2-851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9:56.06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131 1 12843,'-24'17'2327,"1"0"-740,0 1 0,-22 23 0,44-40-1519,-1 1 0,1 0-1,-1-1 1,1 1 0,0 0 0,0 0 0,0 0-1,0 0 1,0 0 0,1 0 0,-1 0 0,0 0-1,1 0 1,-1 0 0,1 1 0,0-1 0,0 0 0,0 3-1,0-4-36,1 1 0,-1-1 0,1 1 0,-1-1-1,1 0 1,-1 1 0,1-1 0,0 0 0,0 1 0,0-1-1,-1 0 1,1 0 0,0 0 0,1 1 0,-1-1-1,0 0 1,0-1 0,0 1 0,1 0 0,-1 0-1,0 0 1,1-1 0,-1 1 0,1-1 0,-1 1 0,2 0-1,36 7 283,-23-5-72,1 1-1,29 10 1,-42-12-131,-1-1 0,1 1 1,-1 0-1,1 0 0,-1 0 1,0 0-1,0 1 0,0-1 0,0 1 1,-1 0-1,1 0 0,-1 0 0,1 0 1,-1 0-1,0 0 0,0 1 0,2 6 1,-3-8-49,-1-1 0,0 1 0,0 0 0,0 0 0,0 0 1,0 0-1,0 0 0,0 0 0,-1 0 0,1-1 0,-1 1 0,1 0 0,-1 0 1,0 0-1,0-1 0,0 1 0,0 0 0,0-1 0,0 1 0,0-1 1,0 1-1,-1-1 0,1 0 0,0 1 0,-1-1 0,1 0 0,-1 0 1,-3 2-1,3-2-150,0 1 0,0-1 0,0 0 0,-1 0 0,1 0 0,-1 0 0,1 0 0,-1 0 0,1-1 0,-1 1 0,1-1 0,-1 0 0,0 0 0,1 0 0,-1 0 0,1 0 0,-1 0 0,0-1 0,1 1 0,-4-2 0,4 1-188,0 0-1,1 0 0,-1 0 1,0 0-1,0 0 1,1-1-1,-1 1 0,1 0 1,-1-1-1,1 1 0,0-1 1,0 0-1,-2-1 1,2-12-1025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9:56.60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10 3 11634,'0'6'2016,"1"-9"560,-1 3-2489,0 0-1,0-1 0,0 1 1,0 0-1,0 0 1,0 0-1,0 0 1,0-1-1,0 1 1,0 0-1,0 0 1,0 0-1,0 0 1,0-1-1,0 1 1,0 0-1,0 0 1,0 0-1,0 0 0,0 0 1,0-1-1,0 1 1,0 0-1,0 0 1,1 0-1,-1 0 1,0 0-1,0 0 1,0-1-1,0 1 1,0 0-1,1 0 1,-1 0-1,0 0 1,0 0-1,0 0 0,0 0 1,0 0-1,1 0 1,-1 0-1,0 0 1,0 0-1,0 0 1,0 0-1,1 0 1,-1 0-1,0 0 1,0 0-1,0 0 1,0 0-1,1 0 1,-1 0-1,0 0 1,0 0-1,0 0 0,0 0 1,0 0-1,1 1 1,-1-1-1,0 0 1,0 0-1,0 1-7,1-1 0,-1 1-1,0-1 1,0 1 0,1 0-1,-1-1 1,0 1-1,0-1 1,0 1 0,0 0-1,0-1 1,0 1 0,0 0-1,0-1 1,0 1 0,0 0-1,0-1 1,-1 1-1,1 0 1,0-1 0,0 1-1,-1-1 1,1 1 0,0-1-1,-1 1 1,1 0 0,0-1-1,-1 1 1,1-1 0,-1 0-1,1 1 1,-2 0 0,-1-10 175,3 9-249,0 0-1,0 0 0,0 1 1,0-1-1,0 0 1,0 0-1,0 0 0,0 0 1,0 1-1,0-1 0,0 0 1,0 0-1,0 0 1,0 0-1,0 0 0,0 1 1,0-1-1,0 0 1,0 0-1,-1 0 0,1 0 1,0 0-1,0 0 1,0 1-1,0-1 0,0 0 1,0 0-1,-1 0 1,1 0-1,0 0 0,0 0 1,0 0-1,0 0 1,-1 0-1,1 0 0,0 0 1,0 0-1,0 0 1,0 0-1,-1 0 0,1 0 1,0 0-1,0 0 1,0 0-1,0 0 0,-1 0 1,1 0-1,0 0 0,0 0 1,0 0-1,0 0 1,0 0-1,-1 0 0,1 0 1,0 0-1,0-1 1,0 1-1,0 0 0,0 0 1,0 0-1,0 0 1,-1 0-1,1 0 0,0-1 1,0 1-1,0 0 1,0 0-1,-1 3-1317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4:28.5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99 6665,'-1'-4'6159,"1"-17"-5172,0 19-884,1 0-1,-1 0 1,1 1 0,-1-1 0,1 0 0,0 0-1,0 0 1,0 1 0,0-1 0,0 1-1,0-1 1,0 1 0,0-1 0,1 1-1,-1-1 1,0 1 0,1 0 0,0 0 0,-1 0-1,1 0 1,-1 0 0,1 0 0,0 0-1,0 1 1,0-1 0,-1 0 0,1 1-1,0 0 1,0-1 0,0 1 0,0 0 0,0 0-1,2 0 1,6 2 187,-1 0-1,1 0 0,-1 1 1,0 0-1,14 7 1,8 2-92,20 1 193,-1-3 0,2-2-1,59 2 1,10 1-155,-20 4-168,-43-6-26,113 4 0,78-28-6,-164 8-24,136-8 87,-188 11 67,63-14 1,32-18 392,-71 18-113,-34 12-212,108-29 1193,-94 31-579,-34 4-755,-1 0 0,0 0 0,1 0 0,-1 0 0,1 0 0,-1 1 0,0 0 0,1-1 1,-1 1-1,0 0 0,0 0 0,3 1 0,-4 0 33,-1-1 0,1 0 0,-1 1 0,1-1 0,-1 0 0,1 1 0,-1-1 0,0 1 0,1-1 0,-1 1 0,0-1 0,0 3 0,1 5 338,-1-8-474,1 0 0,-1 1 1,1-1-1,-1 0 0,0 0 1,1 1-1,-1-1 0,0 0 1,0 1-1,0-1 0,0 0 1,0 1-1,0-1 0,0 0 0,-1 0 1,1 1-1,0-1 0,-1 2 1,4-15-3856,0-7 2182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9:57.30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151 267 11210,'-41'8'789,"14"-2"1042,-32 2 0,58-8-1704,0 0 0,-1 1 1,1-1-1,0 0 0,0 0 1,0-1-1,0 1 1,-1 0-1,1 0 0,0-1 1,0 1-1,0 0 0,0-1 1,0 1-1,-2-2 0,3 2-63,-1-1 0,1 1 0,0-1 0,0 1 0,-1 0 0,1-1-1,0 1 1,0-1 0,-1 1 0,1-1 0,0 0 0,0 1 0,0-1-1,0 1 1,0-1 0,0 1 0,0-1 0,0 1 0,0-1 0,0 1 0,0-1-1,0 0 1,0 0 0,2-2 121,-1-1-1,1 1 1,-1-1 0,1 1-1,0-1 1,0 1 0,6-6-1,25-25 623,3 1-1,53-40 0,-62 52-420,-6 5-62,45-34 915,-64 49-1191,-1 0 0,1-1 0,0 1 0,0 0 0,0 0 0,0 0 0,0 1 0,0-1-1,0 0 1,0 1 0,0-1 0,1 1 0,2 0 0,-5 0-41,0 0 0,0 0 0,1 0 0,-1 0 0,0 0 0,1 1 0,-1-1 0,0 0-1,0 0 1,0 0 0,1 1 0,-1-1 0,0 0 0,0 0 0,0 0 0,1 1 0,-1-1 0,0 0 0,0 1 0,0-1 0,0 0 0,0 0-1,0 1 1,1-1 0,-1 0 0,0 1 0,0-1 0,0 1 0,-4 16 7,-9 12-53,-1-1 1,-28 42 0,11-20-27,-33 57-1,61-97 67,10-12 0,10-13 0,-16 14-1,97-102 31,-89 94-26,97-88 63,-82 80-5,-24 17-61,0-1 0,1 1 0,-1 0 0,0 0 0,1 0 0,-1-1 0,0 1 0,1 0 1,-1 0-1,0 0 0,1 0 0,-1 0 0,0 0 0,1 0 0,-1-1 0,1 1 0,-1 0 1,0 0-1,1 1 0,-1-1 0,0 0 0,1 0 0,-1 0 0,1 0 0,-1 0 0,0 0 1,1 0-1,-1 1 0,0-1 0,1 0 0,-1 0 0,0 0 0,1 1 0,-1 0 1,0 0-1,1-1 1,-1 1-1,0 0 1,0 0-1,0 0 0,0 0 1,0 0-1,0-1 1,0 1-1,0 0 1,0 0-1,0 0 0,0 0 1,-1 1-1,-3 14-72,-1-1 1,-1 0-1,-12 24 0,-30 44-150,12-23 502,35-58-226,0 0-1,-1 0 1,1 0 0,0 0-1,1 1 1,-1-1 0,0 0-1,1 1 1,-1-1 0,1 1-1,0-1 1,-1 1 0,1-1-1,1 1 1,-1 3 0,1-5-21,-1 0 0,1 0 0,0 0 0,-1 0 0,1 0 0,0 0 0,0 0 0,-1 0 0,1 0 0,0 0 0,0 0 0,0-1 0,0 1 0,0 0 0,0-1 0,1 1 0,-1-1 0,0 1 0,0-1 0,0 1 0,1-1 0,-1 0 0,0 0 0,0 0 0,0 1 0,1-1 0,-1 0 0,0-1 0,0 1 0,2 0 0,6-1 36,1-1 0,-1 0 0,0 0 0,0-1 0,0 0 0,0 0 0,0-1 0,-1 0 0,1-1-1,7-5 1,13-11-720,33-29-1,-17 6-1289,1-8 655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9:57.94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227 13 15795,'-1'0'190,"1"-1"0,0 0-1,0 1 1,0-1-1,-1 0 1,1 1 0,0-1-1,-1 1 1,1-1-1,-1 1 1,1-1 0,0 1-1,-1-1 1,1 1-1,-1-1 1,0 1 0,1-1-1,-1 1 1,1 0 0,-1-1-1,1 1 1,-1 0-1,0-1 1,1 1 0,-1 0-1,0 0 1,1 0-1,-1 0 1,0 0 0,1 0-1,-1 0 1,0 0-1,1 0 1,-1 0 0,0 0-1,0 0 1,1 0-1,-2 1 1,-1 0 95,0 0-1,0 0 1,0 0-1,0 1 1,0-1 0,0 1-1,-3 2 1,-11 12-20,0 1-1,1 1 1,1 1 0,-19 28 0,25-34-224,1-2-13,-1 1-14,0 0 0,1 0 0,1 1 1,0 0-1,0 0 0,-6 21 0,13-33-14,-1 1 1,1-1-1,0 0 1,0 1-1,-1-1 0,1 0 1,0 1-1,0-1 1,0 1-1,1-1 0,-1 0 1,0 1-1,1 1 1,-1-2-2,1-1 0,-1 1 1,1 0-1,-1-1 1,1 1-1,-1-1 0,1 1 1,-1-1-1,1 1 1,-1-1-1,1 1 0,0-1 1,-1 1-1,1-1 1,0 0-1,-1 0 0,1 1 1,0-1-1,3 1-1,0-1 1,0 1-1,0-1 0,0 0 0,0 0 1,0-1-1,4 0 0,-1 0 9,2 0 0,22-3 22,50 1 0,-79 3-12,0 0 1,-1 0-1,1 0 1,0 1-1,0-1 0,-1 0 1,1 1-1,0-1 1,-1 1-1,1 0 0,0 0 1,-1-1-1,1 1 0,-1 0 1,1 0-1,-1 0 1,1 1-1,-1-1 0,2 3 1,-2-2 34,1 0 1,-1 0-1,-1 0 1,1 1-1,0-1 1,-1 0-1,1 0 1,-1 1-1,1-1 1,-1 1-1,0-1 1,0 0-1,0 1 1,-1 4-1,-1 1 58,0 0-1,0 0 1,-1 0 0,1 0-1,-2-1 1,1 1 0,-1-1 0,-1 0-1,1 0 1,-9 10 0,6-9-389,0 0 1,-1 0-1,0-1 1,-1 0-1,1 0 1,-1-1-1,-15 8 0,24-14 141,-1 1-1,1-1 0,-1 0 0,0 1 0,1-1 0,-1 0 0,1 1 0,-1-1 0,1 0 1,-1 0-1,0 0 0,1 0 0,-1 1 0,0-1 0,1 0 0,-1 0 0,0 0 0,1 0 1,-1 0-1,1-1 0,-1 1 0,0 0 0,1 0 0,-1 0 0,1 0 0,-1-1 0,0 1 1,1 0-1,-1-1 0,1 1 0,-1 0 0,1-1 0,-1 1 0,1-1 0,-1 1 0,1-1 1,0 1-1,-1-1 0,1 1 0,-1-1 0,1 1 0,0-1 0,0 1 0,-1-1 0,1 0 1,0 1-1,0-2 0,-1-12-1347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9:58.25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1 14651,'13'6'2248,"1"0"0,-1 1-1,21 15 1,-21-12-1238,0 1 1,-1 0-1,12 14 1,-11-9-798,-1 0 0,0 1 0,-1 0-1,-1 1 1,-1 0 0,9 25 0,-16-32-2203,-9-18-704,-9-17-1946,6 7 2220,-3-7 1049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9:58.86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21 76 10322,'-2'-1'532,"0"0"0,1 0 0,-1 0 0,1 0 0,-1-1 0,1 1 1,0 0-1,0-1 0,0 1 0,0-1 0,0 0 0,0 1 0,0-1 0,-1-2 0,2 3-375,0 0 1,0 0-1,0 0 0,0 1 1,0-1-1,0 0 1,1 0-1,-1 0 0,0 0 1,1 0-1,-1 0 1,0 1-1,1-1 0,-1 0 1,1 0-1,-1 1 1,1-1-1,-1 0 0,1 0 1,0 1-1,-1-1 1,1 1-1,0-1 0,0 1 1,-1-1-1,1 1 1,0-1-1,0 1 0,0 0 1,0-1-1,-1 1 1,3 0-1,13-6 487,1 1-1,0 2 1,0-1-1,19 0 1,-9 1-2,-22 2-482,8-1 183,-1 1-1,0 0 1,22 1 0,-31 0-290,0 1 1,0-1-1,0 1 0,0 0 1,-1 0-1,1 0 0,0 0 1,-1 0-1,5 3 0,-6-3-35,0 0 1,0 0-1,1 0 0,-1 0 0,0 0 1,0 1-1,-1-1 0,1 0 0,0 1 1,0-1-1,-1 0 0,1 1 0,0-1 1,-1 1-1,1-1 0,-1 1 0,0-1 0,1 4 1,-2-4-10,1 1 0,0 0-1,0-1 1,-1 1 0,1-1 0,-1 1 0,1-1 0,-1 1 0,1-1 0,-1 1 0,0-1 0,0 1 0,0-1-1,0 0 1,0 0 0,-2 3 0,-24 17-120,21-16 21,-16 11-1148,-24 14 0,37-25 201,-1-1 0,1 0 0,0 0 0,-1-1-1,-19 5 1,10-7-538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9:59.33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73 14195,'1'-2'433,"-1"-1"1,1 1-1,-1 0 0,1-1 0,0 1 1,0 0-1,0 0 0,0 0 0,0 0 0,1 0 1,-1 0-1,0 0 0,1 0 0,0 0 1,-1 0-1,1 1 0,0-1 0,0 1 1,0 0-1,0-1 0,2 0 0,10-5 881,27-8 0,-36 13-1168,1 0-1,0 1 0,-1 0 0,1 0 0,0 1 0,0-1 0,-1 1 0,7 1 1,-10 0-129,0-1 1,0 1 0,-1 0 0,1-1 0,0 1-1,-1 0 1,1 0 0,-1 0 0,1 0 0,-1 1 0,1-1-1,-1 0 1,0 0 0,0 1 0,0-1 0,0 1-1,0-1 1,0 1 0,0 0 0,0-1 0,0 1-1,-1 0 1,1 0 0,-1-1 0,1 1 0,-1 0 0,1 3-1,0 4-10,-1-1-1,1 1 1,-2-1-1,0 13 0,-4 4 8,0-1 0,-2-1 0,-11 29-1,7-22 24,-7 33-1,14-47-8,2-9 55,1 0-1,-1 1 1,1-1-1,0 1 1,0 11-1,1-19-45,1 0 0,-1 1 0,0-1-1,0 1 1,1-1 0,-1 0 0,0 1 0,1-1 0,-1 0-1,0 1 1,1-1 0,-1 0 0,0 0 0,1 1 0,-1-1-1,1 0 1,-1 0 0,0 0 0,1 1 0,-1-1 0,1 0-1,-1 0 1,1 0 0,-1 0 0,1 0 0,-1 0 0,0 0-1,1 0 1,-1 0 0,1 0 0,-1 0 0,1 0 0,-1 0-1,1-1 1,-1 1 0,0 0 0,1 0 0,0-1 0,19-7 767,18-13 140,-28 15-1081,1-1 0,-1 2 0,1 0 0,1 0 0,-1 1 0,0 0 0,14-2 0,-12 4-2292,-2 1 805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0:01.98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1 194 8194,'24'-27'6574,"-28"31"-4642,-1 0 478,9-10-1134,42-43 1034,-41 43-2100,1 0 1,-1 1 0,1 0 0,0 0-1,0 0 1,12-7 0,2 1 128,22-8 0,-30 14-194,1 1 0,0 0-1,15-2 1,-12 3 34,69-8 1022,-72 9-948,52-7 1095,-57 8-1109,1 1 0,-1 0 0,1 0 0,-1 1 1,12 3-1,-16-3-150,0 0 1,0 1-1,0-1 0,-1 1 1,1 0-1,-1 1 1,0-1-1,0 0 1,1 1-1,-1 0 0,-1-1 1,1 1-1,0 1 1,-1-1-1,0 0 0,1 0 1,-1 1-1,2 5 1,-4-9-112,0 0 0,0 0 0,0 1 0,0-1 0,0 0 0,0 0 0,0 0 0,0 1 0,1-1 0,-1 0 0,0 0 0,0 0 0,0 1 0,0-1 0,0 0 0,0 0 0,1 0 0,-1 0 0,0 1 1,0-1-1,0 0 0,1 0 0,-1 0 0,0 0 0,0 0 0,0 0 0,1 0 0,-1 0 0,0 0 0,0 1 0,0-1 0,1 0 0,-1 0 0,0 0 0,6-6-1246,2-11-1078,-2-4 751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0:03.96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15 42 9826,'-11'-8'10245,"7"25"-6838,12-43-1988,-8 25-1365,7-4 1231,-7 3-1185,0 1 1,1-1-1,-1 1 0,0 0 0,1-1 0,-1 1 0,1-1 0,0 1 1,0 0-1,-1 0 0,2-2 0,-2 3-98,0 0 0,0 0 0,0 0-1,0 0 1,0 0 0,0 0 0,0 0 0,0 0-1,1 0 1,-1 0 0,0 0 0,0 0 0,0 0 0,0 0-1,0 0 1,0 0 0,0 0 0,0 0 0,0 0 0,0 0-1,0-1 1,0 1 0,0 1 0,0-1 0,0 0 0,0 0-1,0 0 1,0 0 0,1 0 0,-1 0 0,0 0 0,0 0-1,0 0 1,0 0 0,0 0 0,0 0 0,0 0-1,0 0 1,0 0 0,0 0 0,0 0 0,0 0 0,0 0-1,0 0 1,0 0 0,0 0 0,0 0 0,0 0 0,0 0-1,0 0 1,0 0 0,0 0 0,0 0 0,0 1 0,0-1-1,0 0 1,0 0 0,0 0 0,0 0 0,0 0 0,0 0-1,0 0 1,0 0 0,0 0 0,0 0 0,0 0 0,0 0-1,-2 11-6,2-10-1,0 2 6,0-3 7,2 0 68,1-2 92,-5 12-73,-1-5-84,3-4 0,1 0-6,-1-1 151,-8 7 218,8-7-368,0 1 6,0 0 0,-1 1 0,1-1-1,0 0 1,0 0 0,0 1 0,0-1-1,0 0 1,1 0 0,-1 1 0,0-1 0,0 0-1,1 2 1,3 0 384,-3-3-365,0 0-1,-1 1 0,1-1 0,-1 0 0,1 1 1,-1-1-1,1 1 0,-1-1 0,1 1 1,-1-1-1,0 1 0,1-1 0,-1 1 1,0-1-1,1 2 0,15 32 204,-2 1 0,-1 0 0,-2 1 0,7 38 1,3 29 395,-17-175-11245,-4 49 9072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0:04.56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49 13987,'4'-14'5000,"-3"13"-4748,-1-1 1,0 1 0,1-1-1,0 1 1,-1-1-1,1 1 1,0-1-1,-1 1 1,1 0-1,0-1 1,0 1-1,0 0 1,0 0 0,0 0-1,2-2 1,-1 1-209,0 1 0,1 0 1,-1 0-1,0 0 0,0 0 1,1 0-1,-1 0 0,1 0 1,-1 1-1,0 0 0,1-1 1,-1 1-1,1 0 0,-1 0 0,1 0 1,-1 0-1,1 1 0,-1-1 1,1 1-1,-1-1 0,0 1 1,1 0-1,-1 0 0,0 0 1,0 0-1,1 0 0,-1 1 1,0-1-1,0 0 0,0 1 1,-1 0-1,1 0 0,0-1 1,0 1-1,-1 0 0,0 0 1,1 0-1,-1 1 0,0-1 1,0 0-1,2 5 0,-2 0-25,0 0-1,0 0 0,-1 0 1,0 0-1,0 0 0,-1 0 0,0 1 1,-1 6-1,-19 57 109,12-45-24,-2 4 104,6-18 16,0 1 0,-3 17 0,6-21 108,1-8-299,1-1 0,0 0 1,0 0-1,0 1 0,0-1 0,-1 0 0,1 1 0,0-1 1,0 0-1,0 0 0,0 1 0,0-1 0,0 0 0,0 1 1,0-1-1,0 0 0,0 1 0,0-1 0,0 0 0,0 0 0,0 1 1,0-1-1,1 0 0,-1 1 0,0-1 0,16 0 708,-11-2-608,1-1-1,-1 1 0,1-1 0,-1 0 0,0 0 1,0-1-1,9-7 0,3-2 8,-3 3-112,49-36-251,-54 39-959,-1-1 1,0 0-1,0 0 1,11-17-1,-6 5-1476,2-1 1000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0:05.22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39 0 13107,'-3'7'5896,"-6"6"-3056,3-5-1747,3-4-846,0 0 0,1 0 1,0 0-1,0 1 1,0-1-1,1 1 0,-1-1 1,1 1-1,0-1 1,0 10-1,1-12-220,0 0 1,1 1-1,-1-1 0,1 1 0,-1-1 1,1 0-1,0 0 0,0 1 0,0-1 1,0 0-1,0 0 0,1 0 0,-1 0 0,1 0 1,-1-1-1,1 1 0,0 0 0,0-1 1,-1 1-1,1-1 0,0 1 0,0-1 1,3 1-1,4 3 6,0-2 0,0 1 1,1-1-1,-1-1 0,1 1 1,-1-2-1,1 1 0,0-1 0,0-1 1,0 0-1,-1 0 0,1-1 0,0 0 1,-1-1-1,19-5 0,-24 5 56,-2 1 1,1-1-1,0 1 0,0-1 1,0 0-1,-1 0 0,1-1 1,-1 1-1,0 0 0,3-4 1,-4 5-10,0-1 1,0 0 0,0 1-1,0-1 1,0 0 0,0 0 0,0 0-1,-1 0 1,1 0 0,-1 0-1,0 0 1,1 0 0,-1 0-1,0 0 1,0 0 0,0 0 0,-1-3-1,1 4-44,-1-1 1,1 1-1,-1 0 0,0-1 0,1 1 0,-1 0 1,0 0-1,0 0 0,0-1 0,0 1 0,0 0 0,0 0 1,0 1-1,0-1 0,-1 0 0,-1-1 0,-24-10 209,20 9-166,-9-4 139,0 2 1,-27-7-1,37 11-389,0 0 0,0 0 0,0 1 0,0 0 0,0 0 0,0 0 0,0 0 0,0 1 0,0 0 0,-11 4 1,42 10-12242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9:18.53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181 65 8786,'-3'-16'4158,"3"14"-3612,-1-1 1,1 1-1,-1-1 0,1 1 1,0-1-1,0 1 0,0-3 0,2-3 605,0-5 2074,-2 13-3183,0 0 0,0-1 1,0 1-1,0 0 0,-1-1 1,1 1-1,0 0 0,0-1 1,-1 1-1,1 0 0,0 0 1,0-1-1,-1 1 0,1 0 0,0 0 1,-1 0-1,1-1 0,0 1 1,-1 0-1,1 0 0,0 0 1,-1 0-1,1 0 0,-1 0 0,1 0 1,0 0-1,-1 0 0,1 0 1,0 0-1,-1 0 0,0 0 1,-1 0 15,1 1 1,-1-1-1,0 1 1,1-1-1,-1 1 1,0 0-1,1 0 1,-1 0-1,1 0 1,-1 0-1,1 0 1,0 0-1,-1 0 1,0 2-1,-21 24 538,18-22-506,-21 31 318,1 0 1,-36 70-1,60-105-393,1-1-1,-1 1 1,1 0-1,-1 0 1,1 0-1,-1 0 1,1 0 0,0 0-1,-1 0 1,1 0-1,0 0 1,0 0-1,0 0 1,0 0-1,0 0 1,0 0 0,0 0-1,0 0 1,0 0-1,0 0 1,1 0-1,-1 0 1,1 1-1,0-1-1,0-1 1,0 1-1,0 0 0,0-1 0,0 1 0,0-1 0,1 0 0,-1 1 0,0-1 0,0 0 0,1 0 0,-1 0 0,0 0 0,0 0 1,0 0-1,1 0 0,-1 0 0,0 0 0,2-1 0,34-7 108,-26 5-35,0 0 0,19-1-1,-26 4-34,1 0-1,-1 0 0,1 1 0,-1-1 0,1 1 1,-1 0-1,0 1 0,1-1 0,-1 1 1,6 2-1,9 8 286,0 1-1,-1 1 1,0 0 0,23 26 0,-31-31-217,2 3 35,27 27 335,-36-36-396,0 1-1,0 0 1,0 0-1,-1 0 1,0 1-1,1-1 1,-1 0-1,2 8 1,-4-11-55,0 1 0,0-1 0,0 1 0,0-1 0,0 1 0,0-1 0,0 0 0,-1 1-1,1-1 1,-1 0 0,1 1 0,-1-1 0,1 0 0,-1 1 0,0-1 0,1 0 0,-1 0 0,0 0 0,0 0 0,0 0 0,-2 2 0,-3 2 166,0 0 0,-12 7 1,17-11-174,-224 161 554,216-156-917,8-6-781,10-12-1479,-4 5 2106,49-68-6292,-4 9 4595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1:16.7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1 306 7162,'24'-2'3346,"39"-6"1,-40 4-2548,-15 3-550,0-2 1,0 1 0,0-1-1,11-6 1,11-4 228,43-10 381,0 3 1,81-11 0,-12 8-573,114-12 335,-206 35-329,0 3-1,93 16 0,24 2 250,96-23-87,0-19-137,170-6 40,-148 42-121,-101-3 57,263-8 314,-251-6-400,-27 1-39,306 13 117,-156 33 70,-38-4 57,-128-28-169,299-14-1,242 14 460,34-2-342,-651-17-60,118-25 0,69-35 172,-101 14-245,-1 0-111,-117 40-93,75-10-1,-72 17-20,0 1-1,80 6 0,-122-2-13,31 4-97,-1-2 1,58-5 0,-91 3-45,0 0 0,1-1 1,-1 1-1,0-1 0,0 0 1,0 0-1,0 0 1,0-1-1,0 1 0,0-1 1,0 1-1,3-3 0,18-20-648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4:32.1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531 1668 8706,'-1'-2'210,"-1"-1"0,0 0 0,1 0 0,-1 0 0,1 0 1,0 0-1,0 0 0,0 0 0,1 0 0,-1-6 0,1 6-106,0 1 0,0 0 1,1 0-1,-1 0 0,1 0 0,-1 0 0,1 0 0,0 0 1,0 0-1,0 0 0,0 0 0,0 1 0,1-1 0,-1 0 1,0 1-1,1-1 0,1-1 0,4-4 231,1 1 1,-1 0-1,1 0 0,0 1 0,0 0 1,1 1-1,-1 0 0,1 0 0,0 1 1,0 0-1,10-2 0,-6 3-83,-1 0-1,1 1 1,-1 1 0,1 0-1,-1 1 1,1 0 0,-1 1-1,14 3 1,35 8-2,0-3 0,70 2 1,125-8 321,-116-3-303,568 54 697,-215-1-899,-353-47 40,213-17 0,389-29 1015,-534 32-1109,-169 3-7,0-2 1,0-2-1,47-15 1,155-57 19,-206 69 24,-1-2-1,58-30 0,-72 31-30,0-1 0,0-1 0,-1 0 0,-1-1 0,21-24 0,-7 5-2,2-2 288,-3 0 1,53-78-1,-81 109-217,-1 0-1,1 0 0,-1-1 0,0 1 1,0-1-1,-1 1 0,0-1 1,0 0-1,0 1 0,0-1 0,-1 0 1,0 0-1,0 0 0,-1 1 1,0-1-1,-1-7 0,-4-5 71,0 1 0,-1-1 0,-15-27 0,14 31-152,-1-5-7,-2 0 0,-1 1-1,0 1 1,-1-1 0,-1 2 0,0 0 0,-1 1 0,-1 0-1,-1 1 1,0 1 0,0 1 0,-1 0 0,-1 1 0,0 1-1,0 1 1,-29-9 0,-172-37 40,35 11 15,110 22-31,-249-67-31,-8 23-141,22 32 55,-100-15 92,-715-172 0,996 192-12,-171-17 0,247 43 1,0 2 0,-56 6 0,71 0 0,1 1 1,-1 1-1,-60 22 1,56-12-2,1 1 0,-69 42 0,-66 65-8,97-65 20,14-11-17,-59 58 1,106-89 14,2 2 0,0 0 0,1 1 0,1 1 0,1 0 0,1 0 0,1 2 0,1-1 0,-8 28 0,6-8 0,2 1 1,1-1 0,3 2-1,-2 60 1,8-78 8,1 0 1,2 0-1,0-1 1,1 1-1,2-1 1,1 0-1,1 0 1,1-1-1,19 38 1,-16-41 20,1-1 1,0 0-1,2-1 1,0-1-1,1 0 0,1-1 1,1-1-1,0-1 1,1 0-1,32 19 0,-23-19 27,1-1 1,0-2-1,60 20 0,-43-21 11,1-2 0,50 4-1,28-6 117,135-9-1,-251 1-171,394-32-332,-270 17-3025,-85 13 2008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9:19.83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1 14283,'6'4'10060,"-4"-2"-9744,0 1 1,0 0 0,0 0 0,0 0 0,0 0 0,-1 0 0,1 0 0,-1 0 0,0 1 0,0-1-1,1 6 1,2 5 213,103 340 2991,-78-266-3318,-25-78-264,1 1 0,1-1 0,0-1 0,0 1 0,0-1 0,9 9 0,-14-17-23,-1-1-1,0 1 0,1-1 1,-1 1-1,1-1 1,-1 1-1,1-1 0,-1 1 1,1-1-1,-1 0 1,1 1-1,0-1 0,-1 0 1,1 1-1,-1-1 1,1 0-1,0 0 0,-1 0 1,1 0-1,0 1 1,0-1-1,-1-1-9,1 1 0,-1 0-1,0-1 1,1 1 0,-1 0 0,0-1 0,1 1-1,-1 0 1,0-1 0,0 1 0,0-1 0,1 1-1,-1 0 1,0-1 0,0 1 0,0-1 0,0 1 0,0-1-1,0 1 1,0-1 0,0 1 0,0-1 0,-4-34-4033,3 32 3543,-6-31-2354,-6-10 1102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9:20.26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1 191 13499,'0'-5'492,"0"0"0,1 0 0,0 0 0,0 0-1,0 0 1,0 1 0,1-1 0,0 0 0,0 1 0,0-1 0,0 1 0,1 0 0,-1 0 0,1 0 0,0 0 0,1 0-1,-1 1 1,1-1 0,-1 1 0,9-6 0,9-6 481,0 1 1,35-18-1,-43 26-747,0 0 0,0 1 0,0 1 0,1 0 0,-1 1 0,18-2 0,-29 4-187,0 1 0,1 0 0,-1 0 0,1 0 0,-1 0 0,0 1 0,1-1 0,-1 1 0,0-1 0,1 1 0,-1 0 0,0 0 0,0 0 0,0 0 0,0 0 0,0 0 0,3 3 0,-3-2 3,0 0 1,0 0 0,-1 1 0,1-1-1,-1 0 1,0 1 0,1-1 0,-1 1 0,0 0-1,-1-1 1,1 1 0,0 0 0,-1-1 0,1 6-1,-1 2 42,0 0 0,-1-1-1,0 1 1,0 0-1,-1-1 1,0 0-1,-1 1 1,0-1 0,-8 16-1,0-4-23,-1 0 0,-25 34-1,22-37-59,-28 30-1,36-42-464,1 0-1,-1-1 1,1 0 0,-1 0-1,-1 0 1,1-1 0,-1 0 0,-9 3-1,9-7-1800,8 0 2194,0 0-1,0 0 0,0 0 0,0-1 0,-1 1 0,1 0 1,0 0-1,0 0 0,0-1 0,0 1 0,0 0 0,0 0 0,0-1 1,0 1-1,0 0 0,0 0 0,0 0 0,0-1 0,0 1 1,0 0-1,0 0 0,0-1 0,0 1 0,0 0 0,0 0 0,1 0 1,-1-1-1,0 1 0,0 0 0,0 0 0,0-1 0,9-10-1546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9:21.42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57 170 3561,'-8'4'9942,"7"-4"-9743,-6-2 4223,-9 2-947,-9 0 346,28-4-3359,4-3-201,-7 7-184,104-119 3093,-82 92-2648,-21 26-500,0-1 1,1 0-1,-1 1 1,1-1-1,-1 1 1,1 0-1,3-2 1,-5 3-21,1-1 1,-1 1 0,1 0 0,0 0-1,-1 0 1,1-1 0,-1 1 0,1 0-1,0 0 1,-1 0 0,1 0 0,0 0 0,-1 0-1,1 0 1,0 0 0,-1 1 0,2-1-1,0 2-20,1-1 0,-1 1 0,0 0 0,1 0 0,-1 0 0,0 0 0,0 0 0,-1 0 0,3 4 0,14 13-217,-16-17 221,0 0 1,0 0-1,1 0 0,-1 0 1,-1 1-1,1-1 0,0 0 1,0 1-1,-1 0 0,0-1 1,1 1-1,-1 0 0,0 0 1,0 0-1,-1 0 1,1 0-1,-1 0 0,1 0 1,-1 5-1,-2 4-13,0 0 1,-1-1-1,0 1 1,-1-1-1,-8 18 1,4-7-30,0-3 8,0 1-34,-8 32-1,15-48 67,0 0 0,0 0 0,-1 0 0,1 0 0,-1 0 0,0 0 0,0 0 1,0-1-1,-1 1 0,1-1 0,-1 0 0,0 0 0,0 0 0,-4 4 0,2-4-42,9-5 46,11-5 21,-7-2-8,-4 5-1,0 1 1,0-1-1,1 1 0,-1 0 0,9-5 0,-5 4 6,-1 1-1,1 0 1,0 0-1,0 0 0,0 1 1,0 1-1,13-2 1,-18 2 0,1 1 0,-1 1 0,0-1 0,0 0 0,1 1 0,-1 0 0,0-1 0,0 1 0,0 1 0,0-1 0,0 0 0,0 1 1,0-1-1,0 1 0,-1 0 0,1 0 0,0 0 0,-1 0 0,0 0 0,0 1 0,1-1 0,1 5 0,1-1 13,-1 1 1,0 1-1,-1-1 0,0 0 0,0 1 0,0-1 0,-1 1 1,0 0-1,-1 0 0,0 0 0,1 12 0,-3-9 95,1 0 0,-1 0 0,-1 0-1,0 0 1,-1-1 0,0 1 0,-8 18-1,8-22 37,0-1-1,0 0 1,0 0-1,-8 10 0,8-13-47,0 0 0,0-1 0,0 1 0,0 0 0,-1-1 0,1 0 0,-1 0-1,1 0 1,-6 2 0,-6 2-102,1 0-1,-1-1 1,-1 0 0,1-2-1,-1 1 1,-22 0-1,38-4-28,0 1 0,-1-1 0,1 0 0,0 0 0,0 0 0,-1 0-1,1 0 1,0 0 0,-1 0 0,1 0 0,0 0 0,0 0-1,-1 0 1,1-1 0,0 1 0,-1 0 0,1 0 0,0 0-1,0 0 1,-1 0 0,1 0 0,0-1 0,0 1 0,-1 0-1,1 0 1,0 0 0,0-1 0,0 1 0,-1 0 0,1 0 0,0-1-1,0 1 1,0 0 0,0 0 0,0-1 0,-1 0 0,8-19-724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0:19.80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25 69 8730,'1'0'201,"1"-1"0,-1 0 0,0 0 0,0 0 0,0 0 0,0 0 0,0 0-1,0 0 1,0 0 0,0 0 0,0 0 0,0-1 0,-1 1 0,2-2 0,5-9 1286,-1-9 4806,-7 14-2741,-3 14-3072,-4 5 62,6-10-453,1 0 0,-1-1 0,1 1 1,0 0-1,0 0 0,0 0 0,0 0 0,0 0 1,0 0-1,1 1 0,-1-1 0,1 0 1,-1 0-1,1 4 0,0 2 393,3 11 639,-3-19-1103,0 0 0,1 0 1,-1 1-1,0-1 0,0 0 0,1 0 0,-1 0 1,0 0-1,1 0 0,-1 1 0,0-1 0,1 0 1,-1 0-1,0 0 0,1 0 0,-1 0 0,0 0 1,0 0-1,1 0 0,-1 0 0,0 0 0,1-1 1,-1 1-1,0 0 0,1 0 0,-1 0 0,0 0 0,1 0 1,-1-1-1,9-4 203,-6 3-152,0-1 1,-1 0-1,1 0 0,-1 0 1,0-1-1,0 1 0,3-6 1,-5 7-36,1 1 0,0-1 1,-1 1-1,1-1 1,-1 1-1,0-1 0,1 0 1,-1 1-1,0-1 0,0 1 1,0-1-1,0 0 0,0 1 1,0-1-1,-1 1 0,1-1 1,0 1-1,-1-1 0,1 0 1,-2-1-1,1 2 17,0 0 0,0 0 0,0 0-1,-1 0 1,1 1 0,0-1 0,0 0 0,-1 1 0,1-1-1,-1 1 1,1-1 0,0 1 0,-1-1 0,-1 1 0,2 0-39,1 0 0,-1-1 1,1 1-1,-1 0 1,1 0-1,-1 0 0,0 0 1,1 0-1,-1 0 1,1 0-1,-1 0 1,0 0-1,1 0 0,-1 0 1,1 0-1,-1 1 1,1-1-1,-1 0 1,1 0-1,-1 1 0,0-1 1,1 0-1,0 0 1,-1 1-1,1-1 0,-1 1 1,1-1-1,-1 0 1,1 1-1,0-1 1,-1 1-1,0 0 0,1 3-8,0-1-1,0 1 0,0-1 1,0 1-1,0-1 0,1 1 0,-1 0 1,1-1-1,0 0 0,3 7 1,-4-9-2,1 0 0,-1 0 0,1 1 0,-1-1 0,1 0 0,0 0 0,0 0 0,0 0 0,0-1 0,-1 1 0,1 0 0,0 0 0,0 0 0,1-1 0,-1 1 0,0-1 0,0 1 0,0-1 0,0 1 0,0-1 0,1 1 0,-1-1 0,0 0 0,0 0 0,1 0 0,-1 0 0,0 0 0,0 0 0,1 0 0,-1 0 0,0 0 0,3-1 0,-3 0 0,1 1 1,0-1-1,-1 0 0,1 1 0,0-1 0,-1 0 1,1 0-1,-1 0 0,1 0 0,-1-1 1,0 1-1,1 0 0,-1 0 0,0-1 0,0 1 1,1-3-1,-1 3 6,-1 0-1,1 1 1,-1-1-1,0 0 1,0 0 0,1 0-1,-1 0 1,0 0 0,0 0-1,0 0 1,0 0 0,0 0-1,0 0 1,0 0 0,0 0-1,0 0 1,-1 0 0,1 0-1,0 0 1,-1 0-1,1 1 1,0-1 0,-1 0-1,1 0 1,-1 0 0,1 0-1,-1 1 1,0-1 0,1 0-1,-2 0 1,-3-4 165,0 1-1,0 0 1,0 1 0,-9-5-1,11 6-113,1 1 0,-1 0-1,0 0 1,1 1 0,-1-1 0,0 0-1,1 1 1,-1 0 0,0-1 0,0 1-1,1 0 1,-7 1 0,8-1-56,1 1 1,-1-1-1,0 0 0,0 0 1,0 1-1,0-1 0,0 1 1,0-1-1,1 1 0,-1-1 1,0 1-1,0-1 0,1 1 1,-1 0-1,0-1 0,1 1 1,-1 0-1,1 0 0,-1-1 1,1 1-1,-1 0 0,1 0 1,-1 0-1,1 0 0,0 0 1,0-1-1,-1 1 0,1 0 1,0 0-1,0 0 0,0 0 1,0 0-1,0 0 0,0 0 1,0 0-1,0 0 0,0 0 1,1 0-1,-1 0 0,0-1 1,1 1-1,-1 1 0,1 0-162,0 1-1,0-1 1,0 0-1,0 0 0,0 1 1,1-1-1,-1 0 0,1 0 1,-1 0-1,1-1 0,0 1 1,-1 0-1,1-1 0,4 3 1,-2-2-918,1-1 0,0 0-1,0 0 1,0 0 0,-1 0 0,1-1 0,0 0 0,6 0 0,31-3-2577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0:20.86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63 54 9018,'-2'0'785,"0"1"-1,1-1 1,-1 1 0,0-1 0,1 1-1,-1 0 1,1-1 0,-1 1 0,1 0-1,-1 0 1,1 0 0,-1 0 0,1 0-1,0 0 1,-2 3 707,6-12 1335,-3 8-2796,0 0 0,0 0-1,0 0 1,0 0 0,0 0-1,0-1 1,0 1 0,1 0 0,-1 0-1,0 0 1,0 0 0,0 0-1,0 0 1,0 0 0,1 0 0,-1 0-1,0 0 1,0 0 0,0 0-1,0 0 1,1-1 0,-1 1 0,0 0-1,0 0 1,0 0 0,0 1-1,1-1 1,-1 0 0,0 0 0,0 0-1,0 0 1,0 0 0,0 0-1,1 0 1,-1 0 0,0 0 0,0 0-1,0 0 1,0 0 0,0 0-1,1 1 1,-1-1 0,0 0 0,0 0-1,0 0 1,0 0 0,0 0 0,0 0-1,0 1 1,0-1 0,0 0-1,0 0 1,1 0 0,-1 0 0,0 1-1,0-1 1,0 0 0,0 0-1,0 1 82,1 0 0,-1 0-1,1 0 1,-1 0 0,1 0-1,-1 0 1,1-1 0,0 1-1,0 0 1,-1-1 0,1 1-1,0 0 1,0-1 0,0 1-1,0-1 1,0 1 0,0-1-1,-1 1 1,1-1 0,2 1-1,-2-1-81,0-1-1,0 1 1,0-1-1,0 1 1,0 0-1,0-1 1,0 0-1,0 1 1,0-1-1,0 1 1,-1-1-1,1 0 1,0 0-1,0 1 1,-1-1-1,1 0 1,-1 0-1,1 0 1,-1 0-1,1 0 1,-1 0-1,1 0 1,-1-1-1,9-25 557,-8 25-502,-1 1-1,0-1 1,1 0 0,-1 0 0,0 0-1,0 0 1,0 0 0,0 1-1,0-1 1,0 0 0,-1 0-1,1 0 1,-2-2 0,2 4-61,-1-1 1,1 1-1,-1-1 1,1 1-1,-1 0 1,0-1-1,1 1 0,-1 0 1,0-1-1,1 1 1,-1 0-1,0 0 1,1 0-1,-1-1 1,0 1-1,1 0 1,-1 0-1,0 0 0,0 0 1,1 0-1,-1 1 1,0-1-1,1 0 1,-1 0-1,0 0 1,0 1-1,1-1 1,-2 1-1,-18 8 158,15-6-170,1 0 0,0 0-1,0 0 1,0 1-1,0-1 1,0 1 0,1 0-1,0 0 1,-4 6 0,6-9-9,0 0 0,0 1 0,0-1 0,1 1 0,-1-1 0,1 1 0,-1 0 0,1-1 0,-1 1 0,1-1 0,0 1 0,0 0 1,-1-1-1,1 1 0,1 0 0,-1-1 0,0 1 0,0 0 0,0-1 0,1 1 0,-1 0 0,1-1 0,0 1 0,-1-1 0,1 1 0,0-1 1,0 1-1,0-1 0,0 0 0,0 1 0,0-1 0,2 1 0,-2-1-2,0 0 0,0 0 0,1 0 0,-1 0 0,1 0 0,-1-1 0,1 1 0,-1 0 0,1-1 0,-1 1 0,1-1 0,0 0 0,-1 0 0,1 1 0,0-1 0,-1 0 0,1 0 0,-1-1 0,1 1 0,0 0 0,-1 0 0,1-1 0,-1 1 0,1-1 0,0 0 0,-1 1 0,0-1 0,1 0 0,-1 0 0,1 0 0,-1 0 0,2-2 0,0 1 0,-1 0 0,1 0 0,-1-1 0,0 1 0,0-1 0,0 0 0,0 1 0,0-1 0,-1 0 0,1 0 0,-1 0 0,0 0 0,0-1 0,0 1 0,1-4 0,-2 5 0,0 0 0,0 0 0,0 0 0,-1 0 0,1 0 0,-1 0 0,1 0 0,-1 0 0,1 0 0,-1 0 0,0 0 0,0 0 0,0 0 0,0 1 0,0-1 0,-3-3 0,3 4 0,0 1 0,0-1 0,0 0 0,0 1 0,0-1 0,1 0 0,-1 1 0,0-1 0,0 1 0,-1 0 0,1-1 0,0 1 0,0 0 0,0 0 0,0-1 0,0 1 0,0 0 0,0 0 0,0 0 0,-1 0 0,1 1 0,0-1 0,0 0 0,0 0 0,0 1 0,0-1 0,0 0 0,0 1 0,0-1 0,0 1 0,0 0 0,0-1 0,0 1 0,-1 1 0,-1 1 0,0 0 0,0 1 0,0 0 0,0-1 0,1 1 0,0 1 0,-1-1 0,2 0 0,-1 0 0,-2 9 0,3-11 0,1 0 0,-1 0 0,1 1 0,0-1 0,-1 0 0,1 1 0,0-1 0,1 0 0,-1 0 0,0 1 0,1 1 0,0-3 0,-1 0 0,1 0 0,-1 0 0,1 0 0,-1 0 0,1 0 0,0 0 0,0 0 0,-1 0 0,1 0 0,0 0 0,0-1 0,0 1 0,0 0 0,0-1 0,0 1 0,0-1 0,0 1 0,0-1 0,0 1 0,0-1 0,2 1 0,-1-1 0,0 0 0,0 0 0,-1-1 0,1 1 0,0 0 0,0-1 0,-1 1 0,1-1 0,0 0 0,0 0 0,-1 1 0,1-1 0,-1 0 0,1 0 0,-1 0 0,1-1 0,-1 1 0,0 0 0,0 0 0,2-3 0,1-1 0,0 1 0,0-1 0,-1 0 0,5-10 0,-8 15 0,0 0 0,0 0 0,0 0 0,-1 0 0,1 0 0,0 0 0,0 0 0,0 0 0,0 0 0,-1 0 0,1 0 0,0 0 0,0 0 0,0 0 0,0 0 0,-1 0 0,1 0 0,0 0 0,0 0 0,0 0 0,0 0 0,-1 0 0,1 0 0,0 0 0,0 0 0,0 0 0,0 0 0,-1 0 0,1-1 0,0 1 0,0 0 0,0 0 0,0 0 0,0 0 0,0 0 0,0-1 0,0 1 0,-1 0 0,1 0 0,0 0 0,0 0 0,0-1 0,0 1 0,0 0 0,0 0 0,0 0 0,0 0 0,0-1 0,0 1 0,0 0 0,0 0 0,0-1 0,-18 24-993,18-22 895,-1 0 0,0 0-1,1 0 1,-1 1 0,1-1 0,-1 0-1,1 0 1,-1 1 0,1-1 0,0 0-1,0 1 1,0-1 0,0 0 0,0 1-1,0-1 1,0 1 0,0-1 0,0 0-1,1 3 1,10 9-1185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0:33.34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79 306 4161,'-4'4'1332,"-3"3"487,0 0-1,-12 8 1,16-13-1138,1 0 1,-1-1-1,0 1 1,0-1-1,0 0 0,0 0 1,0 0-1,0 0 0,0-1 1,0 1-1,-7-4 5601,10 3-6175,12-8 103,2 0 274,220-163 2182,-99 69-1689,-56 42-809,-99 63-5466,11-1 3593,-14 5-1921,12 5 2145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0:34.04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232 0 10154,'-8'4'1047,"0"0"-1,1 1 1,-1 0-1,1 0 1,0 1-1,1 0 1,0 0-1,-12 14 1,0 5 178,-19 33 1,9-11-891,18-32-208,0-1 42,0 1 0,1-1 1,1 1-1,1 1 1,0-1-1,-5 19 1,12-33-159,0-1 0,-1 0-1,1 1 1,0-1 0,0 0 0,0 1 0,0-1 0,0 0 0,0 1 0,0-1 0,0 0 0,0 1 0,0-1 0,0 0-1,0 1 1,0-1 0,1 0 0,-1 1 0,0-1 0,0 0 0,0 0 0,0 1 0,0-1 0,1 0 0,-1 1-1,0-1 1,0 0 0,0 0 0,1 0 0,-1 1 0,0-1 0,1 0 0,-1 0 0,0 0 0,0 1 0,1-1-1,-1 0 1,0 0 0,1 0 0,-1 0 0,0 0 0,1 0 0,-1 0 0,0 0 0,1 0 0,-1 0 0,0 0 0,1 0-1,-1 0 1,0 0 0,1 0 0,-1 0 0,0 0 0,1 0 0,-1 0 0,0-1 0,0 1 0,1 0 0,-1 0-1,28-12 403,-19 8-295,21-10 194,-9 3-64,1 2-1,33-10 1,-51 18-206,1 0 0,0 0-1,0 0 1,0 1-1,0 0 1,0 0 0,0 1-1,9 1 1,-1 1 129,0 1 0,12 6 0,-14-5 39,-11-5-194,0 0 0,0 0-1,0 0 1,0 0 0,0 0 0,0-1 0,-1 1 0,1 0 0,0 0 0,0 0-1,0 0 1,0 0 0,0 0 0,0 0 0,0 0 0,0 0 0,0 0 0,0 0-1,0 0 1,0 0 0,0 0 0,0 0 0,0-1 0,0 1 0,0 0 0,0 0-1,0 0 1,0 0 0,0 0 0,0 0 0,1 0 0,-1 0 0,0 0 0,0 0 0,0 0-1,0 0 1,0 0 0,0 0 0,0 0 0,0 0 0,0 0 0,0 0 0,0 0-1,0 0 1,0 0 0,0-1 0,0 1 0,0 0 0,0 0 0,0 0 0,0 0-1,1 0 1,-1 0 0,0 0 0,0 0 0,0 0 0,0 0 0,0 0 0,0 0-1,0 0 1,-6-9 627,-12-10-6,-79-66-413,96 84-552,0 0 0,0 0 0,0 0-1,0 0 1,0 0 0,0 0 0,0-1 0,1 1-1,-2-3 1,-5-11-899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0:35.20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241 97 11514,'-1'-13'685,"0"2"455,1 1 0,-2 0 0,1-1 1,-6-15-1,7 25-1088,0 0 1,0 0 0,-1 1-1,1-1 1,0 0-1,0 1 1,-1-1-1,1 0 1,0 1 0,-1-1-1,1 0 1,-1 1-1,1-1 1,-1 1 0,1-1-1,-1 1 1,1-1-1,-1 1 1,0-1-1,1 1 1,-1 0 0,1-1-1,-1 1 1,0 0-1,0-1 1,1 1-1,-1 0 1,0 0 0,1 0-1,-1 0 1,0 0-1,0-1 1,1 1-1,-1 1 1,0-1 0,0 0-1,1 0 1,-1 0-1,0 0 1,0 0 0,1 1-1,-1-1 1,0 0-1,1 1 1,-1-1-1,1 0 1,-1 1 0,0 0-1,-4 3 58,0 0 0,0 0 0,0 1 0,-5 7-1,8-9-43,-21 25 183,2 1 1,1 2-1,1 0 0,2 1 0,1 0 0,1 2 1,-13 46-1,25-71-242,1-1 0,1 1 0,-1-1 0,1 1-1,1 0 1,-1-1 0,3 15 0,-2-19-5,1 0 0,0 0-1,0 0 1,0 0 0,0-1-1,1 1 1,0 0 0,0 0 0,0-1-1,0 1 1,0-1 0,1 0 0,-1 0-1,1 0 1,0 0 0,0 0-1,0 0 1,5 2 0,0 0 30,1-1 0,0-1 0,0 1 0,1-1 0,-1-1 0,1 0 0,16 2 0,-17-3 92,0 0 1,1 1-1,-1 0 0,0 0 1,0 1-1,0 0 0,-1 1 1,12 6-1,-19-9-96,1 0 1,0 0 0,-1 1-1,0-1 1,1 1-1,-1-1 1,0 1-1,0 0 1,1-1-1,-1 1 1,-1 0-1,1 0 1,0 0-1,0 0 1,-1 0-1,1 0 1,-1-1-1,1 1 1,-1 1-1,0-1 1,0 0 0,0 0-1,0 0 1,0 0-1,-1 0 1,1 0-1,0 0 1,-2 3-1,-1 4 15,-1 0 0,0-1 1,0 1-1,-8 12 0,0-4-18,0 0 1,-16 19-1,23-31-20,-1 1-1,0-1 1,0 1 0,0-2 0,0 1-1,-1-1 1,1 0 0,-15 6 0,19-9-4,1 0 0,-1-1 1,0 1-1,0-1 0,0 1 1,0-1-1,1 0 1,-1 0-1,0 0 0,0 0 1,0 0-1,0 0 1,0 0-1,0-1 0,0 1 1,1-1-1,-1 1 1,0-1-1,-3-2 0,3 2 1,1 0 0,-1-1 0,0 0 0,1 1 0,-1-1 0,1 0 0,-1 0 0,1 0 0,0 0 0,0 0 0,0 0 0,0 0 0,0-1-1,0-1 1,-1-2 40,1 0-1,0 0 0,1-1 0,-1 1 0,1 0 0,0 0 0,1 0 1,-1 0-1,1 0 0,1 0 0,1-8 0,4-3 168,1 0 0,1 1-1,0 0 1,1 0-1,14-17 1,-14 22-1658,20-18-1,-16 19 409,8 4 82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0:35.76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2 158 9858,'-1'5'1240,"1"2"3841,6-11-2960,8-5-105,9-11-383,6-1-185,6-6-448,-1 1-184,-6 0-752,-20-10-8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0:51.49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1 870 14459,'0'-3'478,"1"1"0,0-1 0,0 1 0,0 0 0,0-1 0,1 1 0,-1 0 0,1 0 0,-1 0 0,1 0 0,2-2 1,25-18 1681,-17 14-1499,269-168 3621,-25 41-2595,12 12-237,-48 24-435,-33 8-435,161-71 156,-292 141-736,-55 20-3,0 1 0,1-1 1,-1 1-1,1 0 0,-1-1 0,1 1 1,0 0-1,-1 0 0,1 0 0,-1 0 1,1 0-1,-1 0 0,1 0 0,-1 0 1,1 1-1,2 0 0,-4-1-3,1 1 0,-1-1 0,0 1 0,1-1 0,-1 1 0,0-1 0,1 1 0,-1-1 0,0 1 0,0-1 0,0 1 0,1 0 0,-1-1 0,0 1 0,0-1 0,0 1 0,0 0 0,0-1 0,0 1 0,0-1 0,0 1 0,0 0 0,0-1 0,-1 1 0,1-1 0,0 1 0,-1 0 0,-2 6-166,0 0-1,-1 0 1,0 0 0,-9 11 0,-65 73-4553,72-86 4426,-45 48-1691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5:15.1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41 8890,'-6'4'7386,"6"-4"-7201,4 11 1966,12 13-2014,-15-22 411,2 2-405,1 0-1,-1 0 0,1 0 0,0 0 0,0-1 0,0 1 0,0-1 0,1 0 0,-1 0 0,1-1 0,0 0 0,6 3 0,-4-3 2,0 0-1,1-1 0,-1 0 0,0 0 0,0-1 0,1 1 1,-1-2-1,8 0 0,11-4 206,-1-1 1,-1-1-1,1-1 0,25-13 1,-26 12-47,20-10 62,45-16 318,-72 29-788,-1 1 1,1 1-1,24-3 0,-39 7-141,1 0 0,-1-1 0,1 1 0,-1 0 1,1 0-1,-1 1 0,0-1 0,1 0 0,-1 1 0,1 0 0,-1-1 0,5 3 0,8 4-1185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0:55.33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372 21 10674,'-12'-7'910,"9"5"-659,1 1-1,-1-1 0,0 1 0,0-1 0,1 1 0,-1 0 0,0 0 0,0 0 1,0 1-1,0-1 0,0 1 0,-1-1 0,1 1 0,0 0 0,0 0 0,0 0 1,0 1-1,-5 0 0,0 2 55,0 1 1,1-1-1,0 1 0,0 1 1,0-1-1,0 1 1,-10 11-1,1-1 360,-24 31 1,10-8-132,2 2 0,1 0 0,-40 85 0,62-112-443,1 2 0,0-1-1,1 0 1,0 1-1,1-1 1,1 1 0,0 0-1,1 0 1,3 23-1,0-16 8,1 0 0,2 0 0,0-1-1,0 0 1,18 35 0,-17-42-48,1-1-1,0 0 1,1-1 0,0 0 0,1 0-1,0-1 1,1-1 0,0 1 0,1-2-1,0 1 1,0-2 0,1 0 0,16 8-1,-17-10 23,0-1-1,0-1 0,0 0 1,1-1-1,-1 0 0,1-1 1,0 0-1,0-1 0,0 0 1,0-1-1,0-1 0,0 0 1,-1-1-1,1 0 0,22-7 0,-21 4 7,0-1 0,0 0-1,-1-1 1,0 0 0,0-1-1,-1 0 1,0-1-1,0-1 1,15-15 0,0-4 217,-2-1 0,35-54-1,-45 60-11,-1-1 0,-1 0 0,-2-1 0,13-39 0,-21 53-160,0-1 0,0 1 0,-1-1 0,-1 0 0,0 0 0,-1 0 0,0 0 0,-5-25 0,3 28-105,0 1 0,-1-1 1,-1 0-1,0 1 0,0 0 0,-1-1 0,0 2 1,0-1-1,-1 1 0,0 0 0,-13-13 0,7 10 25,0 2 0,0-1-1,-1 2 1,0 0-1,0 0 1,-1 1-1,0 1 1,0 0 0,-24-6-1,9 5 156,-1 1 0,0 1 0,-59-1 0,66 7-310,1 0 0,-1 2 0,0 1 0,1 0 0,-1 2 0,-30 12 0,46-16-140,-14 7-1239,21-8 1336,-1-1 0,0 1 0,1-1 0,-1 1 0,1 0 0,-1-1 0,1 1 0,-1-1 0,1 1 0,-1 0 0,1-1 0,0 1 0,-1 0 0,1 0 0,0-1 0,-1 1 0,1 0 0,0 0 0,0 0 0,0-1 0,0 1 0,0 0 0,0 1 0,7 18-2149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0:59.31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6 349 11666,'0'0'128,"-1"0"0,1 0 0,0 0 0,0 0-1,-1 0 1,1-1 0,0 1 0,0 0-1,-1 0 1,1 0 0,0 0 0,0 0-1,0-1 1,-1 1 0,1 0 0,0 0 0,0 0-1,0-1 1,0 1 0,0 0 0,-1 0-1,1-1 1,0 1 0,0 0 0,0 0-1,0-1 1,0 1 0,0 0 0,0 0 0,0-1-1,0 1 1,0 0 0,0 0 0,0-1-1,0 1 1,0 0 0,0-1 0,8-11 2803,15-8 616,44-28 20,-33 25-2660,33-29 1,91-95-1932,-155 143 818,1 1 0,0 0 0,0 0 0,1 0 0,-1 1 0,0-1 0,9-2 0,-10 4 207,21-10-611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0:59.89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270 1 10410,'-16'6'2250,"0"1"0,-20 13 0,16-8-583,-24 21 0,19-11-556,2 0 0,-36 44 1,54-60-903,0 1 0,0-1 1,1 1-1,-4 7 0,8-12-169,-1-1-1,1 1 1,-1 0-1,1-1 1,-1 1-1,1-1 1,0 1-1,0 0 1,0-1-1,0 1 1,0-1-1,0 3 1,1-3-24,-1 0 0,0-1 1,1 1-1,-1 0 0,1 0 0,-1 0 1,1 0-1,-1-1 0,1 1 0,-1 0 1,1-1-1,0 1 0,-1 0 0,1-1 0,0 1 1,0-1-1,0 1 0,-1-1 0,1 1 1,0-1-1,0 0 0,2 1 0,4 1 8,0-1-1,0 0 1,0 0-1,0 0 1,12-1-1,41-6-12,-32 2 7,-4 2-7,50-4 69,-67 6-20,0 0 0,0 1 0,0-1-1,-1 1 1,1 1 0,0-1 0,-1 1 0,9 4-1,-12-4 7,0-1 0,0 1 0,0 0 0,0 0 0,0 0-1,-1 0 1,1 0 0,-1 1 0,0-1 0,1 1 0,-1-1 0,0 1-1,-1 0 1,1 0 0,0 0 0,-1 0 0,0 0 0,1 0 0,-1 0-1,-1 1 1,1-1 0,0 0 0,-1 1 0,0-1 0,1 1 0,-1-1-1,-1 0 1,1 1 0,0-1 0,-2 5 0,-2 6 81,0 0 0,-1 0 0,0 0 1,-1-1-1,-12 20 0,10-18-116,-1-1 0,-1 0 1,0-1-1,-1 0 0,-21 21 0,25-28-69,-1 0 0,0 0 0,0-1 0,-1 0 0,0 0 0,0-1 0,0 0 0,0 0 0,-1-1 0,1 0 0,-12 1 0,-39 5-2802,60-9 2770,0 0 0,0 0-1,-1 0 1,1 0-1,0 0 1,0 0 0,-1-1-1,1 1 1,0 0-1,0 0 1,0 0 0,-1 0-1,1 0 1,0 0 0,0 0-1,0-1 1,-1 1-1,1 0 1,0 0 0,0 0-1,0-1 1,0 1 0,-1 0-1,1 0 1,0 0-1,0-1 1,0 1 0,0 0-1,0 0 1,0-1 0,0 1-1,0 0 1,0 0-1,0 0 1,-1-1 0,1 1-1,0 0 1,1 0-1,-1-1 1,0 1 0,0 0-1,0 0 1,0-1 0,0 1-1,0 0 1,0 0-1,0-1 1,0 1 0,0 0-1,1 0 1,-1 0 0,0-1-1,12-16-2152,11-5 932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1:00.50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4 1 18396,'-3'16'5951,"4"1"-3520,10 17-1296,-9-29-591,28 69 1227,-15-40-1261,12 41 0,3 46-149,-12-42-918,-20-84-4125,-3-13 2076,1-5 871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1:01.19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25 620 17748,'-2'0'352,"-1"0"1,1 0 0,0 0-1,0 0 1,1-1-1,-1 1 1,0 0 0,-3-2-1,5 2-272,-1-1 0,1 1 1,0 0-1,-1 0 0,1-1 0,0 1 0,0-1 0,-1 1 0,1 0 0,0-1 0,0 1 0,0 0 1,0-1-1,0 1 0,-1-1 0,1 1 0,0-1 0,0 1 0,0 0 0,0-1 0,0 1 0,0-1 0,0 1 1,1 0-1,-1-1 0,0 1 0,0-1 0,0 1 0,0 0 0,0-1 0,1 1 0,-1-1 0,0 1 0,0 0 1,1-1-1,-1 1 0,0 0 0,0-1 0,1 1 0,-1 0 0,1-1 0,8-8 351,0-1 0,0 2 1,1-1-1,0 1 0,0 1 0,21-12 0,-20 14-301,-1-1 0,1 2 0,0-1 0,1 1 0,-1 1 0,1 0 0,-1 1 0,1 0 0,0 1 0,0 0 0,0 1 0,23 2 0,-33-2-108,1 1 1,-1-1 0,1 1-1,-1 0 1,1 0-1,-1 0 1,0 0 0,0 0-1,1 1 1,-1-1-1,0 1 1,0-1 0,0 1-1,-1 0 1,1-1-1,0 1 1,-1 0 0,1 0-1,-1 1 1,1-1-1,-1 0 1,0 0 0,0 1-1,1 2 1,-1-1 11,0 0 0,-1 0 0,0-1 0,0 1 0,0 0 0,0 0 0,0 0-1,-1 0 1,1 0 0,-1-1 0,0 1 0,0 0 0,-1-1 0,1 1 0,-4 5 0,-1 1-56,-1 0 0,0 0-1,0 0 1,-1-1 0,0 0 0,-15 12 0,13-13-1521,0 0 1,-1-1-1,-14 7 1,29-15-573,11-3 610</inkml:trace>
  <inkml:trace contextRef="#ctx0" brushRef="#br0" timeOffset="1">484 96 16283,'0'0'157,"0"0"-1,-1 0 1,1 0-1,0 0 1,-1 0-1,1 0 1,0 0-1,-1 0 1,1-1-1,0 1 1,0 0-1,-1 0 1,1 0-1,0-1 1,-1 1-1,1 0 1,0 0-1,0 0 1,-1-1-1,1 1 0,0 0 1,0-1-1,0 1 1,0 0-1,-1 0 1,1-1-1,0 1 1,0 0-1,0-1 1,0 1-1,0 0 1,0-1-1,0 1 1,0 0-1,0-1 1,0-1 87,1 1 1,-1 0 0,1 0-1,-1 0 1,1 0 0,-1-1-1,1 1 1,0 0-1,0 0 1,0-1 0,26-22 1853,-17 17-1669,0 0 1,0 1 0,0 0-1,13-5 1,-16 9-276,-1 0 0,1 0 0,-1 0 0,1 0 0,0 1 0,-1 0 0,1 1 0,10 0 0,-15 0-134,1 0 0,-1 1 1,1-1-1,-1 1 0,1 0 0,-1 0 1,0 0-1,1 0 0,-1 0 0,0 1 1,0-1-1,0 0 0,0 1 0,0 0 1,0 0-1,0-1 0,-1 1 0,1 0 1,-1 0-1,1 0 0,-1 1 0,0-1 1,1 0-1,-1 0 0,1 4 1,0 0-19,-1 1 1,1-1 0,-1 0 0,0 1 0,-1-1-1,1 1 1,-1-1 0,-2 12 0,-1-4-11,-1 1 1,0-1-1,-12 27 1,-2 3-26,1 15 3,-10 66 0,14-60 34,11-55 0,-1 3 5,1 0-1,-2 15 1,4-26-7,0 1-1,0-1 1,0 0-1,0 0 1,0 1 0,1-1-1,-1 0 1,0 0-1,1 1 1,0-1-1,0 0 1,-1 0 0,1 0-1,0 0 1,1 0-1,-1 0 1,0 0-1,1 0 1,1 2 0,-2-3 1,1-1 0,-1 1 0,1 0 1,-1-1-1,0 1 0,1-1 1,-1 1-1,1-1 0,-1 0 1,1 1-1,0-1 0,-1 0 1,1 0-1,-1 0 0,1 0 1,-1-1-1,1 1 0,2-1 1,25-10 94,-28 10-95,27-14 130,-1-2 0,0 0 1,-2-2-1,0-1 0,41-42 1,-57 52-673,0 0 0,-1-1 0,0 0 0,11-19 0,-9 10-611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1:08.29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16 908 12555,'-1'0'165,"0"0"0,0 0 1,1 0-1,-1 0 0,0-1 1,0 1-1,1 0 0,-1-1 0,0 1 1,1-1-1,-1 1 0,0-1 1,1 1-1,-1-1 0,1 1 1,-1-1-1,1 1 0,-1-1 0,1 0 1,-1 1-1,1-1 0,0 0 1,-1 1-1,1-1 0,0 0 1,0 0-1,-1 1 0,1-1 1,0 0-1,0-1 0,1 0 174,0-1 0,0 1 0,0 0 0,0-1-1,0 1 1,0 0 0,1 0 0,1-3 0,-1 4-410,6-10 623,1 0 1,0 1 0,1 1 0,13-11-1,48-31 848,-56 41-1121,178-118 2245,144-103 615,-129 64-2064,66-49-146,-268 214-922,-6 4-3,-4 7-92,-11 8-508,12-14-116,-1 1 0,0 1 0,1-1-1,0 0 1,0 1 0,0 0 0,-3 7-1,4-2-1206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1:15.33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62 256 3617,'0'-1'234,"0"1"0,0-1 0,0 0 1,0 1-1,0-1 0,0 0 0,0 1 1,0-1-1,0 0 0,0 1 0,0-1 1,0 0-1,-1 1 0,1-1 0,0 0 0,0 1 1,-1-1-1,1 1 0,0-1 0,-1 0 1,1 1-1,-1-1 0,1 1 0,0-1 0,-1 1 1,1-1-1,-1 1 0,0 0 0,1-1 1,-1 1-1,1 0 0,-1-1 0,0 1 1,1 0-1,-2-1 0,1 2-82,0-1 0,0 0 1,0 1-1,0-1 0,0 0 0,0 1 0,0-1 0,0 1 0,0 0 1,0-1-1,0 1 0,0 0 0,0 0 0,1 0 0,-1-1 1,0 1-1,0 0 0,1 0 0,-1 0 0,1 0 0,-1 1 1,-13 12 1995,6-11-1031,8-3-1097,0 0 0,0 0 0,-1 0 0,1 0 0,0 0 0,0 0 0,0 0 1,0 0-1,-1 0 0,1 0 0,0 0 0,0-1 0,0 1 0,0 0 0,0 0 0,-1 0 0,1 0 0,0 0 0,0-1 0,0 1 0,0 0 0,0 0 0,0 0 0,0 0 0,0-1 1,0 1-1,0 0 0,0 0 0,0 0 0,0 0 0,0-1 0,0 1 0,0 0 0,0 0 0,0 0 0,0-1 0,-5-11 997,4 10-521,4 7-172,-2-4-299,1 1 1,-1-1 0,0 1 0,1-1 0,-1 0 0,1 0 0,-1 1 0,1-1-1,0 0 1,-1 0 0,1 0 0,0-1 0,0 1 0,0 0 0,-1-1 0,1 1-1,0-1 1,0 0 0,0 1 0,0-1 0,0 0 0,0 0 0,0 0 0,0 0-1,0-1 1,0 1 0,0-1 0,0 1 0,0-1 0,3-1 0,5-3 116,1 0-1,-1-1 1,0 0 0,11-9 0,-7 4 66,9-5 43,-3 2-73,1 0 0,0 1 0,0 0 0,2 2 0,30-11 0,-11 9-145,0-2 0,68-36 1,-108 51-27,-1-1 1,0 1-1,0-1 1,1 0-1,-1 0 1,0 1-1,0-1 1,0 0-1,0 0 1,0 0-1,0 0 0,0-1 1,0 1-1,0 0 1,-1 0-1,1 0 1,0-1-1,-1 1 1,1 0-1,-1-1 1,1 1-1,-1-1 1,0 1-1,0 0 1,1-1-1,-1 1 1,0-1-1,0-2 1,-1 4-6,1 0 0,0 0 0,0-1 0,-1 1 1,1 0-1,0 0 0,0-1 0,-1 1 0,1 0 0,0 0 0,0 0 1,-1 0-1,1-1 0,0 1 0,-1 0 0,1 0 0,0 0 0,-1 0 1,1 0-1,0 0 0,-1 0 0,1 0 0,0 0 0,-1 0 0,1 0 1,0 0-1,-1 0 0,0 0 0,-13 2-14,12-2 13,2 0-1,-1 0 1,1 0-1,0 0 1,0 1-1,-1-1 1,1 0 0,0 0-1,0 0 1,-1 0-1,1 0 1,0 0 0,0 1-1,-1-1 1,1 0-1,0 0 1,0 0-1,-1 1 1,1-1 0,0 0-1,0 0 1,0 1-1,0-1 1,0 0-1,-1 0 1,1 1 0,0-1-1,0 0 1,0 1-1,0-1 1,0 0-1,0 0 1,0 1 0,0-1-1,0 0 1,0 1-1,0-1 1,0 0 0,0 0-1,0 1 1,0-1-1,0 1 1,1 0-303,-1 0 0,1 0 0,-1 0 1,1 1-1,-1-1 0,1 0 0,0 0 1,-1 0-1,1 0 0,1 1 0,0 1-701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1:25.900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4 377 10578,'0'-6'1193,"0"3"-785,-1 1 0,1 0 0,0 0 0,0 0 0,0-1 0,0 1 0,0 0 0,1 0 0,-1 0 0,1-1-1,0 1 1,1-3 0,-7 6 1148,3 1-45,6 6-1161,-3 0 50,-1-8-375,0 0 1,0 1 0,0-1 0,0 0-1,0 1 1,0-1 0,0 0 0,0 1-1,0-1 1,0 0 0,1 1 0,-1-1-1,0 0 1,0 0 0,0 1 0,0-1 0,0 0-1,1 1 1,-1-1 0,0 0 0,0 0-1,0 1 1,1-1 0,-1 0 0,0 0-1,0 0 1,1 1 0,-1-1 0,0 0-1,0 0 1,1 0 0,-1 0 0,0 0 0,1 1-1,-1-1 1,0 0 0,1 0 0,0 0-1,6-3 1838,6 4-1590,0 0 0,0-1 0,0 0 0,-1-1-1,1 0 1,0-1 0,0-1 0,19-6 0,80-16 113,5-1-362,-79 15-7,0 1 208,-1-2 0,-1-2 0,58-29 0,-50 7-3,-29 28-203,-11 6-8,-1 0-1,1 0 1,-1 0 0,1 0-1,-1 0 1,0-1 0,0 0-1,0 1 1,0-1 0,0 0-1,-1-1 1,1 1 0,-1 0-1,0-1 1,3-4 0,-5 6 5,0 1 0,0 0 1,0 0-1,0-1 1,0 1-1,-1 0 0,1 0 1,0 0-1,0-1 0,-1 1 1,1 0-1,-1 0 1,1 0-1,-1 0 0,0 0 1,1 0-1,-1 0 0,0 0 1,0 0-1,0 0 1,1 0-1,-1 0 0,0 0 1,0 1-1,0-1 0,0 0 1,-1 1-1,-1-2 1,-3-1 39,-1-1-1,0 1 1,-11-3 0,12 4-45,1 0 0,-1 0-1,0-1 1,1 0 0,-1 0-1,1 0 1,0-1 0,0 0-1,-8-8 1,9 9-10,0-1-1,-1 1 0,1 0 1,-1 0-1,0 1 1,0 0-1,0 0 1,0 0-1,0 0 0,0 1 1,0-1-1,-1 1 1,1 1-1,-1-1 1,1 1-1,0 0 0,-9 1 1,-9 1-11,1 2 0,-39 10 0,53-11 9,-110 23 52,108-22-46,1-1 0,0 1 1,0 0-1,0 1 0,1 0 0,0 0 0,0 1 0,0 0 0,-8 9 1,-20 14-5,16-16 3,9-6 1,-1 1-1,1 1 0,-11 11 1,18-17 6,1 1 0,-1 0 0,1 0-1,0 0 1,0 0 0,1 0 0,-1 1 0,1-1 0,0 1 0,-2 5 0,-5 11 62,7-18-66,1 0-1,-1 0 1,1 0 0,0 1-1,0-1 1,0 0 0,0 1-1,0-1 1,0 5 0,1-6 7,0 1 0,0-1 0,0 1 0,1-1 0,-1 1 0,1-1 0,-1 1 0,1-1 0,0 0 0,1 3 0,-1-3 2,0-1 0,0 0 0,0 0 0,0 0 0,0 0 0,0 0 0,0 0 0,1 0 0,-1-1 0,0 1 0,1 0 0,-1-1 0,0 1 0,1-1 0,-1 1 0,1-1 1,-1 0-1,3 1 0,8 0 56,0 0 0,-1 0 0,1-1 0,0-1 0,18-3 0,59-17 53,-33 6 7,21-3-36,112-43 0,-183 59-87,-1 0-1,1-1 1,-1 0 0,0 0-1,1 0 1,-2-1-1,1 0 1,0 0 0,-1 0-1,1-1 1,-1 1-1,-1-1 1,1 0-1,0 0 1,-1 0 0,0-1-1,3-8 1,-5 12-5,-1 1 0,1 0 0,-1-1 0,1 1 0,-1 0 0,0-1 0,0 1-1,0 0 1,0-1 0,0 1 0,0-1 0,0 1 0,0 0 0,-1-1 0,1 1 0,-1 0 0,1-1 0,-1 1 0,0-2 0,0 1 3,-1 0 0,1 0 0,-1 0 0,0 1 0,0-1-1,1 0 1,-1 1 0,0-1 0,0 1 0,-3-2 0,-4 0 26,1-1 0,0 1 0,-1 1-1,1-1 1,-11 0 0,-1 0 70,1 1-1,-1 1 1,1 1-1,0 1 1,-1 0 0,-26 6-1,31-3-66,1-1-1,0 2 1,-1 0 0,2 1-1,-1 0 1,1 1 0,0 1-1,-22 16 1,-8 10-12,19-17-41,2 2 1,-32 32-1,52-50-74,1 1 0,0-1-1,0 0 1,0 0-1,0 1 1,1-1 0,-1 0-1,0 1 1,0-1-1,1 1 1,-1-1-1,0 3 1,1-4 9,0 1 0,0-1 0,0 0 1,1 1-1,-1-1 0,0 0 0,0 1 0,0-1 0,0 0 0,0 1 1,1-1-1,-1 0 0,0 0 0,0 1 0,0-1 0,1 0 1,-1 0-1,0 1 0,0-1 0,1 0 0,-1 0 0,1 1 0,14 3-2202,17-1 767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1:27.465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73 158 6969,'7'-27'3648,"-5"18"-3114,1-1 0,-1 1 0,-1-1 0,1-10 0,-2 19-430,0 0 1,0 0-1,0 0 1,-1 0-1,1 0 1,0 0-1,0 0 1,-1 0-1,1 0 1,0 0-1,-1 0 1,1 0-1,-1 0 1,0 0-1,1 1 0,-1-1 1,1 0-1,-1 0 1,0 0-1,0 1 1,1-1-1,-1 1 1,0-1-1,0 0 1,0 1-1,0 0 1,0-1-1,0 1 1,0-1-1,0 1 1,0 0-1,0 0 1,0-1-1,0 1 1,-1 0-1,0 0 123,0 0 1,-1 0-1,1 0 0,0 1 0,0-1 0,0 0 1,0 1-1,0-1 0,0 1 0,0 0 1,0 0-1,0 0 0,0 0 0,0 0 1,1 0-1,-4 3 0,0 0 209,-3 4 453,8-8-832,0 0 0,0 0 0,0 0 0,0 0 0,0 0 0,0 0 0,0 0 0,0 0 0,0 0 1,0 1-1,0-1 0,0 0 0,-1 0 0,1 0 0,0 0 0,0 0 0,0 0 0,0 0 0,0 1 0,0-1 0,0 0 1,0 0-1,0 0 0,0 0 0,0 0 0,0 0 0,0 1 0,0-1 0,1 0 0,-1 0 0,0 0 0,0 0 1,0 0-1,0 0 0,0 0 0,0 1 0,0-1 0,0 0 0,0 0 0,0 0 0,0 0 0,0 0 0,1 0 1,-1 0-1,0 0 0,0 0 0,0 0 0,0 0 0,0 0 0,0 0 0,0 0 0,1 1 0,-1-1 3,1 0 0,-1 1-1,0-1 1,1 0 0,-1 1-1,0-1 1,0 1 0,1-1-1,-1 1 1,0-1 0,0 1-1,1-1 1,-1 1 0,0-1-1,0 1 1,0-1 0,0 1-1,0-1 1,0 1 0,0 0-1,0-1 1,0 1 0,0-1-1,0 1 1,0-1 0,0 1-1,-1-1 1,1 1 0,0-1-1,0 1 1,-1 0 0,-8 19 408,9-19-393,-2 3 5,0 1 0,1-1-1,-1 1 1,1 0 0,0-1 0,0 1 0,1 0 0,0 0-1,-1 0 1,2-1 0,-1 1 0,0 0 0,2 5 0,2 7 107,1 0 1,10 22-1,4 16 112,-13-28-183,-3-11-48,1 0 0,0-1 0,1 1 0,10 18 1,-14-31-54,1 1 1,0-1-1,0 0 1,0 0 0,0 0-1,1-1 1,-1 1 0,1 0-1,-1-1 1,1 0-1,0 1 1,0-1 0,0 0-1,1-1 1,-1 1-1,0 0 1,1-1 0,-1 0-1,1 0 1,-1 0-1,1 0 1,-1-1 0,1 1-1,4-1 1,-2 0-5,-1-1-1,0-1 1,0 1 0,0-1 0,-1 0 0,1 0-1,0 0 1,-1 0 0,1-1 0,-1 0 0,7-5-1,-7 5-2,-3 2-6,-1 0 1,1 0-1,0 0 0,0 0 0,0 0 1,0 0-1,-1 0 0,1 0 1,-1-1-1,1 1 0,-1 0 0,1 0 1,-1-1-1,0 1 0,1-3 0,0-24 13,0 15-15,3-35 0,-1 25 6,-1-30 0,-2 45 11,0 0-1,-1 0 1,-1 0-1,1 0 1,-1 1-1,0-1 0,-6-12 1,1 5 52,0 0 1,2-1-1,0 1 0,0-1 1,-2-17-1,6 25-58,0 0-1,-1 1 1,0-1 0,0 1-1,-1 0 1,0-1 0,-5-7-1,7 14 1,1 0 0,-1 0-1,0-1 1,0 1-1,0 0 1,0 0 0,0 0-1,0 1 1,0-1-1,0 0 1,0 0 0,0 0-1,0 1 1,0-1-1,-1 1 1,1-1 0,0 1-1,0-1 1,-1 1-1,1 0 1,0 0 0,-1-1-1,1 1 1,0 0-1,-1 0 1,1 0 0,0 0-1,-1 1 1,1-1-1,0 0 1,-1 1 0,1-1-1,0 1 1,-1-1-1,1 1 1,0-1 0,0 1-1,-2 1 1,-27 29 125,23-23-133,2-3-6,0 0-1,1 0 1,0 0 0,0 0 0,1 1 0,-1 0 0,1 0 0,-4 9-1,-1 8 3,1 0-1,2 1 1,-6 38-1,10-55 2,0 1-1,1-1 0,0 0 1,0 1-1,1-1 0,0 0 1,0 1-1,1-1 0,0 0 1,0 0-1,1 0 0,0 0 1,0-1-1,0 1 0,1-1 1,5 8-1,-6-11 17,0 0 0,0-1 0,1 1 0,-1-1 0,0 0 0,1 0 0,-1 0 0,1-1 0,0 1 0,0-1 0,-1 0-1,1 0 1,0 0 0,0-1 0,0 1 0,0-1 0,0 0 0,0 0 0,0 0 0,0 0 0,0-1 0,0 0 0,0 0 0,0 0 0,-1 0 0,1-1 0,5-2 0,-4 2 11,-1 0 1,0 0-1,0-1 1,-1 0-1,1 1 1,0-1-1,-1-1 1,0 1-1,0 0 1,5-8 0,-6 9-20,-1-1 0,1 0 0,-1 0 0,1 0 0,-1 0 0,0 0 0,-1 0 0,1 0 0,0 0 0,-1 0 0,0-1 1,1 1-1,-1 0 0,-1 0 0,1-1 0,-1-3 0,-1 1-123,1 0 0,-1-1 0,-1 1 1,1 0-1,-1 0 0,0 1 0,-1-1 0,0 1 0,1-1 0,-1 1 0,-1 0 1,-7-7-1,-1 2-603,0 0 0,-1 0 0,-24-12 0,38 22 690,-1 0-309,0-1-1,0 1 1,-1-1-1,1 1 1,0-1-1,0 0 1,0 1-1,0-1 1,0 0-1,0 0 1,0 0-1,1 0 0,-1 0 1,0 0-1,0 0 1,1 0-1,-1 0 1,0 0-1,1 0 1,-1 0-1,1-1 1,-1-1-1,0-19-2373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1:29.357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125 135 8802,'-1'-1'340,"1"0"-77,-1 0 0,1 0-1,-1 0 1,0 0 0,0 1 0,0-1-1,1 0 1,-1 0 0,0 1 0,0-1-1,0 0 1,0 1 0,0-1 0,0 1 0,0-1-1,0 1 1,-1 0 0,1-1 0,0 1-1,0 0 1,0 0 0,0 0 0,0 0-1,-1 0 1,1 0 0,0 0 0,0 0-1,0 0 1,0 1 0,0-1 0,-2 1-1,0 1 69,0 0-1,0 0 0,0 0 1,0 0-1,-4 5 0,6-6-205,0 0 0,0 1 0,-1-1 0,1 0 0,0 1 0,1-1 0,-1 1 0,0-1 0,0 1-1,1 0 1,-1-1 0,1 1 0,-1 0 0,1 2 0,-1-4-94,1 0-1,0 0 1,0 0 0,0 0-1,0 0 1,0-1 0,0 1 0,0 0-1,-1 0 1,1 0 0,0 0-1,0 0 1,0 0 0,0 0-1,0 0 1,-1 0 0,1 0 0,0 0-1,0 0 1,0 0 0,0 0-1,0 0 1,-1 0 0,1 0 0,0 0-1,0 0 1,0 0 0,0 0-1,0 0 1,-1 0 0,1 0-1,0 0 1,0 0 0,0 0 0,0 0-1,0 1 1,0-1 0,-1 0-1,1 0 1,0 0 0,0 0-1,0 0 1,0 0 0,0 0 0,0 1-1,0-1 1,0 0 0,0 0-1,0 0 1,0 0 0,0 0 0,-1 1-1,1-1 1,0 0 0,0 0-1,0 0 1,0 0 0,0 0-1,0 1 1,0-1 0,0 0 0,1 0-1,-1 0 1,0 0 0,0 0-1,0 1 1,1-4 974,9 4-349,-6 1-503,0 1 0,-1 0 0,1-1-1,-1 1 1,0 1 0,0-1 0,0 0 0,0 1 0,4 6-1,4 5-22,-6-10-73,1 0 1,-1 0 0,1-1 0,-1 1-1,1-1 1,0-1 0,1 1 0,-1-1-1,11 4 1,7 0 231,35 8 1,8 2 167,-65-17-453,4 3 91,1-1-1,0 0 1,0-1-1,12 2 1,-17-3-64,0 0-1,0 0 1,1 0 0,-1-1-1,0 1 1,0-1 0,0 0 0,0 1-1,1-1 1,-1 0 0,0 0 0,0 0-1,0 0 1,-1-1 0,1 1-1,0 0 1,0-1 0,2-2 0,3-4 59,0 1 0,-1-1 1,0 0-1,8-15 0,-12 20-77,-1 1-1,0-1 0,0 0 1,0 0-1,0 0 0,-1 1 1,1-1-1,-1 0 0,0 0 1,0 0-1,0 0 0,0 0 1,0 0-1,0 0 0,-1 0 1,0 1-1,1-1 0,-1 0 1,0 0-1,-3-5 0,-1 0 5,0-1-1,-1 1 0,0 0 0,0 0 0,-1 1 0,0 0 0,0 0 0,-1 1 0,0-1 1,0 2-1,0-1 0,-10-4 0,13 9 12,0-1 0,0 1-1,1 0 1,-9 0 0,8 1 9,0-1 0,0 0 0,0 0 0,-6-2 0,-132-54 295,137 54-331,0 1-1,0 0 1,0 1 0,-1-1-1,1 1 1,-12 0 0,15 1-3,-1 0 0,1 1 0,0-1 1,0 1-1,0 0 0,0 0 0,0 0 0,0 0 1,0 0-1,0 1 0,1-1 0,-1 1 0,0 0 1,1 0-1,-3 2 0,0 0 1,1-1 0,0 1 1,0 1-1,1-1 0,0 0 0,-1 1 0,1 0 1,1-1-1,-1 1 0,1 0 0,-1 1 0,2-1 1,-1 0-1,0 1 0,1-1 0,0 1 1,1-1-1,-1 1 0,1-1 0,0 1 0,1 10 1,-1-11 11,1-1 0,-1 1 0,1-1 1,0 0-1,0 1 0,0-1 1,1 0-1,-1 0 0,1 0 0,0 0 1,0 0-1,0 0 0,1 0 1,0-1-1,-1 1 0,1-1 0,0 0 1,1 0-1,-1 0 0,0 0 1,1 0-1,0-1 0,5 3 0,7 4 53,0-2 0,0 1 0,1-2-1,0 0 1,1-1 0,27 4 0,-32-8-56,-1 0 0,0-1 0,0 0 0,0-1 0,0 0 1,0-1-1,0 0 0,0-1 0,-1 0 0,20-8 0,-27 9-4,0 0 0,0-1-1,0 1 1,0 0 0,-1-1-1,1 0 1,-1 0 0,4-3-1,-7 5-1,1 0 0,-1 1-1,1-1 1,-1 0 0,1 0 0,-1 1-1,0-1 1,1 0 0,-1 0-1,0 0 1,0 1 0,1-1-1,-1 0 1,0 0 0,0 0-1,0 0 1,0 1 0,0-1-1,-1-2 1,1 2 1,-1 0 0,1 0 0,-1 0 0,0 0 0,0 0 0,0-1 0,1 2 0,-1-1 0,0 0 0,0 0 0,0 0 1,0 0-1,-1 1 0,1-1 0,0 0 0,0 1 0,-2-1 0,-14-6 23,-1 0 0,-24-4 1,28 8-22,0-1 1,0 0 0,1-1-1,0 0 1,0-1 0,-14-9 0,-5-8 24,-19-12 338,51 35-355,-1-1-1,0 1 1,0 0-1,0 0 1,0 0-1,0-1 1,0 1-1,0 0 0,1 0 1,-1 0-1,0 1 1,0-1-1,0 0 1,0 0-1,0 0 1,0 1-1,1-1 1,-1 0-1,0 1 1,0-1-1,-1 1 1,-16 12-12,15-9 13,2-4-13,0 1 0,0 0 0,0 0 0,0 0 0,0 0 0,0 0 1,0 0-1,1 0 0,-1 1 0,0-1 0,1 0 0,-1 0 0,1 0 0,0 1 1,-1-1-1,1 0 0,0 1 0,0-1 0,-1 0 0,1 0 0,0 1 0,0-1 0,1 0 1,-1 1-1,0-1 0,1 2 0,1 3-424,0 0-1,1 0 1,-1 0 0,6 7 0,-7-11 223,11 17-514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5: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0 117 11931,'13'-7'1168,"10"-4"1048,0-4 105,17-3 15,-2-3-63,6 2-449,2 5-248,-8 6-767,-1 4-225,-9 11-1072,-6 1-329,1 3 401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1:34.915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2 6 12851,'0'3'776,"0"2"264,-2-5-448,9-13-480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1:36.499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34 11827,'1'-9'1368,"3"1"1240,1 2-855,-2 1-377,0 1-208,2 3-408,0 1-191,2 3-417,-4 0-200,0-1-2473,12-5 1761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1:57.34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1117 2 11098,'-55'5'2433,"45"-3"-1911,0-1 0,0 0-1,0 0 1,0-1 0,0-1 0,0 0-1,-13-2 1,12 1-189,1 0 0,-1 1 0,1 0 1,-1 0-1,0 2 0,1-1 0,-1 1 0,1 1 0,-1 0 0,1 0 0,-20 8 1,-5 4 44,2 2 1,-35 22 0,24-13-125,-172 106 297,178-102-334,0 1 0,2 1 0,-41 47 0,44-39-161,1 1 0,3 2 0,1 1 0,2 1 0,-30 72 0,49-97 61,0 1 1,2 0-1,0 1 0,2-1 0,0 1 1,1-1-1,1 1 0,1 0 0,1 0 1,0 0-1,2-1 0,1 1 1,0-1-1,1 0 0,14 33 0,134 311 886,-141-336-981,1 0-1,1-1 1,2-1-1,27 37 1,-31-48 68,1-1 0,0 0 0,1-1 0,1-1 0,0 0 1,0-1-1,1 0 0,24 11 0,-12-10 31,-1-1-1,2-2 0,-1 0 1,48 6-1,-17-7 163,77-1-1,-106-7-184,0-1 0,0-1 0,0-2 0,-1-1 0,1-2 0,43-15 0,0-7 272,-35 12-107,42-11 1,79-11 148,-139 35-372,0-2 0,-1 0 0,0-1 0,0-1 0,-1-1-1,0 0 1,-1-1 0,1-1 0,-2-1 0,0-1 0,0 0 0,17-20 0,-8 5 33,-1-1 0,-2-1 1,-1-1-1,-2-1 1,28-60-1,-38 71-73,-2-1 0,0 0 0,-1 0 0,-1-1 0,-2 0 0,0 0 0,0-37 0,-4 21 0,-2 1 0,-2-1 0,-16-64 0,12 73 0,-1 0 0,-25-51 0,8 18 0,17 36 0,-22-37 0,-75-91 0,80 119 0,12 15 0,-16-36 0,-8-10 0,33 58 0,0 1 0,-1 0 0,0 0 0,-1 0 0,-11-9 0,3 6 0,-1 0 0,0 1 0,0 1 0,-1 0 0,-33-10 0,16 9 0,-2 1 0,-41-5 0,34 9 0,-86 2 0,-45 18 0,148-12 3,0 2-1,0 1 1,0 1-1,-27 11 1,38-11-11,0 0 0,0 2 0,1-1-1,1 2 1,0 0 0,0 0 0,-22 24 0,20-19-177,-18 22-216,32-34 160,-1 1 0,1-1 0,0 1 0,0-1 0,0 1 0,0 0 0,1 0 0,-1 0-1,0 6 1,1-9 107,1 0 1,0 0-1,0 0 0,0 0 0,0 0 0,0 0 0,0 0 0,0 0 1,0 0-1,0 0 0,0 0 0,1 0 0,-1 0 0,0 0 0,1 0 0,-1 0 1,0 0-1,1-1 0,-1 1 0,2 1 0,-1-1-16,1 0-1,0-1 1,-1 1-1,1-1 1,0 1-1,-1-1 1,1 0-1,0 1 1,0-1-1,-1 0 1,4-1-1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2:17.08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72 810 8458,'0'-1'49,"0"1"1,0 0 0,0 0-1,0-1 1,0 1 0,0 0-1,0 0 1,0 0 0,0-1 0,0 1-1,0 0 1,0 0 0,0-1-1,-1 1 1,1 0 0,0 0-1,0 0 1,0-1 0,0 1-1,0 0 1,0 0 0,0 0-1,-1 0 1,1-1 0,0 1-1,0 0 1,0 0 0,0 0-1,-1 0 1,1 0 0,0-1-1,0 1 1,0 0 0,-1 0-1,1 0 1,0 0 0,0 0-1,0 0 1,-1 0 0,1 0-1,0 0 1,0 0 0,-1 0-1,1 0 1,0 0 0,0 0-1,0 0 1,-1 0 0,1 0-1,0 0 1,0 0 0,0 0-1,-1 0 1,1 0 0,0 1-1,-1-1 1,-14 10 1573,7-5-432,7-5-917,-1 0 0,0 0 0,1 0 1,-1 0-1,0 0 0,1-1 0,-1 1 0,1-1 0,-1 1 0,0-1 0,-1 0 1,2 0 177,-1 0 0,0 0 0,0 1 0,0-1 0,0 1 0,0-1-1,-3 1 1,60-53 3465,-15 10-3313,60-49-1,53-30-6,-153 121-596,165-119 569,56-45 401,-142 101-632,53-45-104,-118 98-219,-9 8-30,-5 4-82,-160 130-88,-24 25-277,16-17 130,26-24 149,-20 44 180,158-155 2,0 1 1,0-1-1,-1 0 0,1 0 0,-8 4 1,4-2 35,12-11 0,13-16 44,0 1 1,2 2 0,0-1-1,1 2 1,36-25 0,122-60 102,-46 29-68,-54 22 57,92-77-1,59-74 351,-213 186-485,-5 6 25,-1 0 0,1 1-1,17-11 1,-33 24 52,-1 1 0,1-1 0,-10 11 0,-1 2-26,-131 128 490,-11 11-989,105-109-1493,-64 45 0,61-56 746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2:21.92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680 1711 8658,'-1'0'60,"0"0"205,0 0 0,0 0 0,-1 0 0,1 0 0,0 0 0,0 0 0,0 0 0,0 0 0,0 0 0,0 0 0,0-1 0,0 1 0,0 0 0,0-1 0,0 1 0,0-1 0,0 1 0,0-1 0,0 1 0,0-1 0,0 0 0,1 0 0,-1 1 0,0-1 0,0 0 0,1 0 0,-2-1 0,2 2-210,0 0-1,0 0 0,0 0 1,0 0-1,0 0 1,0 0-1,0-1 980,0 1-979,-1-1-1,1 1 1,0 0-1,0 0 0,0 0 1,0 0-1,0 0 1,0 0-1,0 0 1,0 0-1,0 0 0,0 0 1,0 0-1,0 0 1,-1 0-1,1 0 1,-1 1 979,1-1-980,0 0 1,0 8 1234,0-7-1260,0 0 0,0 0 0,0 0 0,1 0 0,-1-1 0,0 1 0,1 0 0,-1 0 0,0 0-1,1-1 1,-1 1 0,1 0 0,0 0 0,-1-1 0,1 1 0,-1 0 0,1-1 0,0 1 0,0-1-1,-1 1 1,1-1 0,0 1 0,0-1 0,1 1 0,-1-1 11,1 0 0,-1 1 0,0-1 0,1 0 0,-1 0 0,1 0 0,-1 0 0,1-1 0,-1 1 0,0 0 0,1-1 0,-1 1 0,1-1 0,-1 1 0,0-1 0,1 1 0,-1-1 0,0 0 0,0 0 0,2-1 0,2-3 120,0 0 1,-1 0-1,6-8 0,-6 7-81,-1 2 0,1-1 0,7-6-1,5 0-18,0 1-1,0 0 1,1 2-1,18-7 1,0-1-15,-8 4 211,0-2 0,-1 0-1,0-2 1,37-30 0,50-62 612,-18 17-633,10-11 234,-91 87-344,-1 0 0,0-1-1,11-21 1,28-55 554,-42 73-574,1-3-21,-1-1 1,0-1-1,-2 1 0,-1-2 0,-1 1 0,-1-1 1,-1 0-1,-1 0 0,-2 0 0,0 0 0,-1 0 1,-2 0-1,-1 0 0,0 0 0,-14-44 0,2 31-14,-1 2-1,-30-49 0,31 59-78,-1 1 0,-1 0-1,-27-29 1,31 40-41,0 2 1,-1-1-1,0 2 1,-1 0-1,-1 1 1,-28-15-1,-91-30-431,-14-8 21,122 50 455,-38-14 0,52 23 2,0 1 0,0 0 0,0 1 0,0 0 0,-19 0 0,2 2 8,0 2 1,0 1 0,0 2 0,-53 14-1,63-12 6,1 0-1,0 0 1,1 2-1,0 1 1,0 0-1,1 1 0,1 1 1,-18 15-1,27-20-10,0 1-1,1 1 1,0-1-1,0 1 0,1 0 1,-5 10-1,4-7 3,-1 0-1,-13 19 0,-10 8-7,1 1 0,-33 60 0,-16 33 32,74-125-25,0 0 0,0 1-1,1 0 1,0-1 0,-3 15-1,-5 48-6,9-49 12,-1 0 0,-7 26 0,-25 90 22,33-122 3,0 1 0,2 0-1,0 0 1,1-1 0,0 1-1,8 31 1,-2-3 38,-2-20-47,2 0-1,0-1 0,11 25 1,4 11 140,-17-47-84,1 0 0,1 0-1,0-1 1,1 0 0,0-1-1,17 20 1,11 14 31,-24-29-84,0-1 0,1 0 0,1-1 0,0 0 0,1-1 0,0-1 0,1 0 0,24 13 0,-33-22-13,1 0 0,0-1-1,0 0 1,0 0 0,0 0 0,1-1 0,12 0-1,-7 0 46,22 4-1,-6 3 3,40 17 0,-19-5-21,-41-17-10,-1 0-1,0-1 1,1 0 0,-1-1 0,1 0-1,-1 0 1,1-1 0,-1-1 0,1 1-1,13-4 1,-11 3 62,-1-1-1,1 2 1,0-1-1,19 3 1,-8-1-12,-18-1-46,0 0 0,0-1 1,0 0-1,0 0 1,0 0-1,0 0 1,0-1-1,-1 0 1,1 0-1,0 0 0,-1-1 1,0 0-1,5-3 1,7-6 118,-1-1 0,13-16-1,-16 17-28,-8 7-67,0 1 0,1 0 0,-1 0 0,1 0 0,0 1 0,0-1 0,0 1 0,0 0-1,1 1 1,-1-1 0,1 1 0,-1 0 0,9-1 0,10-4-532,-27-1-6206,2 7 6418,1 1-1,0-1 1,0 0-1,0 1 0,0-1 1,0 0-1,0 0 1,3-18-1730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1:46.78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498 15 11715,'4'-3'473,"12"-8"1846,-11 11-881,-4 7-50,-4 3-987,-1 0 0,0-1-1,0 1 1,-1-1 0,-12 16 0,-3 8 384,7-6-357,2 1 0,0 0 0,-6 30 0,-16 44-110,-59 107-90,0 2 216,7 33-108,85-244-334,-5 15 157,0 1 0,0-1 0,-1-1-1,-1 1 1,-11 16 0,10-25 316,8-5-451,-1-1 0,1 0 0,-1 0 0,0 1-1,1-1 1,-1 1 0,1-1 0,0 0 0,-1 1 0,1-1-1,-1 1 1,1-1 0,0 1 0,-1-1 0,1 1-1,0-1 1,-1 2 0,-1 3 31,-1 0-1,0 0 1,0-1-1,-1 1 1,-4 4-1,5-6-41,1-1 0,-1 1 0,1 0 0,0 0 0,0 0 0,0 0-1,0 0 1,0 0 0,1 1 0,-1-1 0,1 1 0,0-1 0,0 1-1,0 3 1,3-8 11,1-6-29,0-5-750,1-1 0,4-12 0,-5 18-43,-2 4 67,-1 0 1,1 0 0,0 0-1,-1 0 1,0 0-1,0-5 1,0 6 523,0-9-901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1:47.28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86 1 10098,'-4'10'1798,"1"5"3534,3-13-4841,-1 0 1,0 1-1,0-1 0,0 0 1,0 1-1,0-1 1,-2 2-1,-5 14 453,1 5-140,-22 69 757,23-76-1498,2-8-46,1 0 0,0 0-1,0 0 1,1 0 0,0 0 0,-1 15 0,3-22 33,0 0-1,0 0 0,0 0 1,0 0-1,1 0 0,-1 0 1,0-1-1,0 1 1,1 0-1,-1 0 0,0 0 1,1 0-1,-1 0 0,1 0 1,-1 0-1,1-1 0,-1 1 1,1 0-1,0 0 0,-1-1 1,1 1-1,1 1 1,0-2-12,-1 1 0,1 0 0,-1-1 0,1 1 0,-1-1 0,1 0 0,0 1 0,-1-1 0,1 0 0,-1 0 0,1 0 1,2-1-1,0 1 7,0-1 0,-1 1-1,0-1 1,1 0 0,-1-1 0,1 1 0,-1 0 0,0-1 0,0 0 0,0 0 0,5-4 0,10-10 239,-14 12-201,0 0 0,0 0 0,0 0 0,4-7 0,13-15 327,-13 17-177,-1 0 0,10-16 0,-16 22-181,1 0 1,-1 0-1,0 0 1,0 0-1,0 0 1,0 0-1,0 0 1,-1 0-1,1 0 1,-1 0-1,0 0 1,0-1-1,0 1 1,-1-3-1,1 4-31,0 1 0,-1 0-1,1 0 1,-1 0-1,1 0 1,-1 0 0,1-1-1,-1 1 1,0 0 0,1 0-1,-1 0 1,0 1 0,0-1-1,0 0 1,0 0-1,0 0 1,0 1 0,0-1-1,0 0 1,0 1 0,0-1-1,0 1 1,0-1 0,0 1-1,-1 0 1,1-1 0,0 1-1,0 0 1,-1 0-1,1 0 1,0 0 0,-3 0-1,-2 1-128,-1-1 0,0 1 0,1 1 0,-10 2-1,8-3-1618,7-6-957,12-11-1523,16-17 1459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1:48.04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13 15355,'0'-1'169,"1"0"0,-1 0 0,0 1 0,1-1 0,-1 0 0,1 1 1,-1-1-1,1 0 0,-1 1 0,1-1 0,0 1 0,-1-1 0,1 1 0,0-1 0,-1 1 0,1-1 0,0 1 0,0 0 0,-1-1 0,1 1 0,0 0 0,0 0 0,0 0 0,-1-1 0,1 1 0,0 0 0,0 0 0,0 0 0,0 0 0,-1 0 0,1 1 0,0-1 0,0 0 0,0 0 0,0 0 0,-1 1 0,1-1 0,0 1 1,0-1-1,-1 0 0,1 1 0,0-1 0,-1 1 0,1-1 0,-1 1 0,1 0 0,0-1 0,0 2 0,3 3 333,0 0 1,0 0-1,0 1 1,-1-1-1,3 7 0,7 16 651,13 48 0,-1-3-470,16 25-63,15 37-336,-54-130-297,-2-2-81,1-1-1,0 1 1,0-1 0,0 1-1,0-1 1,0 0-1,1 1 1,-1-1 0,1 0-1,-1 0 1,4 4 0,-4-7-22,-1 1 0,1 0 1,-1-1-1,1 1 0,-1 0 1,0-1-1,1 1 0,-1-1 1,0 1-1,1-1 0,-1 1 1,0-1-1,0 1 0,1-1 1,-1 1-1,0-1 0,0 1 1,0-1-1,0 1 0,0-1 1,1 1-1,-1-1 0,0 1 1,0-1-1,-1 1 0,1-1 1,0 0-1,0 0 0,0-19-2287,-2-6-385,-3 2 954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1:48.38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1 261 15339,'0'-6'824,"1"0"0,-1 0 0,1 0 0,1 0 0,-1 0 0,1 0 0,2-5 0,0 2-217,1 0 1,0 0-1,10-13 0,0 4-19,1 0 0,30-26 0,-34 34-332,0 0 0,1 1-1,0 0 1,1 1 0,15-7 0,-22 12-186,1 0 0,0 0 1,0 1-1,0 0 1,0 0-1,1 1 0,-1 0 1,0 0-1,1 1 1,-1 0-1,10 2 0,-16-1-63,0-1 0,-1 1 0,1-1 0,0 1 0,-1 0 0,1 0 0,-1-1 0,1 1 0,-1 0 0,0 1 0,1-1 0,-1 0 0,0 0 0,0 1 0,0-1 0,0 0 0,0 1-1,0-1 1,0 1 0,0-1 0,0 1 0,-1 0 0,1-1 0,-1 1 0,1 0 0,-1-1 0,0 1 0,1 0 0,-1 0 0,0-1 0,0 3 0,0 3-5,-1-1 1,1 1-1,-1 0 0,0-1 1,0 1-1,-1-1 0,-2 8 1,-7 9 0,0-2 0,-19 28 0,-2 6-2,13-21-269,-1-1-1,-32 41 0,41-64-1086,10-12 172,5-6 97,11-12-1124,11-6 827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1:49.22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56 48 10722,'-6'9'1365,"-1"-1"0,-11 12 0,-6 8 8283,31-41-7936,14-17-839,-16 23-637,23-30 597,-26 35-772,1-1-1,-1 0 1,1 1-1,0 0 0,0-1 1,0 1-1,0 0 1,0 1-1,6-4 0,-8 5-52,-1 0-1,1 0 1,-1 0-1,0 0 0,1 0 1,-1 0-1,0 0 0,1 0 1,-1 0-1,1 0 0,-1 0 1,0 0-1,1 0 0,-1 0 1,0 0-1,1 0 0,-1 0 1,1 1-1,-1-1 1,0 0-1,1 0 0,-1 0 1,0 1-1,0-1 0,1 0 1,-1 0-1,1 1 0,4 13 76,-5 22-85,-1-26 12,-3 112-30,2-100-24,-2 0 0,0 0 0,-11 32-1,13-49 36,1-1-1,0 1 0,0 0 0,1 0 0,-1 10 1,1-15 7,0 1 1,0 0-1,0-1 1,0 1-1,0 0 1,0-1-1,0 1 1,0 0-1,0-1 1,0 1-1,0-1 1,1 1-1,-1 0 1,0-1-1,0 1 1,1 0-1,-1-1 1,1 1-1,-1-1 1,0 1 0,1-1-1,-1 1 1,1-1-1,-1 1 1,1-1-1,-1 0 1,1 1-1,0-1 1,-1 0-1,1 1 1,-1-1-1,1 0 1,0 0-1,-1 1 1,1-1-1,0 0 1,-1 0-1,1 0 1,0 0-1,-1 0 1,1 0-1,0 0 1,-1 0-1,1 0 1,0 0-1,-1-1 1,1 1 0,-1 0-1,1 0 1,0 0-1,-1-1 1,2 0-1,16-8-15,-14 7 18,-1 0-1,1 0 1,0 1 0,-1-1 0,1 1 0,5-1-1,-8 2 2,1 0-1,0 0 0,-1 0 1,1 0-1,-1 0 0,1 0 1,0 1-1,-1-1 0,1 1 1,-1-1-1,1 1 0,-1 0 1,1-1-1,-1 1 0,1 0 1,-1 0-1,0 0 0,1 0 0,0 2 1,10 10 46,-1 0 0,0 1 0,17 30 0,-22-35-17,-5-6-25,1 0 1,-1 0 0,0 0 0,0 0-1,0 0 1,0 0 0,0 0 0,0 1-1,-1-1 1,0 0 0,1 0 0,-1 0-1,-1 1 1,0 5 0,0-3-3,0-1 1,-1 0-1,0 0 0,0 0 1,0 0-1,-1 0 0,0 0 1,-4 6-1,1-4 3,1-1 0,-1 1-1,0-1 1,-1 0 0,1-1 0,-1 1 0,0-2 0,-1 1 0,1-1 0,-1 0-1,-10 4 1,13-7-3,1 1 0,-1-2 0,0 1 0,0-1 0,0 1 0,0-1 0,0-1 0,1 1 0,-8-2-1,9 2 15,-1-1-1,1 0 0,-1 0 0,1-1 0,0 1 0,0-1 0,0 1 0,0-1 0,0 0 1,0 0-1,0 0 0,0-1 0,-2-2 0,4 4 32,0 0 1,1 0-1,-1 0 1,1 0-1,0 0 1,-1 0-1,1 0 1,0 0-1,-1 0 1,1 0-1,0 0 0,0 0 1,0 0-1,0-1 1,0 1-1,0 0 1,0 0-1,0 0 1,1 0-1,-1 0 1,0 0-1,1 0 1,-1 0-1,1 0 0,-1 0 1,1 0-1,0-1 1,3-4 187,0 0 0,0 1 0,8-7 0,-4 3-67,73-80 680,18-22-1793,-94 105 615,0-1 0,0 0 0,4-10 0,-4 6-92,6-24 1,-11 34 405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5:19.5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60 10562,'-1'-9'2272,"0"8"-2148,1 0 0,0 0-1,0 0 1,0 0 0,0 1-1,0-1 1,0 0 0,0 0 0,0 0-1,0 0 1,0 0 0,0 0-1,0 1 1,1-1 0,-1 0-1,0 0 1,1 0 0,0-1 0,26-28 3519,-27 30-3602,1-1 1,-1 1-1,0 0 0,0 0 1,0 0-1,0 0 0,0 0 1,1-1-1,-1 1 1,0 0-1,0 0 0,0 0 1,1 0-1,-1 0 0,0 0 1,0 0-1,0 0 0,1 0 1,-1 0-1,0 0 0,0 0 1,0 0-1,1 0 0,-1 0 1,0 0-1,0 0 1,1 0-1,-1 0 0,0 0 1,0 0-1,0 0 0,1 0 1,8 7 837,12 16 108,-12-12-487,-3-6-310,0 0 0,1 0 0,-1 0 0,1-1 0,0 1-1,0-2 1,0 1 0,1-1 0,-1 0 0,1-1-1,0 0 1,0 0 0,0 0 0,10 0 0,13 0 264,0-2 0,41-4 0,-67 4-399,85-10 700,109-25-1,-182 31-776,54-9-117,-62 12-422,0 0 0,0 1 0,0 0 0,0 1 0,17 3 1,6 6-850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1:51.95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14 56 6561,'0'4'5176,"7"-12"-3240,7-14-396,-12 18-1380,2-5 2480,-4 9-2595,0 0 0,0 0 0,0 0 0,0-1-1,-1 1 1,1 0 0,0 0 0,0 0 0,0 0 0,0-1 0,0 1 0,0 0 0,0 0 0,-1 0 0,1 0 0,0 0 0,0 0 0,0 0 0,0-1 0,-1 1 0,1 0 0,0 0-1,0 0 1,0 0 0,0 0 0,-1 0 0,1 0 0,0 0 0,0 0 0,0 0 0,0 0 0,-1 0 0,1 0 0,0 0 0,0 0 0,0 0 0,-1 0 0,1 0 0,0 0-1,0 0 1,0 0 0,0 1 0,-1-1 0,1 0 0,0 0 0,0 0 0,0 0 0,0 0 0,-2 1 127,0 0 1,0 0-1,1 0 0,-1 0 1,0 0-1,1 0 0,-1 0 0,1 1 1,-2 1 1130,2-2-1190,0 0-1,0 0 1,1 0-1,-1 0 1,0 0 0,1 0-1,-1 0 1,0 0 0,1 0-1,0 0 1,-1 0 0,1 0-1,0 1 1,-1-1-1,1 0 1,0 0 0,0 2-1,-1 3 92,0-3-157,-4 20 222,5-22-260,0 0 1,0 0-1,0-1 0,0 1 0,0 0 0,0-1 0,0 1 0,0 0 1,0 0-1,1-1 0,-1 1 0,0 0 0,0-1 0,1 1 0,-1 0 0,0-1 1,1 1-1,-1 0 0,1-1 0,-1 1 0,1-1 0,-1 1 0,1-1 1,-1 1-1,1-1 0,-1 1 0,2 0 0,-2-1 2,0 0 0,1 0 0,-1 0 0,0 0 1,1 0-1,-1 0 0,0 0 0,1 1 0,-1-1 0,0 0 0,0 0 0,1 0 0,-1-1 0,0 1 0,1 0 0,-1 0 0,0 0 0,1 0 0,-1 0 0,0 0 1,0 0-1,1 0 0,-1-1 0,0 1 0,0 0 0,1 0 0,-1 0 0,0-1 0,0 1 0,1 0 0,-1 0 0,0 0 0,0-1 0,0 1 0,0 0 1,0-1-1,1 1 0,-1 0 0,0 0 0,0-1 0,0 1 0,0 0 0,0-1 0,0 1 0,0 0 0,0-1 0,0-16 804,0 13-727,3-47 927,-3 51-1013,0 0-1,0 0 1,0 1-1,0-1 1,0 0-1,0 0 1,0 0-1,0 0 1,0 0-1,-1 0 1,1 0-1,0 0 1,0 0-1,0 0 1,0 0-1,0 0 1,0 0 0,0 0-1,0 0 1,-1 0-1,1 0 1,0 0-1,0 0 1,0 0-1,0 0 1,0 0-1,0 0 1,0 0-1,-1 0 1,1 0-1,0 0 1,0 0-1,0 0 1,0 0 0,0 0-1,0 0 1,0 0-1,0 0 1,-1 0-1,1 0 1,0 0-1,0 0 1,0 0-1,0 0 1,0-1-1,0 1 1,0 0-1,0 0 1,0 0-1,0 0 1,0 0-1,0 0 1,0 0 0,0 0-1,0-1 1,0 1-1,0 0 1,0 0-1,0 0 1,0 0-1,0 0 1,0 0-1,0 0 1,0-1-1,0 1 1,0 0-1,0 0 1,0 0-1,0 0 1,-5 6 3,5-5-5,-1 0 1,1-1-1,0 1 1,0 0-1,0 0 1,-1-1-1,1 1 0,0 0 1,0 0-1,0 0 1,0 0-1,0-1 1,1 1-1,-1 0 0,0 0 1,0-1-1,0 1 1,1 0-1,-1 0 0,0-1 1,1 1-1,-1 0 1,1 0-1,-1-1 1,1 1-1,-1-1 0,1 1 1,-1 0-1,1-1 1,0 1-1,-1-1 0,1 1 1,0-1-1,0 1 1,3 0 77,0 0 0,0 0 1,-1 0-1,1 0 1,8 0-1,1 0 479,-13-1-550,-1 0 0,1 0 1,0 1-1,0-1 1,0 0-1,0 0 0,0 0 1,-1 0-1,1 0 1,0 0-1,0 0 0,0 0 1,0 0-1,0 1 1,-1-1-1,1 0 0,0 0 1,0 0-1,0 0 1,0 0-1,0 1 0,0-1 1,0 0-1,0 0 0,0 0 1,0 0-1,0 1 1,0-1-1,0 0 0,0 0 1,0 0-1,0 0 1,0 1-1,0-1 0,0 0 1,0 0-1,0 0 1,0 0-1,0 1 0,0-1 1,0 0-1,0 0 1,0 0-1,0 0 0,0 0 1,0 1-1,1-1 1,-1 0-1,0 0 0,0 0 1,0 0-1,0 0 1,0 0-1,0 1 0,1-1 1,-1 0-1,0 0 1,0 0-1,0 0 0,0 0 1,1 0-1,-1 0 0,0 0 1,0 0-1,-14 6 246,8-6-188,0 0 0,0-1 0,0 1 1,0-1-1,-6-2 0,12 3-117,-1 0 0,1 0 0,0 0 0,-1-1 0,1 1 0,0 0 0,-1-1 0,1 1 0,0 0 0,-1-1 0,1 1 0,0 0 0,-1-1 0,1 1-1,0-1 1,0 1 0,0 0 0,0-1 0,-1 1 0,1-1 0,0 1 0,0-1 0,0 1 0,0 0 0,0-1 0,0 1 0,0-1 0,0 1 0,0-1 0,0 1 0,0-1 0,0 1 0,0-1 0,1 1 0,-1 0 0,0-1 0,0 1 0,1-1 0,9-16-2317,7 2 1290,3-4 93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1:52.81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82 22 7970,'-1'0'89,"1"0"0,-1 0 0,1 0 0,-1 0 0,1-1 0,0 1 1,-1 0-1,1 0 0,-1-1 0,1 1 0,0 0 0,-1-1 0,1 1 1,-1 0-1,1-1 0,0 1 0,0-1 0,-1 1 0,1 0 0,0-1 0,0 1 1,-1-1-1,1 1 0,0-1 0,0 1 0,0-1 0,0 1 0,0-1 0,0 1 1,0-1-1,0 1 0,0-1 0,0 1 0,0-1 0,0 1 0,0-1 1,0 1-1,0-1 0,0 1 0,1-1 0,-1 1 0,0 0 0,2-5 3427,-2 5-3395,0 0-1,-1 0 1,1 0 0,-1 0 0,1 0-1,-1 0 1,1 0 0,0 0-1,-1 0 1,1 0 0,-1 0 0,1 0-1,-1 0 1,1 0 0,0 1 0,-1-1-1,1 0 1,-1 0 0,1 0 0,0 1-1,-1-1 1,1 0 0,0 1 0,-1-1-1,1 0 1,0 1 0,0-1 0,-1 0-1,1 1 1,0-1 0,0 0 0,0 1-1,-1-1 1,1 1 0,0-1-1,0 0 1,0 1 0,0-1 0,0 1-1,0-1 1,0 1 0,0-1 0,0 0-1,0 1 1,-1 1 24,1-1 1,0 0-1,-1 0 0,1 0 0,-1 0 0,0 0 1,1 0-1,-1 0 0,0 0 0,1 0 1,-1 0-1,0 0 0,0 0 0,0-1 0,0 1 1,0 0-1,0 0 0,0-1 0,-1 1 1,0 0-12,0 0 1,1 0-1,-1 0 1,1 0-1,0 0 1,-1 1-1,1-1 1,0 0-1,0 1 1,0-1-1,0 1 1,-1 1-1,-1 5 182,1-1 1,0 1-1,0 0 1,1 0-1,0-1 0,1 1 1,0 0-1,1 11 0,2-11 219,-2-9-306,-1-5-82,-1-1-45,0 1-32,0 0 0,1 0 0,-1 1 0,2-11 0,-1 16-67,0 0-1,-1 1 1,1-1-1,0 0 0,0 1 1,0-1-1,0 1 0,-1-1 1,1 0-1,0 0 1,0 1-1,-1-1 0,1 0 1,0 1-1,0-1 1,-1 0-1,1 0 0,0 0 1,-1 1-1,1-1 1,0 0-1,-1 0 0,1 0 1,0 0-1,-1 0 1,1 0-1,-1 0 0,1 1 1,0-1-1,-1 0 1,1 0-1,0 0 0,-1-1 1,1 1-1,-1 0 0,1 0 1,0 0-1,-1 0 1,1 0-1,0 0 0,-1 0 1,1-1-1,0 1 1,-1 0-1,1 0 0,0 0 1,-1-1-1,1 1 1,0 0-1,0-1 0,-1 1 1,1 0-1,0 0 1,0-1-1,0 1 0,-1 0 1,1-1-1,0 1 0,0-1 1,0 1-1,0 0 1,0-1-1,-2 7 1,1 0 0,1 1-1,-1-1 1,1 1 0,1 11-1,-1-17 10,0 0-1,0 0 0,0 0 0,1 0 0,-1 0 0,0 0 0,0 0 0,1 0 0,-1 0 1,1 0-1,-1 0 0,1 0 0,-1 0 0,1 0 0,0 0 0,-1 0 0,1 0 0,0-1 0,0 1 1,0 0-1,-1-1 0,1 1 0,0 0 0,0-1 0,0 1 0,0-1 0,0 1 0,0-1 0,0 0 1,0 1-1,0-1 0,1 0 0,-1 0 0,0 0 0,0 0 0,0 0 0,0 0 0,0 0 1,0 0-1,0 0 0,2-1 0,-1 0 78,0 0 0,-1 0 0,1 0 0,0-1 0,-1 1 0,1 0 0,-1-1 0,0 0 0,1 1 0,-1-1 0,0 0 0,0 1 0,0-1-1,0 0 1,1-3 0,-1 2 93,-23 9 323,11-4-460,-7 3-593,18-11-3461,-2-7 2377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2:30.55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 39 8706,'0'6'734,"-1"-3"-541,1-1 1,0 0-1,-1 0 0,1 0 1,0 0-1,0 0 0,1 0 0,-1 0 1,1 4-1,0-7-6,0 0 1,-1 1-1,1-1 0,-1 1 0,1-1 0,0 0 1,-1 1-1,1-1 0,-1 0 0,1 0 0,-1 1 1,0-1-1,1 0 0,-1 0 0,0 0 1,0 0-1,1-1 0,3-7 2187,-3 10-1662,0 8-552,-2 6 756,-1-14-192,0-10-482,-2-46-147,7 78 34,-3-17-141,-3-18-516,0-1-1702,3 2 1389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2:31.91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758 200 9770,'-7'1'7443,"7"-1"-7303,-6 11 277,0 0 0,1 0 0,-6 19 0,6-17-80,0 1 0,-10 17 0,15-31-336,0 0 1,0 1-1,0-1 0,0 0 0,0 0 0,0 0 0,0 0 1,0 1-1,0-1 0,0 0 0,0 0 0,-1 0 0,1 0 0,0 0 1,0 0-1,0 1 0,0-1 0,0 0 0,0 0 0,0 0 1,0 0-1,-1 0 0,1 0 0,0 0 0,0 0 0,0 1 1,0-1-1,0 0 0,0 0 0,-1 0 0,1 0 0,0 0 0,0 0 1,0 0-1,0 0 0,0 0 0,-1 0 0,1 0 0,0 0 1,0 0-1,0 0 0,0 0 0,-1 0 0,1 0 0,0 0 1,0 0-1,0 0 0,0 0 0,0-1 0,0 1 0,-1 0 1,1 0-1,-2-11 20,2-18-7,0 28-11,6-64 31,-3 43-21,-1 0 0,-1-24-1,-1 45-11,0 0-1,0 0 1,0 1-1,0-1 0,0 0 1,0 0-1,0 0 1,0 1-1,0-1 0,-1 0 1,1 0-1,0 0 1,-1 1-1,1-1 1,0 0-1,-1 0 0,0 0 1,1 1-1,-1 0-1,1 0 1,0 0 0,-1 0 0,1 0-1,0 0 1,-1 1 0,1-1 0,0 0 0,0 0-1,-1 0 1,1 0 0,0 0 0,-1 1-1,1-1 1,0 0 0,0 0 0,-1 1 0,1-1-1,0 0 1,0 0 0,0 1 0,-1-1 0,1 0-1,0 1 1,0-1 0,-13 30-10,3-1 19,-23 70 260,32-97-226,0 1 1,0-1 0,0 1 0,0-1 0,-1 0-1,1 1 1,-1-1 0,1 0 0,-1 0 0,0 0-1,-4 3 1,6-5-38,0 0 0,0 0 0,-1 0 0,1 0 0,0 0 0,0 0 0,-1 0 0,1-1 0,0 1 0,0 0-1,0 0 1,0 0 0,-1-1 0,1 1 0,0 0 0,0 0 0,0 0 0,0-1 0,0 1 0,-1 0 0,1 0 0,0-1 0,0 1 0,0 0 0,0 0 0,0-1-1,0 1 1,0 0 0,0 0 0,0-1 0,-2-11 73,1 10-51,0-8 37,0 0 1,1 0-1,0 0 1,0 0-1,1 0 1,0 0-1,1 0 1,3-10-1,-2 8-12,0-1-1,-1 0 1,-1 1 0,0-20-1,0 32-52,-1 0-1,0-1 1,0 1-1,0 0 1,0 0 0,0 0-1,0 0 1,0-1-1,0 1 1,0 0 0,0 0-1,0 0 1,0 0-1,0-1 1,0 1-1,0 0 1,0 0 0,0 0-1,0 0 1,0-1-1,-1 1 1,1 0 0,0 0-1,0 0 1,0 0-1,0 0 1,0-1-1,0 1 1,0 0 0,0 0-1,-1 0 1,1 0-1,0 0 1,0 0 0,0 0-1,0 0 1,0-1-1,-1 1 1,1 0 0,0 0-1,0 0 1,0 0-1,0 0 1,-1 0-1,1 0 1,0 0 0,0 0-1,0 0 1,0 0-1,-1 0 1,1 0 0,0 0-1,0 0 1,-1 0-1,-8 11-25,-7 15-12,4-2 100,-1 0 0,-28 38 0,34-57 132,4-10-64,2-15-17,1 18-109,1-13 24,4-27 0,-3 32-25,0 0 0,-1 1 0,0-1 0,0-1 0,-2 1-1,-1-19 1,2 28-3,0 1 0,0-1 0,0 1 0,0-1 0,0 1 0,-1-1 0,1 1 0,0-1-1,0 1 1,0-1 0,-1 1 0,1-1 0,0 1 0,0-1 0,-1 1 0,1 0 0,0-1 0,-1 1 0,1-1 0,0 1-1,-1 0 1,1-1 0,-1 1 0,1 0 0,-1-1 0,1 1 0,-1 0 0,1 0 0,-1 0 0,1-1 0,-1 1 0,1 0-1,-1 0 1,1 0 0,-1 0 0,1 0 0,-1 0 0,1 0 0,-1 0 0,1 0 0,-1 0 0,1 0 0,-1 0 0,0 1-1,1-1 1,-1 0 0,1 0 0,0 0 0,-1 1 0,1-1 0,-1 0 0,1 1 0,-1-1 0,1 0 0,0 1 0,-1-1 0,0 1-1,-4 4-7,1 0 0,-1 0 0,-6 8 0,10-12 7,-7 12-3,0-1 1,-9 24 0,0-3 74,12-23-16,-1 1 137,9-19 12,1-3-171,-1 1 1,0-1-1,-1 1 1,0-1-1,-1 0 0,0 0 1,-1 0-1,0 0 1,-2-13-1,2 22-29,0 1 0,0-1 0,-1 1 0,1-1 0,-1 0 0,1 1-1,-1-1 1,1 1 0,-1 0 0,0-1 0,0 1 0,0-1 0,0 1 0,0 0-1,0 0 1,0 0 0,-2-2 0,2 2 2,0 1 0,0-1-1,0 1 1,-1-1 0,1 1 0,0 0 0,-1-1-1,1 1 1,0 0 0,0 0 0,-1 0 0,1 0 0,0 0-1,-1 0 1,1 1 0,-3-1 0,-1 2 10,-1 0-1,1 1 1,-1 0 0,1-1 0,0 1 0,0 1-1,-8 7 1,-23 21-1,19-15 15,-1-2 0,-21 15 0,39-29-23,0-1 0,-1 0 0,1 0 0,0 1-1,-1-1 1,1 0 0,0 0 0,-1 1 0,1-1-1,0 0 1,-1 0 0,1 0 0,0 0-1,-1 1 1,1-1 0,0 0 0,-1 0 0,1 0-1,-1 0 1,1 0 0,0 0 0,-1 0 0,1 0-1,0 0 1,-1 0 0,1 0 0,-1-1 0,1 1-1,0 0 1,-1 0 0,1 0 0,0 0-1,-1 0 1,1-1 0,0 1 0,-1 0 0,1 0-1,0-1 1,0 1 0,-1 0 0,1-1 0,0 1-1,0 0 1,-1-1 0,1 1 0,0 0 0,0-1-1,0 1 1,0 0 0,-1-1 0,1 1-1,0 0 1,0-1 0,0 1 0,0-1 0,0 1-1,0-1 1,1-27 185,0 21-152,14-104 727,-13 105-715,-2-9 50,-1 15-101,1 0 0,0 0 1,0 0-1,0 0 0,0 0 0,-1 0 0,1 0 0,0 0 0,0 0 0,0 0 0,0 0 0,-1 0 0,1 0 0,0 0 1,0 0-1,0 0 0,0 0 0,-1 0 0,1 0 0,0 0 0,0 0 0,0 0 0,0 0 0,-1 0 0,1 0 0,0 0 1,0 0-1,0 1 0,0-1 0,0 0 0,-1 0 0,1 0 0,0 0 0,0 0 0,0 1 0,0-1 0,0 0 0,-15 22 18,1 1-3,0-1 0,-1-1 0,-27 28 0,41-48-14,1 0 0,-1-1-1,1 1 1,-1 0-1,1-1 1,-1 1 0,0-1-1,1 1 1,-1-1-1,0 1 1,1-1-1,-1 0 1,0 1 0,0-1-1,1 0 1,-2 1-1,2-1 0,-1 0 0,1 0 0,0-1 0,-1 1 0,1 0 0,0 0 0,0 0 1,-1 0-1,1-1 0,0 1 0,0 0 0,-1 0 0,1 0 0,0-1 0,0 1 0,0 0 0,-1 0 0,1-1 0,0 1 0,0 0 0,0-1 0,0 1 0,0 0 0,0 0 0,-1-1 0,1 1 0,0-1 0,0-4 14,-1 0 1,1-1-1,1-8 0,-1 8-1,1-13 40,0-24 110,-1 40-141,0 0-1,0 0 1,-1 0-1,1 0 0,-1 1 1,0-1-1,0 0 1,0 1-1,0-1 0,-1 1 1,1-1-1,-3-2 1,4 4-11,-1 0 1,0 0 0,0 0-1,1 1 1,-1-1 0,0 0-1,0 1 1,0-1 0,0 1 0,0-1-1,0 1 1,0-1 0,0 1-1,0 0 1,0 0 0,0-1-1,0 1 1,-1 0 0,1 0-1,0 0 1,-1 0 0,-1 1 3,1-1 1,-1 1-1,1-1 0,0 1 1,-1 0-1,1 0 0,0 0 1,0 1-1,-3 1 0,-1 2 12,-1 0 0,1 1 0,0-1 0,-8 13 0,11-15-38,1 0-1,0 0 0,0 0 0,0 0 0,0 1 0,-2 5 0,4-8-6,0-1-1,0 0 1,0 0-1,0 0 0,0 0 1,0 0-1,0 1 1,0-1-1,0 0 0,0 0 1,0 0-1,0 0 1,0 0-1,0 1 0,0-1 1,0 0-1,0 0 1,0 0-1,0 0 0,0 0 1,0 1-1,1-1 1,-1 0-1,0 0 0,0 0 1,0 0-1,0 0 1,0 0-1,0 0 0,0 1 1,0-1-1,1 0 1,-1 0-1,0 0 0,0 0 1,0 0-1,0 0 1,0 0-1,0 0 0,1 0 1,-1 0-1,0 0 1,10-1-937,14-8-901,-22 8 1604,32-15-1152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2:34.04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1 156 10482,'0'-1'1024,"0"-3"721,0 1-49,2-2-143,1 2-81,2 0-128,1-4-184,1-3-287,1 0-225,2-1-344,0-2-96,1-1-488,-1 0-312,-3-4-977,-2-2-255,0 0 880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2:34.39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1 15795,'0'0'104,"0"0"0,1-1 0,-1 1 0,0 0-1,1 0 1,-1 0 0,0 0 0,1 0 0,-1 0 0,0 0-1,1 0 1,-1 1 0,0-1 0,1 0 0,-1 0-1,0 0 1,1 0 0,-1 0 0,0 0 0,1 1 0,-1-1-1,0 0 1,0 0 0,1 0 0,-1 1 0,0-1-1,0 0 1,0 1 0,1-1 0,-1 0 0,0 0 0,0 1-1,0-1 1,0 0 0,1 1 0,-1-1 0,0 0-1,0 1 1,0-1 0,0 1 0,7 14 953,65 175 2151,-43-100-2915,1 1-2315,-35-94-2174,-4-5 2604,0-5 99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2:34.69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1 258 11674,'0'-3'540,"-1"-1"0,1 1-1,0-1 1,1 0-1,-1 1 1,1-1-1,-1 1 1,1-1-1,0 1 1,2-5-1,18-32 1574,-15 28-1529,7-11 583,30-39 1,-34 52-949,-1 0 0,1 0 0,1 1 0,-1 1 1,19-13-1,-26 20-209,-1 0-1,1 0 1,-1 0 0,1 0-1,0 0 1,-1 0 0,1 1 0,0-1-1,0 0 1,-1 1 0,1 0-1,0-1 1,0 1 0,0 0 0,0 0-1,-1 0 1,1 0 0,0 0-1,0 1 1,0-1 0,0 1 0,-1-1-1,1 1 1,0-1 0,0 1-1,-1 0 1,1 0 0,-1 0 0,1 0-1,-1 0 1,1 0 0,-1 0 0,1 1-1,-1-1 1,0 0 0,0 1-1,0-1 1,0 1 0,0-1 0,0 1-1,1 2 1,3 6-37,-1 0 0,-1 0 0,1 0 0,-2 0 0,4 19 1,-5-17-362,0 0 0,0 0 1,-1 0-1,0 1 0,-1-1 1,-1 0-1,0 0 0,-5 18 1,5-27 128,1 0 0,0-1 1,0 1-1,-1 0 0,0-1 1,1 0-1,-1 1 0,-4 3 1,2-1-300,-3 6-290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2:35.27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 60 11907,'0'-1'297,"-1"0"1,1 0-1,-1 0 1,1 0-1,0 0 1,0 0 0,0 0-1,-1 0 1,1 0-1,0 0 1,0-1 0,1 1-1,-1 0 1,0 0-1,0 0 1,0 0 0,1 0-1,-1 0 1,0 0-1,2-1 1,-1-1-4,0 1 0,1 0 0,0 0 0,-1 0 0,1 0 0,0 1 0,0-1 0,4-2 1,-3 2-147,0 0 1,0 0 0,0 0-1,1 1 1,-1-1 0,0 1 0,1 0-1,-1 0 1,1 0 0,0 1 0,-1-1-1,1 1 1,4 0 0,-8 0-139,1 0 0,-1 0 0,1 1 0,-1-1 0,1 0 0,-1 0 1,1 1-1,-1-1 0,1 0 0,-1 1 0,1-1 0,-1 0 0,1 1 0,-1-1 0,0 1 1,1-1-1,-1 1 0,0-1 0,0 1 0,1-1 0,-1 1 0,0-1 0,0 1 0,1-1 0,-1 1 1,0-1-1,0 1 0,0 0 0,0 19-6,0-15-6,-1 9-167,-1 0 0,-5 15 0,4-17-52,1 1 1,0 0-1,-1 15 0,3-24 181,2 12-108,-2-15 147,0-1 1,1 0 0,-1 0 0,0 1 0,1-1 0,-1 0 0,0 0 0,0 1-1,1-1 1,-1 0 0,0 0 0,1 0 0,-1 1 0,0-1 0,1 0 0,-1 0-1,1 0 1,-1 0 0,0 0 0,1 0 0,-1 0 0,1 0 0,-1 0 0,0 0-1,1 0 1,-1 0 0,0 0 0,1 0 0,-1 0 0,1 0 0,-1-1-1,0 1 1,1 0 0,-1 0 0,0 0 0,1-1 0,-1 1 0,0 0 0,18-10 210,-15 8-81,1 0 0,-1 0 1,1 0-1,0 0 0,-1 0 0,7-1 0,-8 3-77,-1 0 0,0 0 0,1 0 0,-1 0 0,1 0 0,-1 0 0,0 1 0,1-1 0,-1 0 0,1 1 1,-1-1-1,0 1 0,0-1 0,1 1 0,-1 0 0,0-1 0,0 1 0,0 0 0,1 0 0,-1 0 0,0 0 0,0 0 0,1 2 0,1 2 50,1 0-1,-1 1 1,0-1 0,-1 0 0,1 1 0,-1 0 0,0 0 0,-1 0-1,0 0 1,0 0 0,1 8 0,-1 8 24,-2 41-1,1-59-120,-1 21 19,-2 0 0,-8 40-1,10-59 35,-1 0-1,0 0 0,0 0 1,-1 0-1,1 0 0,-1 0 0,-1-1 1,1 1-1,-1-1 0,0 0 0,0 0 1,0 0-1,-1-1 0,0 1 0,-8 5 1,11-9-27,1 0 1,-1 0 0,0 0 0,1-1 0,-1 1 0,0 0 0,1-1-1,-1 1 1,-3-1 0,4 0-26,0 0 0,1 0 0,-1 0 1,1 0-1,-1 0 0,0-1 0,1 1 0,-1 0 0,1 0 0,-1-1 0,1 1 1,-1 0-1,1-1 0,-1 1 0,1 0 0,-1-1 0,1 1 0,0-1 0,-1 1 1,1-1-1,-1 1 0,1-1 0,0 1 0,0-1 0,-1 1 0,1-1 0,0 1 0,0-1 1,0 0-1,-1 1 0,1-1 0,0 1 0,0-1 0,0 0 0,0 0 0,0-12-146,1 0-1,0 0 1,1 0-1,0 0 1,7-20 0,-4 13-262,12-36-662,7-1 317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2:38.93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578 612 8690,'8'-22'3692,"-8"21"-3414,0 0 0,1 1 0,-1-1 1,1 0-1,-1 0 0,1 1 0,-1-1 0,1 1 1,-1-1-1,1 0 0,0 1 0,-1-1 0,1 1 1,0 0-1,0-1 0,-1 1 0,1-1 1,0 1-1,0 0 0,-1 0 0,1 0 0,0-1 1,1 1-1,-1 0-104,-1 0 1,1 0 0,-1 0 0,1-1-1,0 1 1,-1 0 0,1 0 0,-1-1-1,1 1 1,0 0 0,-1-1 0,1 1-1,-1 0 1,1-1 0,-1 1 0,1-1-1,-1 1 1,0-1 0,1 1 0,-1-1-1,0 1 1,1-1 0,-1 1 0,0-1-1,1-1 1,5-19 694,-3 9-501,-1 4-236,1 1 0,1-1 0,7-11 0,-8 15-126,-3 4-3,-1 0 0,1 0 0,0 0 0,0 0-1,0 0 1,-1 0 0,1 0 0,0 0 0,0 0 0,0 0-1,-1 0 1,1 0 0,0 0 0,0 0 0,0 1-1,-1-1 1,1 0 0,0 0 0,0 0 0,0 0-1,0 1 1,0-1 0,-1 0 0,1 0 0,0 0 0,0 0-1,0 1 1,0-1 0,0 0 0,0 0 0,0 1-1,0-1 1,0 0 0,0 0 0,0 0 0,0 1-1,0-1 1,0 0 0,0 0 0,0 0 0,0 1 0,0-1-1,0 0 1,0 0 0,0 0 0,0 1 0,0-1-1,0 0 1,1 0 0,-1 0 0,0 1 0,0-1-1,0 0 1,1 0 0,-2 0-5,0 0 1,0 0-1,0 0 0,1 0 1,-1 0-1,0 0 0,0 0 1,0 1-1,1-1 0,-1 0 1,0 0-1,0 1 0,1-1 1,-1 0-1,0 1 0,0-1 0,1 1 1,-1-1-1,1 1 0,-1-1 1,0 1-1,1-1 0,-1 1 1,1 0-1,-1-1 0,1 1 1,0 0-1,-1 1 0,-1 0 57,1 1 0,0-1 0,1 1 0,-1-1 0,0 1 0,1 0 0,-1-1 0,1 6 0,-20-9 1254,18 1-1270,-1 1 0,1 0 0,-1 0 0,1 1 0,0-1 0,0 0 0,-1 1 0,1-1 0,0 1 0,0 0 0,1 0-1,-1 0 1,-3 3 0,-11 10 88,12-11-109,-6 4 315,7-8-159,4-6-85,38-67 13,-26 45-89,-4 7 20,10-32 0,-18 52-31,-1 1-1,0-1 1,0 0-1,0 1 1,1-1 0,-1 1-1,0-1 1,0 0-1,0 0 1,0 1-1,0-1 1,0 0 0,-1 1-1,1-1 1,0 0-1,0 1 1,-1-2-1,1 2 0,0 0 0,0 0-1,0 0 1,-1-1-1,1 1 1,0 0-1,-1 0 1,1 0 0,0 0-1,0 0 1,-1 0-1,1 0 1,0 0-1,0-1 1,-1 1 0,1 0-1,0 0 1,-1 0-1,1 0 1,0 0-1,-1 1 1,1-1 0,0 0-1,0 0 1,-1 0-1,1 0 1,-2 1-2,-1 0 1,1 0 0,0 0-1,1 1 1,-1-1 0,0 0-1,0 1 1,1-1 0,-3 3-1,-82 99 17,74-91 35,10-15-15,4-11-12,1-8 14,0-27 0,1-16-17,-2 52-15,-1 9-2,0 0 1,0-1 0,0 1 0,-1 0 0,0-1 0,0 1-1,-1-6 1,1 10-5,0-1 0,0 1 0,0 0 0,0 0-1,0-1 1,-1 1 0,1 0 0,0 0 0,0 0-1,0 0 1,0-1 0,-1 1 0,1 0 0,0 0 0,0 0-1,0 0 1,-1 0 0,1 0 0,0 0 0,0-1 0,0 1-1,-1 0 1,1 0 0,0 0 0,0 0 0,-1 0-1,1 0 1,0 0 0,0 0 0,0 0 0,-1 0 0,1 0-1,0 0 1,0 0 0,-1 1 0,1-1 0,0 0 0,0 0-1,0 0 1,-1 0 0,1 0 0,0 0 0,0 0-1,0 1 1,-1-1 0,1 0 0,-11 9-32,9-8 27,-4 6-12,1 0 1,-1 0-1,1 1 1,0-1-1,1 1 1,0 0 0,-4 11-1,7-17 17,0-1 1,1 0-1,0 0 1,-1 0 0,1 0 0,-1 0 0,1 0-1,-1 0 1,1-1 0,-1 1 0,0 0-1,1 0 1,-1-1 0,0 1 0,1 0 0,-3 0-1,3-1 1,-1 0-1,1 0 0,0 0 0,0 0 0,-1 0 1,1 0-1,0 0 0,-1 0 0,1 0 1,0-1-1,-1 1 0,1 0 0,0 0 1,0 0-1,-1 0 0,1-1 0,0 1 1,0 0-1,-1 0 0,1-1 0,0 1 1,0 0-1,0 0 0,0-1 0,-1 1 0,1 0 1,0-1-1,0 1 0,0 0 0,0-1 1,-1-3-1,0-1 0,0 1 0,0 0 0,0-1 0,1-8 0,12-118 10,-6 85 90,0-78-1,-6 123-97,0 1 0,0 0-1,0-1 1,0 1 0,0-1-1,0 1 1,0 0 0,0-1 0,0 1-1,0-1 1,0 1 0,0-1-1,0 1 1,0 0 0,0-1-1,-1 1 1,1 0 0,0-1 0,0 1-1,0-1 1,-1 1 0,1 0-1,0-1 1,0 1 0,-1 0-1,1-1 1,0 1 0,-1 0 0,1 0-1,0-1 1,-1 1 0,1 0-1,0 0 1,-1 0 0,1 0 0,-1-1-1,1 1 1,0 0 0,-1 0-1,1 0 1,-1 0 0,1 0-1,0 0 1,-1 0 0,1 0 0,-1 0-1,1 0 1,-1 0 0,1 0-1,0 0 1,-1 0 0,0 1-1,-1 0-2,0 0-1,-1 1 0,1-1 0,0 0 0,0 1 0,-2 2 1,-38 43-65,31-32 63,-1-2 0,-1 1 0,-16 13 0,28-26 4,0 0-1,0 0 1,0 0-1,0-1 1,0 1-1,-1 0 1,1 0-1,0-1 1,0 1-1,0-1 1,-1 1-1,1-1 1,0 0-1,-1 1 1,1-1-1,0 0 1,-1 0-1,1 0 1,0 0-1,-1 0 1,1 0-1,0 0 1,-1 0 0,1-1-1,0 1 1,0-1-1,-1 1 1,1-1-1,0 1 1,0-1-1,0 1 1,-1-1-1,1 0 1,0 0-1,0 0 1,0 0-1,0 1 1,0-1-1,1-1 1,-1 1-1,0 0 1,0 0-1,0-2 1,-3-5-1,0 0 1,0 0-1,1-1 1,1 0 0,-3-9-1,4 12 1,-6-26 21,5 21 42,0 1-1,0-1 1,-1 1-1,-6-13 1,9 22-58,-1 1 0,1-1 0,0 1 0,0-1 0,0 1 0,-1-1 0,1 0 0,0 1 0,-1-1 0,1 1 0,0-1 0,-1 1 0,1-1-1,-1 1 1,1 0 0,-1-1 0,1 1 0,-1 0 0,1-1 0,-1 1 0,0 0 0,1-1 0,-1 1 0,1 0 0,-1 0 0,0 0 0,1 0 0,-1-1 0,1 1 0,-1 0 0,0 0 0,1 0 0,-1 0 0,0 1 0,1-1 0,-1 0 0,1 0 0,-1 0 0,0 0 0,1 1 0,-1-1 0,1 0 0,-1 0-1,0 1 1,-3 3-6,0-1 0,1 0-1,0 1 1,-1 0-1,-2 4 1,-6 6 9,3-6-2,0 0 0,-1 0 1,-20 10-1,30-18-6,-1 0 0,0 1 0,1-1 0,-1 0 0,0 0 0,1 0-1,-1 0 1,1 0 0,-1 0 0,0 0 0,1 0 0,-1 0 0,0 0 0,1 0 0,-1 0 0,0-1 0,1 1 0,-1 0-1,1 0 1,-1-1 0,1 1 0,-1 0 0,1-1 0,-1 1 0,1 0 0,-1-1 0,1 1 0,-1-1 0,1 1 0,-1-2-1,-13-20 50,8 12-1,4 7-35,-1-2 54,0 1 0,0-1 0,-8-6 0,11 11-64,0 0 1,-1-1 0,1 1 0,0 0 0,-1-1-1,1 1 1,0 0 0,-1-1 0,1 1 0,-1 0-1,1-1 1,-1 1 0,1 0 0,0 0-1,-1 0 1,1 0 0,-1-1 0,1 1 0,-1 0-1,1 0 1,-1 0 0,1 0 0,-1 0-1,1 0 1,-1 0 0,1 0 0,-1 1 0,1-1-1,-1 0 1,1 0 0,-1 0 0,1 0-1,-1 1 1,1-1 0,-1 0 0,1 0 0,0 1-1,-1-1 1,1 0 0,0 1 0,-1-1-1,1 0 1,0 1 0,-1-1 0,1 1 0,0-1-1,0 1 1,-1-1 0,1 0 0,0 1-1,0-1 1,0 1 0,-1 0 0,1 1-163,0 1 1,-1-1-1,1 1 0,0-1 1,0 0-1,0 1 0,0-1 1,1 0-1,-1 1 0,1-1 1,-1 0-1,1 0 0,0 1 1,0-1-1,0 0 1,0 0-1,0 0 0,1 0 1,-1 0-1,1 0 0,-1 0 1,1-1-1,1 3 0,12 11-977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2:54.40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75 712 8906,'-5'3'752,"-3"4"3981,9-7-4613,-1 0 0,0 1 1,0-1-1,0 1 0,1-1 1,-1 0-1,0 1 0,1-1 1,-1 0-1,0 1 0,1-1 1,-1 0-1,0 1 0,1-1 1,-1 0-1,0 0 0,1 1 0,-1-1 1,1 0-1,-1 0 0,1 0 1,-1 0-1,1 1 0,0-1-7,0 0 0,-1 1-1,1-1 1,0 0 0,-1 1-1,1-1 1,0 0 0,-1 0-1,1 0 1,0 1 0,0-1-1,-1 0 1,1 0-1,0 0 1,0 0 0,-1 0-1,1 0 1,0-1 0,-1 1-1,1 0 1,0 0 0,0 0-1,-1-1 1,1 1 0,0 0-1,-1-1 1,1 1 0,-1-1-1,1 1 1,0-1 0,0 0-1,0-1 72,1-1 0,-1 0 0,0 1 0,0-1 0,0 0-1,0 0 1,0-3 0,18-71 1390,-6 25-1087,-1 1-1,5-71 1,-15 84-404,-2-1-1,-7-63 1,4 81-87,-1 0 0,-1 1 0,-1 0-1,-1 0 1,0 0 0,-15-27 0,18 41-4,1 0 0,-1 1 1,0 0-1,0-1 0,-9-7 0,12 12 16,0 0-1,0 1 0,0-1 1,0 0-1,0 0 1,0 0-1,0 1 0,0-1 1,0 1-1,-1-1 1,1 1-1,0-1 0,0 1 1,-1 0-1,1-1 0,0 1 1,0 0-1,-1 0 1,1 0-1,0 0 0,-1 0 1,1 0-1,0 1 1,0-1-1,-1 0 0,1 1 1,0-1-1,0 1 0,0-1 1,-1 1-1,1-1 1,0 1-1,0 0 0,0 0 1,0-1-1,-1 2 1,0 2 8,0 0 1,-1 0 0,2 0 0,-1 0 0,0 1-1,1-1 1,0 0 0,0 1 0,0-1 0,0 9-1,-2 5 22,0 5 23,0 1 0,1-1 0,2 1 0,0 0 0,2-1 1,0 1-1,2-1 0,9 36 0,-9-47-53,0-1 0,0 0 0,1 0 0,0 0 0,1-1 0,0 0 0,0 0 0,2 0 0,-1-1 0,1 0 0,13 12 0,-15-17-4,-1 0 1,0 0 0,1 0-1,0-1 1,0 0-1,0 0 1,0 0-1,0-1 1,0 0 0,1 0-1,-1-1 1,1 0-1,-1 0 1,1 0-1,0-1 1,-1 0 0,1 0-1,0-1 1,-1 0-1,1 0 1,-1 0-1,8-3 1,-3-1 1,0 0-1,-1 0 1,1-1-1,-1 0 1,-1-1-1,1 0 1,-1-1-1,-1 1 1,1-2-1,-1 1 1,-1-1-1,1-1 1,-2 1-1,1-1 1,-1 0-1,-1-1 1,0 1-1,0-1 1,-1 0-1,-1 0 1,0-1-1,4-21 1,-7-9-9,0 40 1,0 0 0,0 0 0,0 0 0,-1 0 0,1-1 0,-1 1 0,1 0 0,-1 1 0,0-1 0,0 0 0,0 0 0,0 0 0,0 0 0,0 1 0,0-1 0,-1 0 0,0-1 0,1 3 1,0 0 0,1-1 0,-1 1-1,0 0 1,1 0 0,-1 0 0,1 0 0,-1 0 0,0 0-1,1 0 1,-1 0 0,0 0 0,1 0 0,-1 0 0,0 0-1,1 0 1,-1 1 0,1-1 0,-1 0 0,0 0 0,1 1 0,-1-1-1,1 0 1,-1 1 0,1-1 0,-1 1 0,0 0 0,-12 13-14,10-9 21,0 0-1,1 1 1,-1-1-1,1 1 0,0-1 1,1 1-1,-1 0 1,1 0-1,0 0 0,1 0 1,-1 0-1,1 0 0,0 0 1,1-1-1,0 1 1,-1 0-1,3 7 0,-1-8 11,-1 1 0,1-1-1,0 0 1,0 0 0,0 0-1,1 0 1,-1-1 0,1 1-1,1-1 1,-1 1 0,1-1-1,-1 0 1,1 0 0,0-1-1,0 1 1,1-1 0,-1 0 0,10 5-1,-10-6-10,0-1 0,0 0 0,1 0 0,-1 0 0,0-1 0,0 1 1,1-1-1,-1 0 0,0 0 0,1-1 0,-1 1 0,0-1 0,0 0 0,0 0 0,1 0 0,-1-1 0,0 1 0,-1-1 0,1 0 0,0 0 0,0-1 0,3-2 0,1-1 21,0-1 0,0 0 0,-1-1 0,1 1 0,-2-2 0,1 1 0,8-16 0,-14 23-9,0-1-1,0 1 0,-1-1 1,1 1-1,0-1 0,-1 0 1,1 1-1,-1-1 0,0 0 1,1 1-1,-1-1 1,0 0-1,0 0 0,0 1 1,0-1-1,-1 0 0,1 0 1,0 1-1,-1-1 0,1 0 1,-1 1-1,1-1 0,-1 1 1,0-1-1,0 0 1,0 1-1,0 0 0,0-1 1,0 1-1,0 0 0,0-1 1,0 1-1,-1 0 0,1 0 1,0 0-1,-4-2 0,0 0 12,0 1-1,0-1 0,0 1 0,-1 0 0,1 0 0,-1 1 0,1-1 0,-1 1 0,-10-1 0,-101 7-887,117-5 792,-1 0-1,1 0 0,0 0 0,0 1 1,-1-1-1,1 0 0,0 0 1,0 0-1,-1 0 0,1 0 1,0 0-1,0 0 0,-1 0 1,1 0-1,0-1 0,-1 1 1,1 0-1,0 0 0,0 0 0,0 0 1,-1 0-1,1 0 0,0 0 1,0-1-1,-1 1 0,1 0 1,0 0-1,0 0 0,0-1 1,-1 1-1,1 0 0,0 0 0,0 0 1,0-1-1,0 1 0,0 0 1,0 0-1,-1-1 0,1 1 1,0 0-1,0 0 0,0-1 1,0 1-1,0 0 0,0-1 1,0 1-1,0 0 0,0 0 0,0-1 1,0 1-1,0 0 0,0 0 1,1-1-1,-1 1 0,0 0 1,0 0-1,0-1 0,0 1 1,0 0-1,0 0 0,1-1 0,-1 1 1,0 0-1,0 0 0,0 0 1,1 0-1,-1-1 0,0 1 1,1 0-1,1-2-431,0 0 0,0 0-1,0 0 1,0 0 0,0 1 0,1-1 0,2-1-1,23-8-860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5:20.0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 15651,'23'0'1801,"2"-2"1079,11 2-647,5-2-113,9 2-615,7 4-289,2-3-560,7 4-208,-9-5-408,2 0-384,2 8-2056,-18 1 1591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2:54.70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121 37 11690,'12'-34'6810,"-12"34"-6765,0 0 0,0 0 0,-1 1-1,1-1 1,0 0 0,0 0 0,0 0 0,0 0 0,0 0-1,0 0 1,0 0 0,0 0 0,0 0 0,-1 0 0,1 0 0,0 0-1,0 0 1,0 0 0,0 0 0,0 0 0,0 0 0,-1 0-1,1 0 1,0 0 0,0 0 0,0 0 0,0 0 0,0 0 0,0 0-1,0 0 1,-1 0 0,1 0 0,0 0 0,0 0 0,0 0-1,0 0 1,0 0 0,0 0 0,0 0 0,0-1 0,0 1 0,-1 0-1,1 0 1,0 0 0,0 0 0,0 0 0,0 0 0,0 0 0,0 0-1,0-1 1,0 1 0,0 0 0,0 0 0,0 0 0,0 0-1,0 0 1,0 0 0,0 0 0,0-1 0,0 1 0,0 0 0,0 0-1,0 0 1,0 0 0,-11 8 915,-2 4-509,0 1-1,1 0 1,0 1-1,1 0 0,1 1 1,-11 18-1,18-26-314,-1 0 1,1 0-1,0 1 0,0-1 1,1 1-1,0 0 0,1-1 1,-1 1-1,2 0 0,-1 0 1,1 0-1,0 0 1,1 0-1,-1-1 0,2 1 1,2 12-1,-3-16-78,1-1-1,-1 0 1,0 1-1,1-1 1,0 0-1,0 0 1,0 0 0,0 0-1,0 0 1,1-1-1,-1 1 1,1-1-1,0 0 1,-1 1 0,1-1-1,0 0 1,1-1-1,-1 1 1,0 0 0,0-1-1,1 0 1,-1 0-1,0 0 1,1 0-1,-1 0 1,1-1 0,4 1-1,2-2 52,0 1 0,-1-1 0,1 0 0,0-1-1,-1 0 1,0-1 0,1 0 0,-1 0 0,10-6 0,120-72 542,-86 47-1008,-48 31 170,-3 2 42,-1 0 1,0 0-1,0 1 1,0-1-1,0 0 1,0 0 0,1 1-1,-1-1 1,0 1-1,1-1 1,-1 1-1,0 0 1,1 0-1,-1-1 1,0 1-1,1 0 1,-1 0-1,1 0 1,-1 0-1,0 0 1,3 1-1,9 6-1356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2:56.32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33 169 6657,'8'-117'7318,"-5"88"-4457,-3 27-2524,0 1 1,0-1 0,0 1-1,0-1 1,0 1 0,-1-1-1,1 1 1,-1 0 0,1-1-1,-1 1 1,-1-2 0,2 2-267,0 1 0,0 0 0,0 0 1,0 0-1,0-1 0,-1 1 0,1 0 1,0 0-1,0 0 0,0 0 0,0-1 0,-1 1 1,1 0-1,0 0 0,0 0 0,0 0 0,-1 0 1,1 0-1,0 0 0,0 0 0,-1 0 1,1 0-1,0-1 0,0 1 0,0 0 0,-1 0 1,1 1-1,-1-1-27,1 0 1,-1 0-1,1 1 0,0-1 0,-1 1 1,1-1-1,-1 0 0,1 1 1,0-1-1,0 1 0,-1-1 1,1 1-1,0-1 0,0 1 1,-1-1-1,1 1 0,0 0 1,-5 20 395,0-1 1,2 1-1,-2 23 1,2-9-148,-1 9 17,2 1 0,1 0 0,3-1 0,2 1 1,2-1-1,11 46 0,-12-72-204,0-1 1,0 0-1,2 0 0,0 0 1,14 23-1,-17-34-51,0 0-1,0-1 1,1 1-1,-1-1 1,1 0-1,1 0 1,-1 0-1,1-1 1,-1 0-1,1 0 1,0 0-1,1-1 0,-1 0 1,1 0-1,-1 0 1,1-1-1,9 2 1,6-2 150,1-1 1,-1 0-1,0-2 1,1-1-1,33-7 1,-32 5-330,0 1 0,1 0 0,-1 2 0,33 2 0,-55 0 21,0-1-1,0 0 1,0 1-1,-1-1 0,1 1 1,0-1-1,0 1 0,0 0 1,-1 0-1,1 0 0,0 0 1,-1 0-1,2 1 0,1 2-83,-1 0-1,0 0 1,0 1-1,3 6 1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2:59.78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1 335 10522,'3'-20'5423,"-2"17"-5012,1-1 1,-1 1-1,1-1 1,0 1-1,0 0 1,0 0-1,0 0 1,0 0-1,1 0 1,3-4-1,-6 7-378,1 0 0,-1 0 1,0 0-1,0 0 0,0 0 0,0 0 1,0 0-1,1 0 0,-1 1 0,0-1 0,0 0 1,0 0-1,0 0 0,0 0 0,1 0 0,-1 0 1,0 0-1,0 0 0,0 0 0,0 0 0,0 1 1,0-1-1,0 0 0,1 0 0,-1 0 0,0 0 1,0 0-1,0 0 0,0 1 0,0-1 1,0 0-1,0 0 0,0 0 0,0 0 0,0 0 1,0 1-1,0-1 0,0 0 0,0 0 0,0 0 1,1 5 127,-1 0 0,0 0 0,0 0 0,-1 0 0,-1 6 1,0 11 123,2-6-58,0 0 0,1-1 0,1 1 0,4 17 0,-5-29-180,0 1 0,0 0 0,1 0 0,0 0 0,0-1 0,0 1 0,1-1 0,-1 1 0,1-1 1,0 0-1,0 0 0,0 0 0,1 0 0,0-1 0,-1 0 0,8 6 0,-9-8-40,-1-1 0,1 1 0,0 0 0,-1-1 0,1 1 0,0-1 0,-1 1 1,1-1-1,0 0 0,0 0 0,-1 0 0,1 0 0,0 0 0,0 0 0,-1 0 0,1-1 0,0 1 0,1-1 0,0 0-1,0-1 1,0 1-1,-1-1 0,1 1 0,0-1 0,-1 0 0,0 0 1,1 0-1,2-4 0,1-2 7,-1 0 0,1 0 0,-1 0 1,-1-1-1,7-16 0,-5 4 26,-1 0 1,5-39 0,-4 20 29,-6 36-55,2-4 40,-1 1 0,0-1-1,0 1 1,-1-1 0,0 1-1,0-1 1,-2-8 0,-2 8 113,-1 10 80,4-1-222,0 0 1,1 0-1,-1 0 0,1 1 0,-1-1 1,1 0-1,0 0 0,-1 0 1,1 0-1,0 1 0,0-1 0,0 0 1,0 2-1,0 3 57,1 0 0,0 1 1,0-1-1,0 0 0,1 1 0,0-1 1,0 0-1,1 0 0,0 0 0,0-1 0,0 1 1,1-1-1,0 0 0,0 0 0,0 0 1,0 0-1,1 0 0,0-1 0,6 4 0,-10-7-68,0 0 0,0-1 0,0 1 0,0-1 0,0 1 0,0-1 0,0 0 0,0 1 0,0-1 0,0 0 0,0 0 0,0 0 0,0 0 0,0 0 0,1 0 0,-1 0 0,0 0 0,0 0 0,0 0 0,0-1 0,0 1 0,0 0 0,0-1 0,0 1 0,0-1 0,0 1 0,0-1 0,0 0 0,0 1 0,0-1 0,-1 0 0,1 1 0,0-1 0,1-2 0,2-2-22,-1-1-1,1 0 1,-1 0-1,4-12 0,1-2-40,-1 4 13,-1 0 1,-1 0 0,4-18-1,6-20 48,-14 52-14,-1 0 0,1 0-1,-1-1 1,1 1-1,-1 0 1,0-1 0,0 1-1,0-1 1,0-3-1,2 11 6,1-1 0,0 0 0,0 0 0,0 0 0,1 0 0,-1-1-1,1 1 1,5 3 0,6 6 185,-9-7-125,0 0-1,8 13 1,10 11-16,-22-28-45,0-1 0,0 1 0,0 0 0,0-1 0,1 1 0,-1-1 0,0 0 1,1 0-1,-1 0 0,1 0 0,3 1 0,-5-2 0,-1 0 1,1 0-1,-1 0 0,0 0 1,1 0-1,-1-1 1,0 1-1,1 0 0,-1 0 1,0 0-1,1 0 1,-1-1-1,0 1 0,0 0 1,1 0-1,-1-1 1,0 1-1,0 0 0,1-1 1,-1 1-1,0 0 1,0-1-1,0 1 0,0 0 1,1-1-1,-1 1 1,0 0-1,0-1 0,0 0 1,3-13 18,-3 13-19,7-39-39,-2 1 0,0-45 0,-6 67-35,0 12 31,1 0-1,0 0 0,0 0 1,0 0-1,2-5 0,21 20 94,-3-4 93,-12-4-69,-1 0 0,0 0 1,0 1-1,9 5 0,-14-7-57,0 1-1,0-1 0,0 1 1,0 0-1,0-1 0,0 1 1,0 0-1,-1 0 0,1 0 1,-1 1-1,1-1 0,-1 0 1,0 1-1,0-1 0,0 0 1,1 6-1,5 27-4,-5-21-206,1 1 0,1 0 0,1-1 0,6 15 0,-11-28 84,0-1-1,0 1 0,1-1 0,-1 1 0,0-1 0,1 1 1,-1-1-1,1 1 0,-1-1 0,1 0 0,-1 1 0,1-1 0,-1 0 1,1 1-1,-1-1 0,1 0 0,-1 0 0,1 1 0,-1-1 0,1 0 1,0 0-1,-1 0 0,1 0 0,-1 0 0,1 0 0,0 0 1,-1 0-1,1 0 0,0 0 0,-1 0 0,1 0 0,-1 0 0,1 0 1,-1-1-1,2 1 0,0-1-347,1-1 0,0 1 0,-1 0 0,1-1 0,-1 0 0,5-4 0,14-17-957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3:00.12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20 62 15763,'-1'-16'1027,"2"9"-33,-2 0-1,1 0 0,-1 0 0,-2-9 1,3 16-953,0 0 1,0 0-1,0 0 0,0 0 1,-1 0-1,1 1 1,0-1-1,0 0 1,0 0-1,0 0 1,0 0-1,0 0 0,0 0 1,0 0-1,0 0 1,0 0-1,0 0 1,0 0-1,0 0 1,0 0-1,-1 0 0,1 0 1,0 0-1,0 0 1,0 0-1,0 0 1,0 0-1,0 0 1,0 0-1,0 0 0,0 0 1,0 0-1,0 0 1,0 0-1,-1 0 1,1 0-1,0 0 1,0 0-1,0-1 0,0 1 1,0 0-1,0 0 1,0 0-1,0 0 1,0 0-1,0 0 1,0 0-1,0 0 1,0 0-1,0 0 0,0 0 1,0 0-1,0 0 1,0 0-1,0-1 1,0 1-1,0 0 1,0 0-1,0 0 0,0 0 1,0 0-1,0 0 1,0 0-1,0 0 1,0 0-1,0 0 1,0 0-1,0-1 0,-3 10 977,-1 15-568,4-16-324,-3 9 93,2-1 1,0 1-1,1 0 1,1 0-1,0 0 0,6 23 1,51 136 635,-43-123-837,-2 1-1,11 99 1,-20-107-894,-4-45 780,0-1 0,0 1 0,0-1 0,1 1 0,-1 0 0,0-1 0,0 1 0,0-1 0,0 1 0,-1-1 0,1 1 0,0-1 0,0 1 0,0-1 0,0 1 0,0 0 0,-1-1 0,1 1 0,0-1 0,0 1 0,-1-1 0,0 1 0,1-1-41,0 0 0,-1 1 0,1-1 0,-1 0 1,1 0-1,-1 0 0,1 0 0,-1 0 0,1 0 0,-1 0 0,1 0 0,-1 0 0,1 0 0,-1 0 0,1 0 0,-1 0 0,1 0 0,-1 0 0,0-1 0,-3 0-612,1-1 0,-1 0 0,1 0 1,-6-4-1,-10-11-718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3:00.40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0 181 12843,'0'-5'1824,"9"-3"1721,4-2-841,10-5-511,6-1-217,7-6-351,-3 1-305,2 0-672,-2 3-240,-7 4-368,-5 5-224,1 4-592,-9 0-688,-2 0-1473,2 0-368,9 3 1585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3:00.76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95 6 14587,'0'0'152,"0"0"0,0-1 0,-1 1 0,1-1 0,0 1 0,-1 0 0,1-1 0,0 1 0,-1 0-1,1-1 1,-1 1 0,1 0 0,0 0 0,-1-1 0,1 1 0,-1 0 0,1 0 0,-1 0 0,1-1 0,-1 1 0,1 0 0,0 0 0,-1 0 0,1 0 0,-1 0-1,1 0 1,-1 0 0,1 0 0,-1 0 0,1 0 0,-1 1 0,1-1 0,-1 0 0,1 0 0,-1 0 0,1 0 0,0 1 0,-1-1 0,1 0 0,-1 0 0,1 1-1,-1 0 1,-15 18 1420,14-16-1254,-7 8 198,2 1-1,-1 0 1,2 1-1,0 0 1,-9 26-1,13-33-469,1 0 0,-1 0 0,1 0 0,1 0 0,-1 0 0,1 0-1,0 0 1,0 0 0,1 0 0,-1 0 0,2 0 0,-1 0 0,1 0-1,-1 0 1,1-1 0,5 9 0,-7-13-45,1 1 0,0-1 1,-1 0-1,1 0 0,0 0 0,0 0 0,0 0 0,0 0 1,0 0-1,0 0 0,0 0 0,0 0 0,0 0 0,0 0 1,1-1-1,-1 1 0,0 0 0,1-1 0,-1 0 0,0 1 1,3 0-1,-2-2 1,-1 1-1,0 0 1,0 0 0,0-1-1,0 1 1,1-1 0,-1 1-1,0-1 1,0 0 0,0 1-1,0-1 1,0 0 0,-1 0-1,1 0 1,0 1 0,0-1-1,0 0 1,-1 0 0,1 0-1,0 0 1,-1 0 0,1-1-1,-1 1 1,1 0 0,-1-1-1,6-15 49,7-34 0,2-5 21,-15 55-67,0 1 0,0 0-1,0 0 1,0 0 0,0 0 0,1 0-1,-1 0 1,0 0 0,0 0 0,0 0-1,0 0 1,0 0 0,1 0-1,-1 0 1,0 0 0,0-1 0,0 1-1,0 0 1,0 0 0,1 0 0,-1 1-1,0-1 1,0 0 0,0 0 0,0 0-1,0 0 1,1 0 0,-1 0 0,0 0-1,0 0 1,0 0 0,0 0 0,0 0-1,0 0 1,1 0 0,-1 0 0,0 1-1,0-1 1,0 0 0,0 0-1,0 0 1,0 0 0,0 0 0,0 0-1,0 1 1,0-1 0,1 0 0,-1 0-1,0 0 1,0 0 0,0 0 0,0 1-1,0-1 1,0 0 0,0 0 0,7 12 234,-7-11-176,6 10 228,1-1 1,0 0-1,14 16 1,-19-23-302,0-1-1,1 0 1,-1 1 0,1-1-1,-1 0 1,1-1 0,0 1 0,-1 0-1,1-1 1,0 1 0,0-1-1,0 0 1,0 0 0,1 0-1,-1-1 1,0 1 0,0-1-1,0 1 1,6-2 0,-8 1-97,0 0 0,0 0 0,0-1 0,0 1 0,0 0 1,0-1-1,0 1 0,0-1 0,0 1 0,0-1 0,0 0 1,0 1-1,0-1 0,-1 0 0,1 0 0,0 0 0,-1 1 0,1-1 1,0 0-1,-1 0 0,1 0 0,-1 0 0,1 0 0,-1 0 0,0 0 1,1 0-1,-1 0 0,0 0 0,0 0 0,0 0 0,0-1 0,0 1 1,0 0-1,0 0 0,0 0 0,-1-2 0,0-6-1280,-1 0 0,0 1 1,-5-15-1,3 9-419,-2-8 406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3:01.12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1 150 10026,'20'31'10656,"5"-2"-6314,2 2-2364,-24-27-1799,0 0 1,0 0-1,1 0 0,-1-1 1,1 1-1,4 2 1,-7-5-165,0-1 1,-1 1 0,1-1-1,0 0 1,-1 1-1,1-1 1,0 0 0,0 0-1,-1 1 1,1-1-1,0 0 1,0 0 0,0 0-1,-1 0 1,1 0-1,0 0 1,0 0-1,0 0 1,-1 0 0,1 0-1,0-1 1,0 1-1,-1 0 1,1-1 0,0 1-1,0 0 1,-1-1-1,1 1 1,0-1 0,-1 1-1,1-1 1,-1 1-1,1-1 1,0 1 0,-1-1-1,1 0 1,-1 1-1,0-1 1,1 0 0,-1 1-1,1-1 1,-1 0-1,0 0 1,1-1 0,1-4 18,0 1 1,-1-1 0,1 0 0,-1 0 0,0 0 0,0-1 0,-1 1 0,0 0 0,0 0 0,-1 0 0,1 0 0,-1 0 0,-1 0 0,-1-8 0,-5-8-805,-1 0 1,-17-31-1,7 15-2739,9 12 2048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3:01.43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1 14131,'14'26'2729,"11"5"3472,6 4-2472,12 6-1073,-4 1-639,-2 6-1201,-6 0-352,-10 1-440,-3 2-24,-10-4-384,-3 4-544,-1 2-2369,-8-6 1969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3:01.90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23 107 11530,'-3'-5'803,"0"1"-1,0-1 1,1 0-1,0 0 0,0 0 1,0 0-1,0 0 1,1 0-1,0-1 0,0-4 1,1 8-564,-1 0 0,2 0 0,-1 0 0,0 0 0,0 1 0,1-1-1,-1 0 1,0 0 0,1 0 0,0 1 0,0-1 0,-1 0 0,1 1 0,0-1 0,0 1 0,0-1 0,1 1 0,-1-1 0,0 1 0,0 0 0,1-1 0,-1 1 0,1 0 0,-1 0-1,1 0 1,-1 0 0,1 1 0,0-1 0,0 0 0,-1 0 0,1 1 0,2-1 0,-3 1-169,0 0-1,0 0 1,1-1-1,-1 1 1,0 0 0,0 0-1,0 1 1,0-1 0,0 0-1,0 0 1,1 0-1,-1 1 1,0-1 0,0 1-1,0-1 1,0 1-1,0-1 1,0 1 0,0 0-1,0-1 1,0 1 0,-1 0-1,1 0 1,0-1-1,0 1 1,-1 0 0,2 2-1,2 3 65,-1 0-1,0 0 1,4 12 0,-3-8 27,6 14 36,17 42 241,45 81-1,-61-128-416,0-1 0,2 0-1,0-1 1,1 0 0,1-1-1,0 0 1,1-2 0,31 23 0,-21-22-7,-18-11-445,0 0-1,0 1 0,-1 0 0,9 8 0,-29-15-4157,-4-2 1532,6 4 1010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3:02.21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0 114 11418,'12'3'9705,"2"6"-5441,14 15-3873,-12-9 553,-5-6-711,1 0-1,1 0 1,14 7 0,-23-14-166,0 0 0,1 0-1,-1 0 1,0-1 0,1 0 0,0 0-1,-1 0 1,1-1 0,-1 1-1,1-1 1,0 0 0,-1 0 0,1-1-1,7-1 1,-3-1 70,0 0 1,1-1-1,-1 0 0,-1 0 1,1-1-1,-1 0 0,1-1 1,-1 0-1,-1 0 0,10-10 0,-14 13-64,0-1 0,0 0 0,0 0 0,0 0 0,-1 0 0,1 0-1,-1-1 1,0 1 0,-1-1 0,2-5 0,-2 6-42,-1 1 1,1 0-1,-1-1 1,0 1-1,0 0 0,-1-1 1,1 1-1,-1 0 1,1-1-1,-1 1 1,0 0-1,0 0 0,-1 0 1,1 0-1,-1 0 1,-2-4-1,2 3-11,-1 0 0,-1 1 0,1-1 0,-1 1 1,1-1-1,-1 1 0,-8-5 0,10 7-169,-1-1 0,1 1 0,-1-1 0,0 1 1,0 0-1,0 0 0,0 0 0,0 0 0,0 1 0,0-1 1,0 1-1,0 0 0,-6 0 0,5 2-1474,5 0 111,8 0-969,13-5 525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5:23.3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286 114 11634,'2'-12'715,"-1"0"0,-1 1 0,0-1 0,-2-13 0,2 22-498,-1 1-1,0-1 1,1 1 0,-1-1 0,0 0-1,0 1 1,0 0 0,-1-1-1,1 1 1,-4-4 0,4 5-112,0 0 0,0 0 0,0 0 0,0 0 0,0 0 0,-1 0 0,1 1 0,0-1 0,-1 0 0,1 1 0,-1-1 1,1 1-1,0 0 0,-1 0 0,1-1 0,-1 1 0,1 0 0,-1 0 0,1 0 0,-1 0 0,-1 1 0,0-1 20,0 1-1,0 0 1,1 0-1,-1 0 1,0 0-1,0 1 1,1-1-1,-1 1 0,-4 3 1,-20 20 405,20-17-422,-18 18 106,1 1 0,-24 36 1,35-42-203,0 0 1,1 1 0,1 0 0,-9 26 0,18-42-12,0 0-1,0 1 1,1-1-1,0 1 1,0-1-1,1 1 1,0 10 0,0-14-2,0 0 1,1-1 0,-1 1 0,1-1 0,0 1-1,0-1 1,0 1 0,0-1 0,0 0 0,0 1-1,1-1 1,-1 0 0,1 0 0,0 0 0,0 0-1,-1 0 1,1 0 0,0-1 0,1 1 0,-1-1-1,2 2 1,4 1 11,-1-1-1,0 0 1,1 0-1,0-1 1,0 0-1,9 1 1,51 3 218,-34-4-44,-8-1 30,0 2 0,-1 1 0,1 2 0,-1 0 1,33 13-1,-49-15-138,-1 0 0,1 0 0,-1 1 1,0 1-1,-1-1 0,1 1 1,11 12-1,-15-13-48,0 1 0,0-1 0,0 1 0,-1 0 0,1-1 1,-2 2-1,1-1 0,-1 0 0,0 0 0,0 1 0,0-1 0,0 9 0,-1-3 1,0 0-1,-1 0 0,-1-1 0,0 1 0,0 0 0,-1 0 1,-1-1-1,-7 22 0,7-25-17,-1 0 0,1 0 0,-1-1 0,-1 0 0,1 0 0,-1 0 0,0 0 0,-1-1 0,0 0 0,0 0 0,0 0 0,0-1 0,-11 7 0,11-9-6,0 0 1,0-1-1,0 0 0,0 0 0,-1-1 1,1 1-1,-1-1 0,1-1 0,-1 1 1,1-1-1,-1 0 0,0-1 1,1 1-1,-8-3 0,6 2 40,1-1 0,-1 0 0,0-1 0,1 0 0,0 0 0,0-1 0,0 1 0,0-2 0,0 1 0,1-1 0,-8-6 0,12 8-1,0 1 1,0 0 0,0-1 0,0 1 0,1-1 0,-1 1 0,1-1-1,0 0 1,-1 0 0,1 0 0,1 1 0,-1-1 0,0 0 0,0-5-1,1 2-44,0 1 0,0-1 0,1 1 0,0 0 0,0-1 0,0 1 0,4-8 0,1-2-497,1 0-1,1 1 1,0-1-1,14-15 1,9-10-1778,7-1 545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3:03.80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248 703 10458,'-1'-7'1295,"-1"1"-1,-1-1 1,-4-9-1,6 15-1097,1-1 0,-1 1 0,0 0-1,0-1 1,0 1 0,0 0-1,0 0 1,0 0 0,0 0 0,-1 0-1,1 0 1,0 0 0,-1 0 0,1 0-1,0 0 1,-1 1 0,1-1-1,-1 1 1,1-1 0,-1 1 0,-2-1-1,0 1-77,1 1-1,-1-1 0,1 1 1,0-1-1,-1 1 1,1 0-1,0 1 0,0-1 1,0 1-1,0-1 1,0 1-1,0 0 0,0 0 1,0 0-1,1 0 0,-1 1 1,-3 3-1,-4 6 202,0 1 0,-12 20 0,21-32-291,-14 23 275,1 1 0,1 1 1,2 0-1,0 1 0,2 0 1,1 0-1,1 1 0,1 0 1,-3 51-1,9-73-257,0-1 0,0 1 0,1 0 1,-1-1-1,2 1 0,-1-1 0,3 7 0,-4-11-38,1 1 0,-1-1 0,1 0 0,-1 0 0,1 0 0,0 0 0,-1 0 0,1 0-1,0 0 1,0 0 0,0 0 0,0 0 0,0 0 0,0 0 0,0-1 0,0 1 0,0 0 0,0-1 0,0 1 0,0-1 0,1 1-1,-1-1 1,0 0 0,0 1 0,1-1 0,-1 0 0,0 0 0,0 0 0,1 0 0,-1 0 0,0 0 0,0 0 0,1 0-1,1-1 1,0 0 1,0-1 0,0 1 0,0-1 0,0 1 0,0-1 0,0 0 0,-1 0-1,1 0 1,-1-1 0,0 1 0,1 0 0,2-5 0,1-1 10,-1-1 0,8-15-1,2-8 28,-2 0-1,-2-1 1,-1-1-1,-2 1 0,0-1 1,1-39-1,-5 32 21,-3 1 1,-2-1-1,-1 1 1,-14-78-1,15 113-57,-5-22 153,0 0 1,-1 0 0,-17-38-1,23 64-105,1-1 0,-1 1 0,0 0 0,1 0-1,-1 0 1,0-1 0,0 1 0,0 0 0,0 0 0,0 0 0,0 0 0,0 0 0,-2-1-1,3 2-29,-1 0 0,1 0-1,0 0 1,-1 0-1,1 0 1,-1 0 0,1 0-1,0 0 1,-1 0 0,1 0-1,0 0 1,-1 0-1,1 0 1,-1 0 0,1 1-1,0-1 1,-1 0-1,1 0 1,0 0 0,-1 1-1,1-1 1,0 0 0,0 0-1,-1 1 1,1-1-1,0 0 1,0 0 0,-1 1-1,1-1 1,0 1 0,-2 2 53,0 1 0,1-1 1,0 1-1,0 0 1,0-1-1,0 1 0,0 0 1,0 3-1,0 19-1,1-1 0,0 1-1,2-1 1,1 0 0,2 0-1,0 0 1,1 0-1,2-1 1,0 0 0,12 24-1,-14-37-65,1 0 0,-1-1 1,1 0-1,1 0 0,0-1 0,1 0 0,-1 0 0,2-1 0,-1 0 0,1-1 0,0 0 0,17 8 0,-21-11-9,1-1 0,0-1 0,-1 1 0,1-1 0,0 0 1,1-1-1,-1 0 0,0 0 0,0 0 0,0-1 0,1 0 0,-1-1 0,0 0 0,0 0 1,1 0-1,-1-1 0,0 0 0,-1 0 0,1 0 0,0-1 0,-1-1 0,8-4 0,-7 4 1,-1-1-1,0 0 0,0 0 0,-1-1 0,0 1 0,0-1 0,0-1 1,-1 1-1,1-1 0,-2 1 0,1-1 0,-1 0 0,5-14 0,-6 12-12,1 1-1,-2 0 0,1-1 0,-1 1 0,-1-1 1,0 1-1,0-1 0,0 1 0,-1-1 1,0 1-1,-1-1 0,-3-10 0,5 18 1,0 0 0,-1 0 1,1 0-1,0 0 0,-1 0 0,1 0 0,-1 0 0,1 0 0,-1 0 0,1 0 1,-1 1-1,1-1 0,-1 0 0,0 0 0,0 1 0,1-1 0,-1 0 0,0 1 1,0-1-1,0 1 0,0-1 0,0 1 0,0-1 0,0 1 0,0-1 0,-1 1 1,0 0-1,1 0 0,0 1 0,-1-1 0,1 1 0,0-1 0,0 1 0,-1 0 0,1-1 0,0 1 0,0 0 1,0 0-1,0 0 0,0-1 0,0 1 0,0 0 0,0 1 0,1-1 0,-1 0 0,0 0 0,0 2 0,-3 3 1,1-1 0,0 1 0,1 1 0,0-1 0,0 0-1,0 1 1,0-1 0,1 1 0,0-1 0,1 1 0,-1 8-1,1-11 16,1 0-1,-1 1 0,1-1 0,0 0 0,0 0 1,0 0-1,1 0 0,-1 0 0,1 0 0,0 0 0,0-1 1,0 1-1,1-1 0,-1 1 0,1-1 0,0 0 0,0 0 1,6 5-1,-2-3 9,-1-1 1,0 0-1,1-1 1,0 0-1,0 0 1,0 0-1,0-1 1,0 0-1,1 0 1,-1-1-1,11 1 1,-13-2-12,0 0 0,0 0 0,-1 0 0,1-1 0,0 0 0,-1 0 0,1 0 0,0 0 1,-1-1-1,1 0 0,-1 0 0,0 0 0,0-1 0,0 1 0,0-1 0,0 0 0,0 0 1,-1 0-1,5-5 0,-1-1-1,-1 0 1,0-1 0,-1 0-1,1 0 1,-2 0 0,0-1-1,0 1 1,-1-1 0,4-22-1,-2-6 9,1-59 0,-6 95-13,0-47-16,-1 1-1,-13-73 0,10 98-4,-1 1 0,-1-1 0,-2 1 0,0 0 0,-1 1-1,-1 0 1,-15-22 0,23 40 15,0 1 1,0 0-1,-1-1 0,0 1 0,1 0 1,-1 1-1,0-1 0,-7-4 0,9 6 3,0 1 0,0 0 0,0-1-1,0 1 1,0 0 0,0-1 0,0 1 0,0 0-1,0 0 1,-1 0 0,1 0 0,0 0 0,0 0 0,0 0-1,0 0 1,0 0 0,0 1 0,0-1 0,0 0-1,0 1 1,0-1 0,0 1 0,0-1 0,0 1-1,0-1 1,0 1 0,1 0 0,-1 0 0,0-1-1,0 1 1,1 0 0,-1 0 0,0 0 0,1 0-1,-1-1 1,0 3 0,-1 1-1,0 1-1,0 0 1,0 0 0,1 0-1,-1-1 1,1 1 0,1 1-1,-1-1 1,1 0-1,-1 0 1,2 8 0,0 0 19,1 1 0,0 0 0,5 14 0,1 0 9,2 0 0,1-1 0,1 0 0,2-1 0,0-1 0,2 0 0,0-1 0,28 30 0,-38-48-20,1 1 0,0-1 0,0-1 0,0 1 0,1-1-1,0 0 1,11 5 0,-16-9-4,-1 0 0,1 0-1,-1 0 1,1 0 0,-1-1-1,1 1 1,-1-1 0,1 0 0,-1 1-1,1-1 1,0 0 0,-1 0 0,1-1-1,0 1 1,-1-1 0,1 1 0,-1-1-1,1 0 1,-1 0 0,1 0 0,-1 0-1,0 0 1,0 0 0,1-1-1,-1 1 1,0-1 0,0 0 0,0 1-1,0-1 1,1-3 0,2-2 2,-1 0 1,0 0 0,0-1-1,-1 0 1,0 0-1,3-8 1,9-51 16,-13 59-20,-1 1-5,5-27 0,-6 32-3,0 0 0,0 1 1,0-1-1,0 0 0,0 0 1,0 0-1,0 1 0,-1-1 1,1 0-1,-1 0 0,1 1 1,-1-1-1,0 1 0,0-1 0,-1-2 1,2 4 2,0 0 0,-1-1 0,1 1 0,0 0 0,0-1 0,-1 1 0,1 0 0,0 0 0,-1-1 0,1 1 0,0 0 0,-1 0 0,1 0 0,0-1 0,-1 1 0,1 0 0,-1 0 0,1 0 0,0 0 0,-1 0 0,1 0 0,-1 0 0,1 0 0,0 0 0,-1 0 0,1 0 0,-1 0 0,1 0 0,0 0 0,-1 0 0,0 1 0,0-1-5,1 1 0,-1 0 0,0-1 0,0 1 0,1 0 0,-1 0-1,0 0 1,1 0 0,-1 0 0,0 0 0,0 1 0,-1 3-19,0 1 0,0-1 0,-1 10-1,2-8 27,0 0-1,0 0 0,1 0 0,0 0 0,1 0 0,-1 0 0,1-1 0,0 1 0,1 0 1,0 0-1,4 10 0,-4-14 8,0 1 0,0-1 0,0 0 0,0 1 0,1-1 0,-1 0 0,1-1 0,0 1 0,0 0 0,0-1 0,0 1 0,0-1 0,1 0 0,-1 0 0,1 0 0,0-1 0,-1 1 0,1-1 0,0 0 0,0 0 0,6 1 0,-7-2 4,-1 0 1,1 0-1,-1 0 0,1 0 1,0 0-1,-1-1 1,1 1-1,0-1 1,-1 0-1,1 1 0,-1-1 1,1 0-1,-1-1 1,0 1-1,1 0 0,3-4 1,-3 2 7,0 0 0,1 0 0,-1-1 0,0 1 0,0-1 0,-1 0 1,1 0-1,-1 0 0,3-6 0,-3 5 1,0 0 0,0 0 0,-1-1 1,0 1-1,0 0 0,0-1 0,-1-10 1,0 13-13,0 0 0,0-1 1,-1 1-1,1 0 0,-1 0 0,0 0 1,0 0-1,0 0 0,0 1 1,-1-1-1,1 0 0,-1 0 1,-3-4-1,2 5-6,0-1 0,0 0 0,0 1 1,-1 0-1,1 0 0,-1 0 0,1 0 0,-1 1 0,0-1 1,0 1-1,1 0 0,-1 0 0,0 0 0,0 1 0,-5-1 1,1 1-221,0-1 1,0 2 0,0-1 0,0 1 0,0 0 0,-12 4 0,19-4 57,-1-1 0,1 1 0,0-1 0,0 1-1,0 0 1,-1 0 0,1-1 0,0 1 0,0 0 0,0 0-1,0 0 1,0 0 0,1 0 0,-2 1 0,2-1 80,0-1 0,0 0 0,0 0 0,-1 0 0,1 1 0,0-1 0,0 0 0,0 0 0,0 1 0,0-1-1,0 0 1,0 0 0,0 1 0,0-1 0,0 0 0,0 0 0,0 0 0,0 1 0,0-1 0,0 0 0,0 0 0,1 1 0,-1-1 0,0 0 0,0 0 0,0 0 0,0 1 0,0-1 0,1 0 0,-1 1-102,1-1 1,0 0-1,-1 1 0,1-1 1,0 0-1,0 1 0,-1-1 1,1 0-1,0 0 0,0 0 1,-1 0-1,1 0 0,0 0 1,1 0-1,17-2-2472,6-7 1061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3:04.04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61 14 16588,'6'-14'4192,"-12"20"-2258,1 1-1441,-1 0 0,1 1 0,1 0 0,-1 0 0,1 1 0,1-1 0,-6 18 0,2 4 444,-4 34-1,10-57-841,1-1-1,-1 1 0,1 0 1,0-1-1,1 1 0,0-1 1,0 1-1,0 0 0,1-1 1,0 0-1,0 1 0,4 7 1,-4-10-42,0-1 0,1 1 0,-1-1 1,1 1-1,0-1 0,0 0 0,0 0 1,0-1-1,0 1 0,1 0 0,-1-1 1,1 0-1,0 0 0,0 0 0,0 0 1,0-1-1,0 0 0,0 1 0,0-2 1,8 2-1,-5-1 20,0-1-1,0 0 1,0-1 0,-1 1 0,1-1-1,0-1 1,0 1 0,0-1 0,-1 0-1,1-1 1,-1 0 0,12-6 0,-13 6-292,0-1 0,0 1 1,0-1-1,-1 0 0,0 0 1,0 0-1,0 0 0,0-1 1,0 0-1,-1 0 1,0 0-1,0 0 0,-1 0 1,1 0-1,2-11 0,0-5-2873,3 2 1002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3:16.62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1154 4025 6809,'11'-7'3912,"-1"2"-2804,-4 1-840,0 1-1,0-1 1,1 1-1,-1 1 1,1-1 0,0 1-1,-1 0 1,1 0-1,0 1 1,0 0-1,8 0 1,14 1 740,42 3 0,-55-1-635,116 6 646,0-6 1,176-19-1,-147 3-750,0 8-1,244 21 1,144 0-200,-318-37 345,-21 1 280,632 4 457,-773 18-1148,227-7 14,171 1 1014,-385 7-710,1-4 1,86-14-1,82-12-154,-200 26-74,1 2 1,98 12-1,-99-5-37,1-2 0,0-3 0,-1-2 0,88-11 0,238-26-37,-324 35 8,-1 2-1,71 10 1,103 27 59,-220-35-86,30 3 6,-1-1-1,1-2 0,0-1 1,67-8-1,174 0-2,-31 2-7,6-21-29,-171 18 35,158-4 29,1 20 97,-12-17-96,-158 3-16,110 4 0,82 39-112,-89-10 14,-156-25 58,-14-2 22,0 0 0,0 0 0,0 0 0,0 0 0,0 1 0,-1 0 0,1-1 0,0 1 0,0 0 0,-1 0 0,1 1 0,-1-1 0,1 0 0,4 4 0,-6-4 2,0 1 0,0-1 1,0 0-1,0 0 0,1 0 0,-1 0 1,0 0-1,1-1 0,-1 1 0,1 0 1,-1-1-1,1 1 0,-1-1 1,1 1-1,-1-1 0,1 0 0,3 1 1,-2-1 0,0-1 0,1 1 0,-1-1 1,0 1-1,1-1 0,-1 0 0,0 0 0,4-2 1,0-1 0,1 1 0,-2-2 1,1 1-1,0-1 0,-1 0 0,9-9 1,-11 10 2,-1 0 0,-1 0 0,1 0 0,0 0 0,-1 0-1,0 0 1,0-1 0,0 1 0,-1-1 0,1 1 0,-1-1 0,0 0 0,0 0 0,0-5 0,-2-5 27,1-1-1,-2 1 0,-3-18 1,-2-21 8,6 27-49,2 1-1,0 0 1,2 1 0,13-52 0,0 21-21,26-60 0,-31 88-12,14-56 0,-22 71 19,-1-1 0,0 0 0,-1 0 0,0 0 0,-2 0 0,-1-20 0,-21-80-203,13 67 123,-9-86 0,15 14 102,2 35 17,-17-117 1,9 145 2,2-1-1,1-60 1,7 95-14,1 0 1,1 0-1,1 0 0,1 0 0,0 1 0,2-1 0,1 1 0,14-31 1,10-11-6,7-10 3,47-135 0,-67 145 21,-3-1 0,-2-1 0,-4 0 0,-2 0 0,-3-101 0,-3-50 52,1 109-123,4-50-320,-5 147 333,0-1 1,-1 0 0,0 1 0,-1-1-1,0 0 1,0 1 0,-1-1 0,-1 1-1,0 0 1,0-1 0,-1 1 0,0 1-1,-11-19 1,-1 3 40,-2 1 0,0 0 0,-1 1 0,-1 1 0,-1 1 0,-1 1 0,-47-33 0,50 42 8,-1 0 1,0 2-1,-1 0 1,-30-9-1,-91-16-6,74 19-70,-73-13-21,-1 6-1,-205-6 0,-98 1 513,-136-5-502,31 32-91,-85-2 119,50-10-340,-1 20 300,-497 62 384,134-6-248,80-41-44,81-2 8,-177 92-49,762-81 1,-151 31 25,294-49 7,0 4 1,1 2-1,-95 47 0,141-60 9,-1 1 0,2 1 0,-1 0 0,1 0 0,-20 21 0,26-23-1,0 1 1,0 0-1,1 1 1,0-1-1,0 1 1,1 0-1,0 0 1,0 0-1,1 1 1,-2 10-1,0 5 89,2 1-1,-1 34 0,6 56 176,-1-48-175,-27 391 33,0-114-96,37 193 26,2-409-63,5 0 0,40 141 1,-39-204-131,3 0 0,2-2 0,64 119 0,-60-135 2,69 132-161,-80-144 277,-3 0-1,0 0 0,9 49 0,-14-39-9,-2 1 1,-2 1-1,-3-1 0,-1 1 1,-10 73-1,-3-23 13,-13 150 8,24-233-1,1 1 0,1-1 0,0 0 0,5 25 0,-4-32 52,0 0 1,1-1 0,0 1-1,0-1 1,1 0-1,0 0 1,0 0 0,1 0-1,0-1 1,7 8 0,-1-2 393,0 1 1,-1 0-1,15 25 1,-25-36-427,1 0 1,0-1-1,0 1 1,0 0-1,0-1 1,1 1-1,-1-1 1,0 0-1,1 1 1,-1-1-1,3 2 1,-3-3-119,1 1 1,-1-1-1,1 0 1,-1 0-1,1 0 1,-1 0-1,1 0 1,0 0-1,-1 0 1,1 0-1,-1 0 1,1-1-1,-1 1 1,1-1-1,-1 1 1,2-2-1,25-10-4046,1-8 1710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3:26.25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75 247 7634,'-5'0'1078,"-1"1"1,0 1 0,0-1 0,1 1-1,-1 0 1,1 0 0,-1 1 0,1-1 0,-7 6-1,0 3 571,12-6-575,8-6-493,2-2-226,0 0 0,-1-1 0,1 0 0,15-10 0,36-28 529,-25 17-447,203-142 1780,-236 164-2228,-1 2-24,0 0-1,0 0 0,-1 0 1,1 0-1,-1-1 0,1 1 1,-1-1-1,0 1 1,2-3-1,-3 3-2,0 1 0,0 0 0,0 0 0,0 0 1,0 0-1,0 0 0,0-1 0,0 1 0,0 0 0,0 0 0,0 0 0,0 0 0,0 0 0,0-1 1,0 1-1,0 0 0,0 0 0,0 0 0,0 0 0,-1 0 0,1 0 0,0-1 0,0 1 1,0 0-1,0 0 0,0 0 0,0 0 0,0 0 0,-1 0 0,1 0 0,0 0 0,0 0 0,0 0 1,0 0-1,0 0 0,-1 0 0,1 0 0,0 0 0,0 0 0,0 0 0,0 0 0,-1 0 0,1 0 1,0 0-1,0 0 0,0 0 0,0 0 0,0 0 0,-1 0 0,1 0 0,0 0 0,0 0 0,0 0 1,0 0-1,0 0 0,0 0 0,-1 1 0,-8 1-1694,-14 17-2932,11-7 3127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3:26.74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153 0 10162,'-8'1'807,"1"0"0,-1 0 1,1 1-1,-1 0 0,-9 4 0,15-5-624,-1 0 0,1 0 0,0 1 1,0-1-1,0 1 0,0-1 0,0 1 0,0 0 0,0-1 0,0 1 1,1 0-1,-1 0 0,1 0 0,-1 0 0,1 1 0,0-1 1,0 0-1,0 1 0,-1 3 0,-24 82 2841,17-59-2816,0 0 0,2 0 0,-4 40-1,10-66-191,1 0 0,0 1 0,0-1-1,0 0 1,1 0 0,-1 0 0,2 4-1,-2-6-6,0 0-1,1 0 0,-1-1 0,1 1 1,-1 0-1,1-1 0,-1 1 0,1 0 1,-1-1-1,1 1 0,-1 0 0,1-1 0,0 1 1,-1-1-1,1 1 0,0-1 0,0 0 1,-1 1-1,1-1 0,0 0 0,0 1 1,0-1-1,-1 0 0,1 0 0,0 0 1,0 0-1,0 0 0,0 0 0,0 0 0,-1 0 1,3 0-1,14-3 240,1-1-1,0-1 1,29-12 0,-21 7 42,-25 10-280,29-10 656,-2-1-1,49-27 0,-76 38-644,0-1 0,0 1 0,0-1-1,0 0 1,0 0 0,0 1 0,0-1-1,0 0 1,0 0 0,-1 0 0,1 0-1,0 0 1,-1 0 0,1 0 0,-1-1-1,1 1 1,-1 0 0,1 0 0,-1 0-1,0 0 1,0-1 0,1 1 0,-1 0-1,0 0 1,0 0 0,0-1 0,-1 1-1,1 0 1,0-3 0,-2-1 62,-1-1 1,1 1-1,-1 0 0,0 0 1,-4-7-1,-8-15-198,-4-22-4079,16 40 2673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3:28.20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49 688 10378,'-10'8'3775,"17"-21"-1240,-3 8-2595,16-28 1077,0-1 0,-2-1 0,23-63 0,-31 60-668,-1 0 0,-1-1 0,-3 0 0,-1 0 0,-2-1-1,-4-55 1,1 80-333,-1 0 1,-1 0-1,-6-18 0,8 28-11,-1 0 0,0 0 0,0 0 0,0 1-1,-1-1 1,0 1 0,0-1 0,0 1 0,0 0 0,0 0 0,-1 1-1,-5-6 1,7 8 8,0 0 0,0 0 0,0 0-1,0 0 1,0 0 0,0 0 0,0 0-1,0 1 1,0-1 0,-1 1 0,1 0 0,0-1-1,0 1 1,0 0 0,-1 0 0,1 0-1,0 1 1,0-1 0,0 1 0,0-1-1,-1 1 1,1 0 0,0-1 0,0 1-1,0 0 1,0 0 0,1 1 0,-1-1 0,-2 2-1,-1 1 61,0 1-1,1-1 0,0 1 0,0 0 1,0 0-1,0 0 0,1 1 1,-6 10-1,4-3 1,1 0 0,0 1 0,1-1 0,0 1 0,1 0 0,1 0 0,0 0 0,1 0 1,2 18-1,0-10-7,2 0 1,0 0 0,1-1-1,2 1 1,9 22 0,-13-38-59,-1-1 1,1 0 0,0 0-1,0 0 1,0 0 0,1-1-1,-1 1 1,1-1-1,1 0 1,-1 0 0,0-1-1,1 1 1,0-1 0,-1 0-1,2 0 1,-1 0-1,0-1 1,0 0 0,1 0-1,-1 0 1,1 0 0,-1-1-1,1 0 1,0-1-1,0 1 1,8-1 0,-3-1 0,1 0 0,-1 0 0,1-1 0,-1-1-1,0 0 1,0 0 0,0-1 0,-1-1 0,1 0 0,-1 0 0,0-1 0,13-10 0,-12 7 0,0-1-1,0 0 0,-1 0 1,-1-1-1,0-1 0,0 1 1,10-20-1,-18 29-6,-1 1 1,1-1-1,0 0 0,-1 0 1,1 1-1,-1-1 0,1 0 1,-1 0-1,0 0 0,0 0 1,0 0-1,0-2 0,0 4-1,0-1 0,0 1 0,-1-1-1,1 1 1,0 0 0,0-1-1,0 1 1,0 0 0,-1-1 0,1 1-1,0 0 1,0-1 0,-1 1 0,1 0-1,0 0 1,-1-1 0,1 1-1,0 0 1,-1 0 0,1-1 0,0 1-1,-1 0 1,0 0-1,0 0 1,0-1-1,0 1 1,0 0-1,0 0 1,0 1-1,0-1 1,0 0-1,0 0 0,0 0 1,0 1-1,0-1 1,-1 1-1,-2 1-1,0 0 0,0 0 0,1 1 0,-1-1 0,1 1 0,0 0 0,0 0 0,0 0 0,0 1-1,-4 5 1,4-3 1,-1 0-1,0 0 0,1 0 1,0 1-1,-3 12 0,5-17 1,0 1 0,1 0-1,-1-1 1,1 1 0,0-1 0,0 1 0,0 0-1,0-1 1,0 1 0,1 0 0,-1-1-1,1 1 1,0-1 0,-1 1 0,1-1-1,0 1 1,1-1 0,-1 0 0,0 1 0,1-1-1,-1 0 1,1 0 0,0 0 0,0 0-1,-1 0 1,1 0 0,0-1 0,3 3-1,-1-2 3,-1 0-1,1-1 1,0 1-1,0-1 0,-1 1 1,1-1-1,0-1 1,0 1-1,0 0 1,0-1-1,0 0 0,0 0 1,0 0-1,0 0 1,0-1-1,0 1 0,0-1 1,4-2-1,-2 1 15,0 0 0,0 0 1,0-1-1,-1 0 0,1 0 0,-1-1 0,0 1 0,0-1 0,0 0 1,-1-1-1,8-8 0,-9 9-2,-1 0-1,1 0 1,-1 0 0,0 0 0,0 0-1,-1 0 1,1-1 0,-1 1 0,0-1-1,0 1 1,-1-1 0,1 1 0,-1-1 0,0 1-1,0-1 1,0 1 0,-2-6 0,1 6-8,0 1 0,0 0 0,0-1 0,0 1 0,0 0 0,-1 0 1,1 0-1,-1 0 0,0 0 0,0 1 0,0-1 0,-1 0 0,1 1 1,-1 0-1,1-1 0,-1 1 0,0 0 0,1 0 0,-1 1 0,0-1 1,-6-2-1,-4 0-122,0-1 0,-1 2 0,-27-5 0,12 4-868,24 1-1518,10-1 690,9-2 68,2 2 2036,2-3-427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3:28.76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1 226 13043,'3'0'564,"1"1"0,0 0 1,-1 0-1,1 0 0,0 1 1,-1 0-1,1-1 0,-1 1 1,0 0-1,0 0 0,0 1 0,0-1 1,3 4-1,-5-5-379,1 1 1,-1 0-1,0 0 1,0 0-1,0 0 0,0 0 1,0 0-1,0 0 0,-1 0 1,1 0-1,-1 0 1,1 0-1,-1 0 0,0 0 1,0 0-1,0 1 0,0-1 1,0 0-1,-1 0 1,1 0-1,0 0 0,-1 0 1,0 0-1,1 0 0,-2 3 1,-2 3-71,0 0 1,-10 15 0,11-30-110,3 2-22,0-1 0,0 1 0,1-1 0,0 1 0,0 0 0,0-1-1,4-8 1,18-36-239,-22 47 235,2-3-11,23-41-131,-23 43 161,0-1-1,0 0 1,1 1-1,0 0 0,0 0 1,0 0-1,6-4 1,-10 8 1,0 0 1,0-1-1,0 1 1,1 0-1,-1 0 0,0 0 1,0 0-1,1 0 1,-1 0-1,0 0 1,1-1-1,-1 1 1,0 0-1,0 0 1,1 0-1,-1 0 0,0 0 1,0 0-1,1 0 1,-1 0-1,0 0 1,1 1-1,-1-1 1,0 0-1,0 0 1,1 0-1,-1 0 0,0 0 1,0 0-1,1 1 1,-1-1-1,0 0 1,0 0-1,0 0 1,1 0-1,-1 1 0,0-1 1,0 0-1,1 1 1,4 12 54,-3-6-16,0-4-22,1 6 73,1 1 0,1-1 0,0 0 0,7 10 1,-9-16-72,-1-1 1,0 1 0,1-1-1,-1 0 1,1 0 0,0 0 0,-1 0-1,1 0 1,0 0 0,0-1 0,1 1-1,-1-1 1,0 0 0,0 0-1,1 0 1,-1-1 0,4 1 0,0-1 4,0 0 0,0 0 1,0-1-1,0 0 1,0-1-1,0 1 0,-1-1 1,1 0-1,-1-1 1,1 0-1,-1 0 0,0 0 1,0-1-1,0 0 0,0 0 1,-1-1-1,9-9 1,-5 6-6,-1-1 0,0 0 0,-1-1 0,0 0 1,0 0-1,-1-1 0,-1 0 0,0 0 0,6-18 0,-9 24-15,-1 0-1,0-1 0,0 1 0,-1-1 0,1 0 0,-1 1 0,0-1 0,-2-8 0,2 13-2,0 0 0,0-1 0,-1 1-1,1 0 1,-1 0 0,1 0 0,-1-1 0,0 1-1,1 0 1,-1 0 0,0 0 0,1 0-1,-1 0 1,0 0 0,0 0 0,0 1-1,0-1 1,0 0 0,0 0 0,0 1-1,0-1 1,-1 1 0,1-1 0,0 1 0,0-1-1,0 1 1,-1 0 0,1-1 0,0 1-1,-1 0 1,1 0 0,0 0 0,0 0-1,-1 0 1,1 0 0,0 0 0,0 1-1,-1-1 1,1 0 0,0 1 0,-2 0-1,-1 0 14,1 1-1,-1-1 1,1 1-1,0 0 1,-1 0-1,1 0 1,0 0-1,0 1 1,0-1-1,1 1 1,-1 0-1,1 0 0,-1 0 1,1 0-1,0 0 1,0 0-1,0 0 1,1 1-1,-1-1 1,1 1-1,0-1 1,0 1-1,0 0 1,-1 5-1,2-4 0,-1 1-1,0 0 1,1 0-1,0 0 1,1 0 0,-1 0-1,1 0 1,0 0-1,0 0 1,1-1 0,0 1-1,0-1 1,0 1-1,7 9 1,-2-4-286,2 0 0,-1-1 0,2 0 0,18 15 0,-19-18-590,1 0-1,0-1 1,0 0 0,1 0 0,20 7 0,13-1-727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3:29.41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27 224 15067,'-4'7'338,"1"-1"0,0 0 0,0 1 0,0 0 0,0 0-1,1 0 1,1 0 0,-1 0 0,1 0 0,0 0 0,1 1 0,-1-1 0,1 0 0,1 1-1,0-1 1,0 0 0,2 10 0,5 8 170,0 0 0,2 0 0,18 33 0,-11-24-29,-10-12-227,-8-16-155,-7-15-38,-1-8-65,1-1 1,0 1-1,1-1 1,1 0-1,-5-24 0,4 12-141,2 0 0,0 0 0,0-58-1,5 69 92,1 1 0,1-1 0,1 0 0,0 1-1,2 0 1,0 0 0,12-28 0,-15 41 84,0 1 1,1-1 0,0 1 0,0 0-1,0 0 1,1 0 0,-1 1 0,1-1-1,0 1 1,0 0 0,0 0 0,0 0 0,0 0-1,9-3 1,-11 5 12,0 0-1,1 0 1,-1 1 0,1-1-1,-1 1 1,1-1 0,-1 1-1,1 0 1,-1 0 0,1 0-1,-1 0 1,1 1 0,-1-1-1,1 1 1,-1-1 0,1 1 0,-1 0-1,0 0 1,1 0 0,-1 0-1,0 0 1,0 0 0,0 1-1,0-1 1,0 1 0,0 0-1,0 0 1,0-1 0,-1 1-1,4 4 1,-3-2 13,0 0 0,0 0 0,-1 0 0,1 1 0,-1-1 0,0 0 1,0 1-1,0-1 0,0 1 0,-1-1 0,0 1 0,0 0 0,0-1 0,-1 1 0,1-1 0,-1 1 0,0-1 0,0 0 1,-3 6-1,-1 4-3,-1 1 0,0-1 0,-1 0 0,-12 16 1,16-26-65,0 0 0,0 0 0,0-1 0,-1 1 0,1-1 0,-1 0 0,0 0 0,-6 4 0,7-6-116,1 0 0,0 0 1,0 0-1,0 0 0,-1 0 1,1-1-1,0 1 0,-1-1 1,1 1-1,0-1 0,-1 0 1,1 0-1,-1 0 1,1 0-1,0 0 0,-1-1 1,1 1-1,0-1 0,-3-1 1,4 2-7,0 0-1,1-1 1,-1 1 0,1 0 0,-1-1 0,0 1 0,1 0 0,-1-1-1,1 1 1,-1-1 0,1 1 0,-1-1 0,1 0 0,0 1 0,-1-1-1,1 1 1,0-1 0,-1 0 0,1 1 0,0-1 0,0 0 0,-1 1-1,1-1 1,0 0 0,0 1 0,0-1 0,0 0 0,0 1 0,0-2-1,8-11-1125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3:29.96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222 9 12699,'-6'0'1671,"0"1"1,0 0 0,-11 2 0,-36 16 1246,31-10-2109,9-4-472,0 0 1,1 1-1,-18 11 0,27-15-279,-1 1 1,1-1-1,0 0 0,0 1 0,0 0 0,0 0 0,1 0 0,-1 0 1,1 0-1,0 1 0,0-1 0,0 1 0,0-1 0,0 1 0,1 0 1,-2 5-1,3-8-56,0 0 1,0 0 0,0-1-1,-1 1 1,1 0 0,0 0-1,0 0 1,0 0-1,1 0 1,-1-1 0,0 1-1,0 0 1,0 0 0,1 0-1,-1 0 1,0-1-1,1 1 1,-1 0 0,0 0-1,1-1 1,-1 1-1,1 0 1,0 0 0,0 0-3,1 0 1,-1-1 0,0 1-1,0-1 1,0 1 0,1-1-1,-1 0 1,0 1 0,0-1-1,1 0 1,-1 0 0,0 0-1,3 0 1,3-1 3,0 0 0,0 0 1,-1 0-1,10-5 0,-6 3-22,-2 0 1,1-1-1,0-1 1,-1 1-1,0-2 0,0 1 1,0-1-1,11-11 0,-19 17 18,0 0-1,0 0 0,0 0 0,1 0 0,-1 0 0,0 0 0,0 0 0,0 1 0,0-1 0,1 0 0,-1 0 0,0 0 0,0 0 1,0 0-1,0 0 0,0 0 0,1 0 0,-1 0 0,0 1 0,0-1 0,0 0 0,0 0 0,0 0 0,0 0 0,0 0 0,0 0 1,1 1-1,-1-1 0,0 0 0,0 0 0,0 0 0,0 0 0,0 1 0,0-1 0,0 0 0,0 0 0,0 0 0,0 0 0,0 1 1,0-1-1,0 0 0,0 0 0,0 0 0,0 0 0,0 1 0,0-1 0,-1 0 0,1 0 0,1 10-4,-1-9 5,0 0 0,-1 0 0,1 0 0,1 0 0,-1 0 0,0-1 1,0 1-1,0 0 0,0 0 0,0 0 0,1 0 0,-1 0 0,0 0 0,1 0 0,-1-1 1,1 1-1,-1 0 0,1 0 0,-1-1 0,1 1 0,0 0 0,-1-1 0,1 1 0,1 1 1,0-2 0,-1 0 1,0 0-1,1 1 1,-1-1 0,0 0-1,1 0 1,-1 0 0,0-1-1,1 1 1,-1 0-1,0 0 1,1-1 0,-1 1-1,0-1 1,1 1 0,-1-1-1,2-1 1,11-6 67,0-2-1,-1 0 1,0-1 0,21-22 0,-30 29-41,-1 1 12,0-1-1,0 0 1,0 0 0,4-8-1,1-2 68,-7 13-86,-1 0-1,1 1 0,0-1 1,-1 0-1,1 1 1,0-1-1,0 0 0,-1 1 1,1-1-1,0 1 1,0-1-1,0 1 0,0-1 1,0 1-1,0 0 1,0-1-1,0 1 0,0 0 1,0 0-1,0 0 1,0 0-1,0 0 0,0 0 1,0 0-1,0 0 1,0 0-1,0 0 0,0 1 1,0-1-1,0 0 1,-1 1-1,3 0 0,3 2-64,-1 0-1,1 0 0,-1 1 1,6 4-1,0 0-1533,-10-8 1442,-1 0 0,0 0-1,1 1 1,-1-1 0,0 0 0,1 0-1,-1 0 1,0 0 0,1 0 0,-1 0-1,0 0 1,1 0 0,-1 0 0,0 0 0,1 0-1,-1 0 1,1 0 0,-1 0 0,0 0-1,0 0 1,1-1 0,-1 1 0,0 0 0,1 0-1,-1 0 1,0 0 0,1-1 0,-1 1-1,0 0 1,0 0 0,1-1 0,-1 1-1,2-2 185,4-1-624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3:30.27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13 11362,'4'-1'617,"5"-2"175,1-1-240,5 3-416,-2-3-224,-6 4 264,-1 0-224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5:23.9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20 155 11130,'-6'7'1041,"-8"1"6768,26-16-5992,4-4-161,2-4-408,2 0-256,1-6-543,1 1-329,-1-5-1785,10 3-3848,-1-2 3337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3:30.74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1 150 11458,'17'10'1869,"-7"-3"-160,0-1 0,0-1-1,14 6 1,-23-11-1613,-1 0 0,1 1 0,0-1 0,-1 0 0,1 0 0,0 1 0,-1-1 0,1 1 0,-1-1 0,1 0 0,-1 1 0,1-1 0,-1 1 0,1-1 0,-1 2 0,0-2-73,0 0-1,0 1 0,0-1 0,0 0 0,0 1 0,0-1 0,0 0 0,-1 1 0,1-1 0,0 0 0,0 0 0,0 1 0,-1-1 0,1 0 0,0 0 0,0 1 0,-1-1 0,1 0 0,0 0 0,0 0 0,-1 1 0,1-1 1,0 0-1,-1 0 0,1 0 0,0 0 0,-1 0 0,1 0 0,0 1 0,-1-1 0,1 0 0,0 0 0,-1 0 0,1 0 0,0 0 0,-1-1 0,0 1-10,1 0-1,0 0 1,0 0 0,0 0-1,-1 0 1,1 0-1,0 0 1,0 0 0,0 0-1,0 0 1,-1 0-1,1 0 1,0 0 0,0 0-1,0 0 1,0 0 0,-1 0-1,1-1 1,0 1-1,0 0 1,0 0 0,0 0-1,0 0 1,0 0-1,0-1 1,-1 1 0,1 0-1,0 0 1,0 0-1,0 0 1,0 0 0,0-1-1,0 1 1,0 0-1,0 0 1,0 0 0,0-1-1,0 1 1,0 0 0,0 0-1,0 0 1,0 0-1,0-1 1,0 1 0,0 0-1,3-16 317,10-15-32,-8 21-328,0 1 1,1 0 0,0 1 0,1 0 0,0 0-1,0 0 1,1 1 0,0 0 0,0 0-1,1 1 1,16-10 0,15-4-1192,3-7 458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3:53.86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418 51 6897,'4'-2'801,"-1"0"0,0 0 0,0-1-1,0 1 1,-1-1 0,1 0 0,0 0-1,-1 0 1,0 0 0,0 0-1,4-7 1,-6 9-726,0 1 0,0 0 1,0-1-1,0 1 0,0-1 0,0 1 0,0 0 0,0-1 0,0 1 0,0-1 0,0 1 1,0 0-1,0-1 0,-1 1 0,1-1 0,0 1 0,0 0 0,0-1 0,-1 1 0,1 0 0,0-1 1,0 1-1,-1 0 0,1 0 0,0-1 0,0 1 0,-1 0 0,1 0 0,0-1 0,-1 1 1,1 0-1,-1 0 0,1 0 0,0 0 0,-1-1 0,1 1 0,-1 0 0,1 0 0,0 0 1,-1 0-1,1 0 0,-1 0 0,1 0 0,0 0 0,-1 0 0,1 0 0,-1 1 0,-20 2 806,17-1-819,-1 0-1,1 1 0,0 0 0,0-1 0,0 2 1,0-1-1,-3 4 0,-25 30 47,14-16-73,-274 281-430,254-271-1085,33-29-730,7-5 2038,9-8 1152,15-9-476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3:54.14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338 1 12179,'-7'10'808,"-3"1"672,-11 9-712,-4 1-120,-3 0-23,-3 4-121,-2 0-248,-1 1-112,3-1-32,-1-1-24,8-1-8,4 0-8,4-5-272,-2-5-296,11-8-633,25-8 753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3:54.36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392 1 13611,'-15'5'1384,"-1"1"937,-12 10-1177,-3 1-392,-4 4-464,-6 2-144,3 4-136,-1-1 0,1 3-56,0 3-80,9-3-512,2-3-360,13-6-601,12-8 713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3:54.70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291 0 15067,'-13'12'816,"-10"1"377,-1 6-305,-7 1-520,1 2-32,-3 1-240,4 1-40,-1 2-32,2 2 0,8-3-376,4-5-400,4-10-136,11-9 255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3:55.15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244 22 14707,'-12'10'1112,"-6"6"505,-5 1-393,-6 2-848,-7 4-112,1 2-144,-1 1-120,10-1-216,6-2-448,12-10-656,9-3-393,19-10 761</inkml:trace>
  <inkml:trace contextRef="#ctx0" brushRef="#br0" timeOffset="1">513 1 14875,'-24'24'1697,"-4"6"1279,-4 4-1383,-4 2-529,0 4-480,2-6-416,7-6-1584,16-5 1016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4:01.83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0 9330,'1'5'6569,"3"-5"-5128,-1 0-273,-1 0 88,3-1-1944,-12 2 400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4:05.58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1 10890,'4'0'1105,"-1"0"935,2 1-200,-2 1-399,0 0-161,-3 1-392,-1-2-1128,-12 14 128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4:08.37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275 112 9178,'20'-20'4136,"0"-1"0,31-46 0,-51 67-4106,0 0 1,0 0-1,0 0 0,0 0 1,0-1-1,0 1 1,0 0-1,0 0 0,0 0 1,0 0-1,0 0 0,0 0 1,0-1-1,0 1 1,0 0-1,0 0 0,0 0 1,0 0-1,0 0 0,0 0 1,0 0-1,0 0 1,0-1-1,0 1 0,0 0 1,0 0-1,0 0 0,0 0 1,-1 0-1,1 0 1,0 0-1,0 0 0,0 0 1,0-1-1,0 1 0,0 0 1,0 0-1,0 0 1,-1 0-1,1 0 0,0 0 1,0 0-1,0 0 0,0 0 1,0 0-1,0 0 1,0 0-1,-1 0 0,1 0 1,0 0-1,0 0 1,0 0-1,0 0 0,0 0 1,0 0-1,0 0 0,-1 0 1,1 0-1,0 0 1,0 1-1,0-1 0,0 0 1,-2 1 68,0 1 0,1 0 1,-1-1-1,1 1 1,-1 0-1,1 0 0,0 0 1,0 0-1,0 0 1,-1 2-1,-1 2 40,-39 78 951,11-20-593,-2-1 0,-46 62-1,63-102-527,-1-1-1,0-1 0,-2 0 0,-1-2 1,-24 20-1,42-38-111,1 0 0,0 0 1,-1 0-1,1 0 0,0-1 0,-1 1 1,1 0-1,-1-1 0,-1 1 0,2-1 66,1 0 0,-1 0 0,1 0-1,0 0 1,-1 0 0,1 0-1,0-1 1,-1 1 0,1 0 0,0 0-1,0 0 1,-1 0 0,1 0 0,0-1-1,-1 1 1,1 0 0,0 0-1,0-1 1,-1 1 0,1 0 0,0 0-1,0-1 1,0 1 0,-1 0-1,1-1 1,0 1 0,0 0 0,0-1-1,0 1 1,0 0 0,0-1 0,0 1-1,0 0 1,0-1 0,0 1-1,0 0 1,0-1 0,0 1 0,0 0-1,0-1 1,0 0 0,1-40-5780,3 28 4676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4:08.87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11 4 14427,'0'0'108,"0"-1"0,0 1 0,0 0 0,0 0 0,-1 0 0,1-1 0,0 1 0,0 0 1,0 0-1,0 0 0,-1 0 0,1 0 0,0-1 0,0 1 0,0 0 0,0 0 0,-1 0 0,1 0 0,0 0 0,0 0 0,-1 0 0,1 0 0,0 0 0,0 0 0,0 0 0,-1 0 0,1 0 1,0 0-1,0 0 0,-1 0 0,1 0 0,0 0 0,0 0 0,0 0 0,-1 0 0,1 0 0,0 0 0,0 0 0,0 0 0,-1 0 0,1 1 0,0-1 0,0 0 0,0 0 0,0 0 0,-1 0 0,1 0 1,0 1-1,0-1 0,0 0 0,0 0 0,0 0 0,0 1 0,-1-1 0,1 0 0,0 0 0,0 0 0,0 1 0,0-1 0,0 0 0,0 2 130,0-1-1,-1 0 1,1 0 0,0 0-1,0 1 1,0-1-1,0 0 1,1 0 0,-1 0-1,0 2 1,2 0-56,-1-1 1,1 0 0,-1 1-1,1-1 1,0 0 0,0 0-1,0 0 1,0-1 0,0 1-1,0 0 1,0-1 0,1 1-1,3 1 1,3 1 146,-1-1-1,1 1 1,8 1-1,112 20 1824,-12-3-696,-93-16-1062,0 1 0,42 19-1,-56-21-404,0 0 0,0 0-1,-1 1 1,0 0 0,13 11-1,-21-16-20,-1-1 4,1 1 0,-1-1 1,1 0-1,-1 1 0,0-1 0,1 1 1,-1-1-1,1 1 0,-1-1 0,0 1 1,1-1-1,-1 1 0,0 0 0,0-1 1,1 1-1,-1 0 0,-7 13-277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5:25.2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372 42 11490,'0'-2'153,"-1"0"-1,1 0 1,-1 0-1,1 0 1,-1 0-1,1 0 1,-1 1-1,0-1 1,0 0-1,0 1 0,0-1 1,0 0-1,0 1 1,-1-1-1,1 1 1,-1 0-1,1-1 1,0 1-1,-1 0 1,0 0-1,1 0 0,-1 0 1,0 0-1,0 0 1,1 1-1,-1-1 1,0 0-1,0 1 1,0 0-1,0-1 1,0 1-1,0 0 0,0 0 1,0 0-1,1 0 1,-1 0-1,0 1 1,0-1-1,0 0 1,-3 2-1,-4 1 52,0 1 1,0 1-1,0-1 0,1 1 0,-1 1 1,1 0-1,0 0 0,1 0 0,0 1 1,0 0-1,-7 9 0,-9 14 39,-30 50 1,49-74-224,-8 14 16,1 1 0,0 0-1,2 0 1,0 1 0,2 0 0,0 0-1,1 1 1,2 0 0,0 0 0,-1 41 0,5-56-27,1 0 0,-1 0 0,1 0 0,1 0 0,0-1 0,0 1 1,0 0-1,1-1 0,0 0 0,0 0 0,1 0 0,0 0 0,5 7 1,-1-6 17,-1 1 0,1-1 0,0-1 0,0 0 0,1 0 0,0-1 0,0 0 0,19 9 1,9 3 120,-10-6 123,44 27-1,-64-34-204,1 0 1,-1 1-1,0 0 0,-1 0 1,1 1-1,-1 0 1,-1 0-1,1 0 1,8 16-1,-12-18-28,-1-1 1,1 1-1,-1 0 0,0 0 0,0 0 0,-1 0 1,0 0-1,1 0 0,-2-1 0,1 1 0,0 0 1,-1 0-1,0 0 0,0 0 0,-1 0 0,1-1 1,-5 9-1,1-2-12,0 0 1,-2-1 0,1 1-1,-1-1 1,-1-1-1,-9 11 1,10-14-23,-1 1 1,0-1-1,0-1 0,-1 1 1,0-1-1,0-1 1,0 0-1,0 0 0,-1-1 1,1 0-1,-1 0 1,0-1-1,-11 1 0,-17 0 3,1-1 0,-41-4 0,75 2-7,1 0 4,-1 0-1,1 0 1,0 0 0,0 0-1,0-1 1,0 1-1,-4-2 1,5 1-1,1 1 0,-1 0 0,1-1 0,-1 1 0,1-1 0,-1 1 0,1-1 0,-1 1 0,1-1 0,0 1 0,-1-1 0,1 0 0,0 1 0,-1-1 0,1 1 0,0-1 0,0 0 0,0 1 0,-1-1 0,1 0 0,0 1 0,0-1 0,0 0 0,0 1 0,0-1 0,0 0 0,0 1 0,1-2 0,0-6 27,1 0-1,1 0 0,0 0 1,0 0-1,0 1 0,1-1 1,7-11-1,4-2-16,21-25-1,-10 16-1305,0 2-1,2 0 0,50-37 0,-37 42-85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4:29.64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183 837 14211,'5'1'398,"0"-1"0,0 0 0,0 0 0,0 0 0,0-1 0,-1 1 0,1-1 0,0 0 0,0-1 0,-1 1 0,1-1 0,5-3 0,18-5 377,31-4-78,38-12-404,-70 19-111,31-5 0,-33 8 59,47-15-1,-31 6-26,25-10 74,-58 19-233,0 0 1,0 0 0,-1-1-1,0 0 1,14-11-1,-8 3 53,-1 0-1,0-1 1,0-1-1,-2 1 1,0-2-1,12-22 1,-17 27-86,-1 1 1,0-1 0,0 0-1,-1-1 1,-1 1-1,0 0 1,0-1 0,-1 0-1,0 1 1,-1-1 0,-2-12-1,-2-29 302,3 37-178,0 0 0,0 0 0,-2 0 0,0 1-1,-6-18 1,7 28-129,0 1 0,-1-1-1,0 1 1,1-1 0,-2 1 0,1 0-1,0 0 1,-1 0 0,0 0-1,0 1 1,0 0 0,0 0-1,-7-4 1,-5-2-8,0 2 0,-28-10 0,28 12 4,1-1-1,1 0 1,-17-10 0,-15-18 63,-5-4 27,45 34-89,0 1 1,0 0 0,0 0 0,-1 0 0,0 1 0,-13-3 0,3 3 5,0 2 1,1 0-1,-1 0 0,0 2 1,0 0-1,0 1 1,0 0-1,1 1 0,0 2 1,0-1-1,-27 15 0,24-8-23,1 0 1,0 2-1,1 0 0,1 1 0,-21 24 0,-5 4-1,32-34 0,-6 6 13,-24 29-1,35-38-7,1 0 0,0 1 0,1-1 0,-1 1 0,1 0 0,0 0-1,1 0 1,-4 14 0,-2 19 14,3-15-20,0 1 0,2-1 0,-1 31 0,4-48 5,1 0 0,0 0 1,0 0-1,0 0 0,1-1 1,0 1-1,1 0 1,0-1-1,0 0 0,0 0 1,1 0-1,0 0 0,0 0 1,10 10-1,-3-6 13,1 0-1,15 10 1,-14-11 12,21 20 0,-30-24 47,1-1-1,0 0 1,0 0 0,1-1-1,-1 0 1,1 0-1,0 0 1,0 0-1,0-1 1,1 0 0,-1 0-1,1-1 1,-1 0-1,1 0 1,0-1-1,0 1 1,10-1-1,157-4 1655,-101-4-5123,-60 7 1997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4:37.00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56 2124 7938,'-8'-2'948,"4"1"-65,-1-1 1,1 1 0,0-1 0,-8-3 0,10 4-714,1 0 1,0 0-1,0 0 1,0 0-1,-1 0 1,1-1-1,0 1 1,0 0-1,0 0 1,1-1 0,-1 1-1,0-1 1,0 1-1,1-1 1,-1 1-1,1-1 1,-1 1-1,1-3 1,-1-4 204,0 0 1,1 0 0,0 0-1,1 0 1,-1 0-1,2 0 1,1-9-1,21-58 789,-15 51-875,148-329 1720,-26 71-1095,-126 269-883,215-492 1070,-135 331-480,89-160 1246,-140 281-1370,2 2 0,2 2 1,48-48-1,-85 96-983,-1 5 2,-3 5-669,-8 17-4561,-1-11 3669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4:37.79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242 30 10618,'1'-1'293,"-1"-1"-1,0 1 1,0 0 0,0 0-1,-1-1 1,1 1-1,0 0 1,0-1 0,-1 1-1,1 0 1,-1 0 0,1-1-1,-1 1 1,1 0-1,-1 0 1,0 0 0,1 0-1,-1 0 1,-1-1-1,0 1-127,1 0-1,-1 1 1,1-1 0,0 1-1,-1-1 1,1 1-1,-1 0 1,1 0-1,-1-1 1,0 1-1,1 0 1,-1 0-1,1 1 1,-1-1 0,1 0-1,-1 0 1,-1 2-1,-8 1 70,1 0-1,0 1 0,1 0 1,-1 1-1,1 0 1,0 1-1,-9 7 1,3-2-137,1 1-1,1 0 1,-16 19 0,23-24-82,1-1 1,0 1-1,1 0 0,0 0 0,0 0 0,0 1 1,1 0-1,0-1 0,1 1 0,0 0 0,0 0 0,-1 12 1,3-19-15,0 1 0,0-1-1,0 1 1,0-1 0,1 0 0,-1 1 0,0-1 0,1 0 0,-1 1 0,1-1 0,0 0 0,-1 0 0,1 0 0,0 1 0,0-1 0,0 0-1,0 0 1,-1 0 0,2 0 0,-1 0 0,0 0 0,0-1 0,0 1 0,0 0 0,0-1 0,1 1 0,-1 0 0,0-1 0,1 0 0,1 1-1,6 1 11,0 0-1,0 0 1,15 0-1,-15-2-6,64 1 48,-52-2 141,1 1-1,0 1 1,-1 1 0,26 5-1,-44-6-124,0 0 0,0 0-1,0 0 1,0 0 0,0 0-1,0 0 1,-1 1 0,1 0 0,4 3-1,-6-3-28,1-1 0,-1 1 0,0-1 0,0 1 0,0 0-1,0-1 1,0 1 0,-1 0 0,1 0 0,0 0 0,-1 0 0,1 0-1,-1 0 1,0 0 0,0 0 0,0 3 0,0 3 50,-1 1 0,-1-1 0,1 0 1,-1 0-1,-1-1 0,1 1 0,-1 0 0,-1-1 1,-7 13-1,2-5 25,-1-1 1,-1 1-1,-18 18 0,18-23-77,-1 1 0,0-2 0,0 1 0,-16 7-1,20-12-45,-1 0-1,0-1 1,0 0-1,-1-1 1,1 0-1,-1 0 1,-15 2-1,24-5-25,-1 0 0,1 0-1,0 1 1,-1-1 0,1-1-1,0 1 1,-1 0 0,1 0-1,-1 0 1,1-1 0,0 1-1,0-1 1,-1 1-1,1-1 1,0 1 0,-2-2-1,3 2-34,-1-1 0,1 0 0,-1 1 0,1-1-1,-1 0 1,1 1 0,-1-1 0,1 0 0,0 0-1,0 1 1,-1-1 0,1 0 0,0 0 0,0 0-1,0 1 1,0-1 0,0 0 0,0 0 0,0 0-1,0 0 1,1-4-292,0 1-1,0 0 1,1 0 0,-1 0-1,1 0 1,0 0-1,0 0 1,3-4-1,15-23-1616,-2-1 746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4:38.46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19 149 11755,'1'6'692,"0"-1"0,0 1 0,0-1 0,1 0 0,0 1 0,0-1 0,1 0 0,4 8 0,3 1 794,17 19 1,0-1-70,-9-8-467,-1 1 1,18 35-1,-29-49-900,-1 0 0,0 1 0,-1-1 0,-1 1 0,0 0 0,0 0 0,-1 0 0,0 19-1,-2-30-112,0 1 0,0-1 0,0 0-1,0 1 1,0-1 0,0 1 0,0-1-1,0 0 1,-1 1 0,1-1 0,-1 0-1,1 0 1,-1 1 0,1-1 0,-1 0-1,0 0 1,0 0 0,1 0-1,-1 0 1,0 0 0,0 0 0,-2 2-1,2-3-119,-1 0 0,1 1-1,-1-1 1,1 0-1,0 0 1,-1 0 0,1 0-1,-1 0 1,1 0-1,-1 0 1,1-1 0,0 1-1,-1 0 1,1-1-1,0 1 1,-1-1 0,1 0-1,0 1 1,0-1-1,-1 0 1,1 0 0,-2-1-1,-32-30-4903,18 15 3377</inkml:trace>
  <inkml:trace contextRef="#ctx0" brushRef="#br0" timeOffset="1">1 142 13611,'22'-26'2410,"28"-26"1,-40 43-1588,0 1 0,0 0 0,1 0-1,0 1 1,23-10 0,-31 16-718,-1 0 0,0 0 1,0 0-1,0 0 0,1 1 0,-1 0 1,0-1-1,1 1 0,-1 0 0,1 0 0,-1 0 1,0 0-1,1 1 0,-1-1 0,4 1 0,-5 0-61,1 0-1,-1 0 0,0 0 1,1 0-1,-1 0 0,0 0 1,0 0-1,0 0 0,1 0 1,-1 1-1,0-1 0,-1 0 1,1 1-1,0-1 0,0 1 1,0-1-1,-1 1 0,1-1 1,-1 1-1,0-1 0,1 1 1,-1-1-1,0 3 0,1 8 48,-1 0 0,0-1-1,-1 1 1,0 0 0,-1-1 0,0 1-1,-7 18 1,-1 1-44,-23 45-1,29-68-58,-5 11 55,-16 24-1,22-39-65,0 0 1,0 0 0,0 0 0,0-1-1,-1 1 1,0-1 0,1 0-1,-1 0 1,0 0 0,-1 0 0,-5 3-1,9-6-19,0 0-1,1 1 1,-1-1-1,0 0 1,1 0-1,-1 0 1,0 1-1,1-1 1,-1 0-1,0 0 1,1 0-1,-1 0 1,0 0-1,1 0 1,-1 0-1,0 0 1,1-1-1,-1 1 1,0 0-1,1 0 1,-1 0-1,0-1 1,1 1-1,-1 0 1,1-1-1,-1 1 1,0-1-1,0 1 1,1-2-73,-1 1 1,0 0 0,1 0 0,-1-1 0,1 1 0,-1 0 0,1-1 0,0 1-1,-1 0 1,1-1 0,0 1 0,0 0 0,0-2 0,0-5-657,1 0 1,0 0 0,1 0-1,2-8 1,-1 7-784,0 0 0,9-16 1,17-23-1225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4:39.51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35 125 10234,'-2'0'227,"-23"-2"4716,24 1-4802,1 1-1,0 0 1,-1 0 0,1 0 0,-1 0 0,1 0-1,0 0 1,-1-1 0,1 1 0,0 0-1,-1 0 1,1 0 0,0-1 0,-1 1 0,1 0-1,0-1 1,0 1 0,-1 0 0,1-1 0,0 1-1,0-1 1,0 1-35,0-1 0,0 1 0,0-1 0,0 1 0,0-1 0,0 1 0,0-1 0,1 1 0,-1-1 0,0 1 1,0-1-1,1 1 0,-1-1 0,0 1 0,0 0 0,1-1 0,-1 1 0,1-1 0,-1 1 0,0 0 0,1-1 0,15-12 312,-1 1 1,2 0 0,-1 1-1,2 0 1,-1 2 0,1 0-1,1 1 1,-1 1-1,22-5 1,-37 11-384,-1 1-1,1-1 1,-1 1 0,1 0-1,0-1 1,-1 1-1,1 1 1,0-1 0,-1 0-1,1 1 1,-1-1 0,1 1-1,-1 0 1,1-1-1,4 4 1,-5-3-15,-1 0 1,1 1-1,0-1 0,-1 1 0,1-1 1,-1 1-1,0 0 0,1-1 0,-1 1 0,0 0 1,0 0-1,0 0 0,0 0 0,-1 0 1,1 0-1,-1 0 0,1 0 0,-1 0 1,1 3-1,-1-1-3,0 0 0,0 0 0,0 0 0,-1 0 1,0 0-1,1 0 0,-1 0 0,0 0 0,-1 0 0,1-1 1,-4 6-1,-2 5 14,-17 20 1,3-3-10,6-6-6,-13 30 1,24-44-14,-1 0 1,1 1 0,1 0-1,0 0 1,-1 15-1,3-26 4,1-1 0,0 1 0,0-1 0,0 1 0,0-1-1,0 1 1,0-1 0,0 1 0,0-1 0,0 1 0,0-1 0,0 1-1,0-1 1,1 1 0,-1-1 0,0 0 0,0 1 0,0-1 0,1 1-1,-1-1 1,0 1 0,1-1 0,-1 0 0,0 1 0,1-1-1,-1 0 1,0 1 0,1-1 0,-1 0 0,1 1 0,-1-1 0,0 0-1,1 0 1,-1 1 0,1-1 0,-1 0 0,1 0 0,-1 0 0,1 0-1,3 0 157,-1 0-1,0 0 0,0-1 1,0 1-1,6-2 0,-7 1-46,1 0 0,0 0-1,0 1 1,0 0 0,0-1-1,3 1 1,7 3-20,-10-2-90,0 0-1,0-1 0,0 1 1,0-1-1,0 1 0,0-1 1,0 0-1,-1 0 0,1-1 1,0 1-1,0-1 0,0 1 0,0-1 1,5-2-1,29-13 234,72-20 0,-107 35-216,1 1 0,-1 0 1,1 0-1,-1 0 1,1 0-1,-1 0 0,1 0 1,2 1-1,9 1-598,-14-3 416,1 1 0,-1 0-1,1 0 1,0 0 0,-1 0-1,1 0 1,-1-1 0,1 1-1,-1 0 1,1-1 0,0 1-1,-1 0 1,1-1 0,-1 1-1,0 0 1,1-1 0,8-5-2734,6 2-275,1 4 950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4:39.94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33 0 14771,'-9'2'8426,"6"-2"-5417,-1 0-1529,-3-2-904,-3 2-1888,12 9-5074,6 0 4002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4:46.07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0 386 9162,'2'-15'1248,"2"0"793,5-3-329,2 0 112,5-1-23,3 1-49,8 0-207,2-3-129,10-4-264,5-6-88,4-2-312,-1 0-215,-10 3-265,-2 3-208,-8 5-809,-5 0-367,-9 3-1472,-13 18 1295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4:46.91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290 0 12715,'-9'3'1539,"0"-1"1,-16 7-1,17-5-1146,-1 1-1,1 0 1,1 0 0,-15 13-1,2 1-298,1 0 1,1 1-1,1 1 0,1 0 0,-14 25 1,30-46-93,-2 4 4,-1 0 0,1 0 1,0 0-1,1 0 1,-1 0-1,0 5 1,1-8-5,1-1 1,0 1-1,0-1 1,0 1-1,0 0 1,0-1-1,0 1 1,0-1 0,1 1-1,-1-1 1,0 1-1,0 0 1,0-1-1,1 1 1,-1-1-1,0 1 1,0-1-1,1 1 1,-1-1-1,0 1 1,1 0 0,0-1 5,0 1 1,0 0 0,0-1 0,0 0 0,1 1 0,-1-1 0,0 1 0,0-1 0,0 0 0,0 0-1,0 0 1,1 0 0,-1 0 0,0 0 0,2 0 0,10-2 206,0 0 0,18-5 0,-16 3 46,24-3-1,-35 6-200,1 1-1,-1 0 1,0 0-1,1 0 1,-1 1 0,1 0-1,-1-1 1,0 1-1,8 3 1,-10-3-20,0 0 0,-1 0 1,1 0-1,0 0 0,-1 0 1,1 0-1,-1 0 0,0 0 1,1 1-1,-1-1 0,0 1 1,0-1-1,0 1 0,0-1 0,0 1 1,0 0-1,1 2 0,-1-1 43,0 1 0,-1-1 0,1 0 0,-1 0-1,0 0 1,0 0 0,0 1 0,0-1 0,-1 5-1,-2 4 168,-1-1 0,0 0-1,0 0 1,-9 15 0,3-9-174,0 0 1,-1-1 0,0-1 0,-1 0 0,-1-1 0,-1 0-1,0 0 1,-1-2 0,-22 16 0,33-25-138,-1-1 0,1 0 0,-1 0 0,0 0 0,0 0 0,1-1 0,-8 2 0,10-3-44,1 1 0,-1-1 0,0 0 0,1 0 0,-1 0 0,1 0 0,-1 0 0,0 0 0,1-1 0,-1 1 0,1-1 0,-1 1 0,0-1 0,1 1 0,-1-1 0,1 0 0,0 0 0,-1 1 0,1-1 0,0 0 0,-1 0 0,1-1 0,0 1 0,0 0 0,-2-2 0,-5-18-1985,4-3 715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4:47.43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42 209 15187,'13'26'2639,"1"-1"-1,33 45 0,-32-51-1689,47 64 1648,-57-74-2476,1 1-1,-1 0 1,0 1-1,-1-1 0,0 1 1,4 21-1,-8-20-214,0-12 86,0 0 0,0 1 1,0-1-1,0 0 0,0 0 0,0 0 1,-1 0-1,1 0 0,0 0 1,0 0-1,0 0 0,0 1 0,0-1 1,0 0-1,0 0 0,0 0 0,-1 0 1,1 0-1,0 0 0,0 0 1,0 0-1,0 0 0,0 0 0,0 0 1,0 0-1,-1 0 0,1 0 1,0 0-1,0 0 0,0 0 0,0 0 1,0 0-1,-1 0 0,1 0 1,0 0-1,0 0 0,0 0 0,0 0 1,0 0-1,0 0 0,-15-13-780,11 10 656,-20-23-483,1-1 0,1-1 0,1-1 0,2 0 0,1-2 0,1 0 0,1-1 0,-12-39-1,24 58 581,0 0-1,0 0 1,-2-24 0,6 33 83,0 0 1,-1 0 0,2-1 0,-1 1-1,0 0 1,1 0 0,0 0-1,0 0 1,0 0 0,0 0 0,1 0-1,-1 1 1,1-1 0,0 0 0,0 1-1,4-6 1,1 2 216,0 1 0,1-1-1,0 1 1,0 0 0,0 1 0,1 0-1,-1 0 1,15-5 0,-16 8-35,0-1 0,0 1 0,0 0 0,0 1 1,0-1-1,1 2 0,-1-1 0,0 1 0,0 0 0,1 0 0,-1 1 1,9 1-1,-14-1-173,0 0 1,0-1-1,0 1 1,0 0 0,0 0-1,0 0 1,0 0-1,0 0 1,-1 0 0,1 0-1,0 1 1,-1-1-1,1 1 1,-1-1-1,0 1 1,1 0 0,-1-1-1,0 1 1,0 0-1,0 0 1,0 0 0,-1 0-1,1 0 1,0 0-1,-1 0 1,1 0 0,-1 0-1,0 0 1,0 0-1,1 0 1,-2 0-1,1 0 1,0 1 0,-1 2-1,0 3 25,-1 0-1,-1 0 1,1 0 0,-1 0-1,-1 0 1,0-1 0,-6 11-1,3-7-195,0 1-1,-1-1 0,-1-1 1,0 0-1,0 0 0,-1 0 0,0-1 1,-15 10-1,6-12-1210,19-7 1261,-1 0-1,1 0 1,0 0 0,0 0-1,-1 0 1,1 1-1,0-1 1,0 0 0,-1 0-1,1 0 1,0 0 0,0 0-1,-1 0 1,1 0-1,0 0 1,-1 0 0,1 0-1,0 0 1,0 0-1,-1 0 1,1 0 0,0 0-1,0-1 1,-1 1 0,1 0-1,0 0 1,0 0-1,-1 0 1,1 0 0,0 0-1,0-1 1,0 1-1,-1 0 1,1 0 0,0 0-1,0-1 1,0 1-1,0 0 1,0 0 0,-1-1-1,1 1 1,0 0 0,0 0-1,0-1 1,0 1-1,0 0 1,0 0 0,0-1-1,0 1 1,0 0-1,0 0 1,0-1 0,0 1-1,0 0 1,0 0 0,0-1-1,0 1 1,0 0-1,0 0 1,0-1 0,0 1-1,1 0 1,-1 0-1,0-1 1,0 1 0,0 0-1,0 0 1,1 0-1,-1-1 1,12-13-1502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4:47.90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 81 14915,'-1'0'115,"1"0"0,0 0 0,0-1-1,0 1 1,0 0 0,-1 0 0,1-1 0,0 1 0,0 0-1,0 0 1,0-1 0,0 1 0,0 0 0,0 0-1,0-1 1,0 1 0,0 0 0,0 0 0,0-1 0,0 1-1,0 0 1,0 0 0,0-1 0,0 1 0,0 0 0,0 0-1,0-1 1,1 1 0,-1 0 0,0 0 0,0-1-1,0 1 1,0 0 0,1 0 0,-1 0 0,0-1 0,0 1-1,0 0 1,1 0 0,-1 0 0,0 0 0,0 0-1,0-1 1,1 1 0,-1 0 0,14-10 882,-12 8-529,13-9 900,-4 2-258,1 1 0,22-13 0,-32 20-1033,1-1 1,0 1 0,0 0 0,0 0 0,0 0 0,0 0 0,0 1 0,1-1-1,-1 1 1,0 0 0,0 0 0,0 0 0,0 0 0,1 0 0,-1 1 0,0-1 0,0 1-1,3 1 1,-5-1-72,1 0 0,-1 0 0,0 0 0,1 0-1,-1 0 1,0 0 0,0 0 0,0 0 0,0 0-1,0 1 1,0-1 0,0 0 0,-1 1 0,1-1 0,0 0-1,-1 1 1,1-1 0,-1 1 0,1-1 0,-1 1 0,0 0-1,0-1 1,1 3 0,-1 5-4,0-1 1,-1 1-1,-1 10 1,0-6 17,0 35 21,-3 18 70,3-59 114,1 0 0,-1 0 1,-1 0-1,1-1 1,-5 10-1,7-12 360,6-4-357,7-4-53,25-17-340,35-27 1,20-10-2732,-31 28 1530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5:26.7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28 287 11282,'-8'4'981,"7"-3"-597,-1-1 0,1 1 0,-1 0 0,1 0 0,-1 0 0,1 0 0,0 0 0,-1 0 0,1 0 0,0 1 0,0-1 0,0 0-1,-2 3 1,3-4-334,0 1-1,0-1 0,0 0 0,1 0 1,-1 0-1,0 0 0,0 0 0,0 0 1,0 1-1,0-1 0,0 0 0,1 0 1,-1 0-1,0 0 0,0 0 0,0 0 1,0 0-1,1 0 0,-1 0 0,0 0 1,0 0-1,0 0 0,0 0 0,1 0 1,-1 0-1,0 0 0,0 0 0,0 0 1,0 0-1,1 0 0,-1 0 1,0 0-1,0 0 0,0 0 0,0 0 1,0 0-1,1 0 0,-1 0 0,10-3 535,7-3-44,0-1 0,0 0-1,-1-2 1,0 0 0,25-19 0,-31 21-396,154-112 1256,-144 104-1307,-11 8-175,5-3 140,19-18 1,-30 24-352,0 1 1,0-1-1,0 1 1,0-1-1,0 0 0,-1 0 1,0 0-1,0 0 1,0-1-1,2-5 0,-4 10 229,0 0 0,0 0 0,0 0-1,0-1 1,0 1 0,0 0 0,0 0 0,0 0-1,0 0 1,1 0 0,-1 0 0,0 0-1,0-1 1,0 1 0,0 0 0,0 0 0,0 0-1,0 0 1,0 0 0,0 0 0,0 0-1,0-1 1,0 1 0,0 0 0,0 0 0,0 0-1,0 0 1,0 0 0,0 0 0,-1-1-1,1 1 1,0 0 0,0 0 0,0 0 0,0 0-1,0 0 1,0 0 0,0 0 0,0 0-1,0 0 1,0 0 0,0-1 0,-1 1 0,1 0-1,0 0 1,0 0 0,0 0 0,0 0-1,0 0 1,0 0 0,0 0 0,-1 0 0,1 0-1,0 0 1,0 0 0,0 0 0,0 0-1,0 0 1,0 0 0,-1 0 0,1 0 0,0 0-1,0 0 1,-3 6-1201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4:50.90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 1073 8946,'4'5'365,"2"3"5061,-6-7-5290,0-1 0,1 0 0,-1 0 0,0 0 0,1 0 0,-1 0 1,0 0-1,1 0 0,-1 0 0,1 0 0,-1 0 0,0 0 0,1 0 0,-1-1 0,0 1 1,0 0-1,1 0 0,-1 0 0,0 0 0,1-1 0,-1 1 0,0 0 0,1 0 0,-1 0 0,0-1 1,0 1-1,0 0 0,1 0 0,-1-1 0,3-2 23,-1 0 0,0 0 0,0-1 0,0 1 0,0-1 0,-1 1 0,1-1 0,-1 1 0,0-1 0,0 0 0,0 0 0,0-5 0,0-3 254,0 0 1,-2-22-1,-11-85 942,-5-90-921,16 147-411,-4-88 222,0 112-19,3 26-204,1 0-1,0 0 1,0 1 0,1-1-1,3-22 1,5-2-12,1 0 0,16-40 0,-17 56 228,1 1 0,1-1 0,1 1 0,0 1 0,15-17 0,-25 33-214,1 0 1,-1 0-1,1 0 1,0 1-1,-1-1 1,1 0 0,0 1-1,0 0 1,0-1-1,0 1 1,1 0-1,-1 0 1,0 0 0,0 1-1,1-1 1,-1 0-1,0 1 1,1-1-1,2 1 1,1 0 10,0 1 0,0 0 0,0 0 0,0 1 0,11 3 0,1 2 121,26 1 396,-35-7-411,0 0 0,0 1 0,13 4 0,-18-4-107,-1-1 1,0 1-1,0 0 0,0 0 1,0 0-1,0 0 0,0 0 0,0 1 1,-1-1-1,1 1 0,-1 0 0,4 5 1,5 12 31,0 0 1,0 1 0,-2 0-1,-1 0 1,11 45 0,-13-36-56,-1 1 0,-2 0 0,0 59 0,-8-29-13,3-30 16,0 35-1,3-52-16,0 0 0,-1-1 1,-1 1-1,0-1 0,-5 20 0,-5 3 1,2 0-1,-7 68 1,15-87 1,-4 37-6,3-48 6,-1 0-1,1-1 1,-1 1-1,0-1 1,-1 1-1,1-1 1,-1 0 0,-5 5-1,5-5 4,-12 13 73,-1 0 0,-26 19 0,-8 9 795,44-39-774,3-3-94,0-1 0,0 1-1,0 1 1,1-1 0,-4 7 0,18-49-9717,-3 20 7221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4:51.81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1 776 12187,'7'0'342,"1"-1"0,-1 0 0,1 0 0,-1-1 0,1 1 0,-1-2 0,0 1 1,0-1-1,0 0 0,0-1 0,0 1 0,7-7 0,26-15 217,-5 1 116,2 2 1,1 2-1,45-18 1,-5 9 333,116-61 0,-76 23 490,-2-5 1,120-99-1,-30 27 1107,-198 140-2466,0 0-1,0 0 1,1 1-1,-1 0 1,1 0 0,16-2-1,-25 5-136,0 0-1,0 0 1,0 0-1,0 0 0,1 0 1,-1 0-1,0 0 1,0 0-1,0 0 1,0 0-1,0 0 0,0 0 1,0 0-1,0 0 1,0 0-1,0 0 0,0 0 1,0 0-1,0 0 1,0 0-1,0 0 0,0 0 1,0 0-1,0 0 1,1 0-1,-1 0 0,0 0 1,0 0-1,0 0 1,0 0-1,0 0 1,0 0-1,0 1 0,0-1 1,0 0-1,0 0 1,0 0-1,0 0 0,0 0 1,0 0-1,0 0 1,0 0-1,0 0 0,0 0 1,0 0-1,0 0 1,0 0-1,0 0 0,0 0 1,0 0-1,0 1 1,0-1-1,-1 0 1,1 0-1,0 0 0,0 0 1,0 0-1,0 0 1,0 0-1,0 0 0,0 0 1,0 0-1,0 0 1,0 0-1,0 0 0,0 0 1,0 0-1,-6 7 70,-6 6-789,12-13 650,0 0 0,0 0 0,0 0 0,-1 0 1,1 1-1,0-1 0,0 0 0,0 0 0,0 0 0,-1 0 0,1 0 0,0 0 0,0 0 0,0 0 1,-1 0-1,1-1 0,0 1 0,0 0 0,0 0 0,-1 0 0,1 0 0,0 0 0,0 0 1,0 0-1,0 0 0,-1 0 0,1-1 0,0 1 0,0 0 0,0 0 0,0 0 0,0 0 1,0 0-1,-1-1 0,1 1 0,0 0 0,0 0 0,0 0 0,0 0 0,0-1 0,0 1 0,0 0 1,0 0-1,0 0 0,0-1 0,0 1 0,0 0 0,0 0 0,0 0 0,0-1 0,0 1 1,0 0-1,0-1 0,1-11-2434,9-6 690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4:53.72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44 10826,'-1'-17'1028,"2"-10"12045,1 45-11217,1 1-1195,0 0 1,1 0-1,1 0 0,1-1 1,1 1-1,16 30 0,67 97-73,-65-109-497,-24-36-98,2 3-50,0 0-1,-1 0 1,1 0-1,-1 1 1,0-1 0,0 1-1,0-1 1,-1 1-1,0 0 1,2 6-1,-3-11 29,0 0 0,0 0 0,0 0 0,0 0 0,0 1 0,0-1-1,0 0 1,0 0 0,0 0 0,-1 1 0,1-1 0,0 0 0,0 0 0,0 0 0,0 0 0,0 0 0,0 1-1,0-1 1,0 0 0,-1 0 0,1 0 0,0 0 0,0 0 0,0 1 0,0-1 0,0 0 0,-1 0 0,1 0-1,0 0 1,0 0 0,0 0 0,0 0 0,-1 0 0,1 0 0,0 0 0,0 0 0,0 0 0,-1 0 0,1 0-1,0 0 1,0 0 0,0 0 0,-1 0 0,-7-3-1106,0-3-78,1 0 1,0-1-1,1 0 1,0 0-1,0 0 1,-9-15 0,-1-1-1194,-4-2 754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4:54.29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0 166 10570,'2'-6'647,"0"0"1,0 0-1,1 0 0,-1 0 0,1 0 0,0 1 1,1-1-1,-1 1 0,1 0 0,0 0 1,6-5-1,5-3 972,0 1 1,21-14-1,-17 14-652,-13 7-714,0 2 0,1-1 0,0 1 0,0 0 0,0 0 0,0 1 0,0 0 0,0 0 0,1 1 0,-1 0 0,1 0-1,-1 1 1,9 0 0,-12 0-212,-1 1-1,1-1 1,-1 1-1,1-1 1,-1 1-1,1 0 1,-1 1-1,0-1 1,1 1-1,-1-1 1,0 1-1,0 0 1,0 0-1,0 0 1,-1 1-1,1-1 1,-1 0-1,1 1 1,-1 0-1,0 0 1,0 0-1,0 0 1,0 0-1,0 0 1,-1 0-1,0 0 1,1 1-1,-1-1 1,1 6-1,0 1-37,-1 1-1,0 0 1,0 0-1,-1 0 0,-1-1 1,1 1-1,-2 0 1,0 0-1,0-1 1,0 1-1,-2-1 1,1 0-1,-1 0 1,-1 0-1,0 0 0,0-1 1,-1 0-1,0 0 1,-1 0-1,1-1 1,-2 0-1,1 0 1,-1 0-1,-17 11 1,24-18-126,0 0 1,-1 0 0,1-1 0,0 1 0,0-1 0,-1 1-1,1-1 1,0 1 0,-1-1 0,1 0 0,0 1 0,-1-1-1,1 0 1,0 0 0,-1 0 0,1 0 0,-2-1 0,2 1-91,0 0 0,1-1 0,-1 1 0,0-1 0,1 1 0,-1-1 1,0 1-1,1-1 0,-1 1 0,1-1 0,-1 1 0,1-1 0,-1 0 0,1 0 1,-1 1-1,1-1 0,0 0 0,-1 0 0,1 1 0,0-1 0,0 0 0,-1 0 1,1 0-1,0 1 0,0-2 0,0-2-1605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4:54.80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32 1 10778,'-4'12'1999,"0"0"-1,0 0 0,-1-1 0,-8 12 1,12-15 215,6-7-778,9-8-291,2-3-435,39-26 711,-47 32-1311,-1 1-1,1-1 0,0 1 1,0 1-1,13-4 1,-20 6-107,0 0 1,0 0 0,-1 0 0,1 0-1,0 0 1,0 0 0,-1 0 0,1 0-1,0 0 1,0 0 0,-1 0 0,1 0-1,0 0 1,0 1 0,-1-1-1,1 0 1,0 1 0,-1-1 0,1 1-1,0-1 1,-1 0 0,1 1 0,-1-1-1,2 2 1,-2-1-1,1 0 0,0 0-1,-1 1 1,1-1 0,-1 0 0,0 0-1,1 1 1,-1-1 0,0 1 0,0-1-1,0 0 1,0 3 0,0 4 2,-1-1 1,0 1-1,-5 13 1,6-19-1,-72 218 9,69-212-27,2-6-5,0 0 1,1 0 0,-1 0 0,0-1-1,0 1 1,0 0 0,-1 0-1,-2 3 1,11-26-379,-3 14 384,1 1 0,-1 0 0,1 1 0,0-1 0,1 1 0,-1 0 1,1 0-1,0 1 0,0-1 0,1 1 0,-1 1 0,1-1 0,0 1 0,0 0 0,0 1 0,9-2 0,-15 3 19,1 1 1,0 0-1,0 0 0,0 0 0,0 0 0,0 0 0,0 0 0,-1 0 1,1 1-1,0-1 0,0 1 0,0 0 0,-1-1 0,1 1 0,0 0 1,3 2-1,-3-1 10,1 0 1,-1 0 0,0 1 0,1-1 0,-1 1-1,0 0 1,0 0 0,2 5 0,0 1 30,0 0 1,-1 0 0,0 1-1,-1-1 1,2 17 0,-3-15-35,-1-1 1,-1 1 0,1 0-1,-2-1 1,0 1-1,0 0 1,0-1 0,-2 0-1,1 0 1,-1 0 0,-1 0-1,0 0 1,0-1-1,0 0 1,-2 0 0,1 0-1,-1-1 1,0 0 0,-1 0-1,1-1 1,-2 0-1,1 0 1,-1-1 0,0 0-1,0-1 1,-13 6-1,15-8-6,0-1-1,1 0 0,-14 2 1,18-3 2,1-1 1,-1 0 0,1 0 0,-1 1 0,0-1 0,1 0 0,-1 0 0,1 0 0,-1-1 0,0 1 0,1 0 0,-1-1 0,1 1-1,-1-1 1,1 1 0,-1-1 0,1 0 0,-1 0 0,1 1 0,0-1 0,-3-2 0,4 2 0,-1 0-1,1 0 1,0 1 0,0-1 0,0 0-1,0 0 1,0 0 0,0 1 0,0-1-1,0 0 1,0 0 0,0 0 0,0 1 0,0-1-1,0 0 1,1 0 0,-1 1 0,0-1-1,1 0 1,-1 0 0,0 1 0,1-1-1,-1 0 1,1 1 0,-1-1 0,1 1-1,0-1 1,0 0 0,23-20-8,-17 16-51,11-11-803,0-1 1,30-37-1,-13 9-27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4:55.67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0 14251,'9'0'14731,"-9"4"-13307,0 1-823,5 1-465,-1-1-2001,7-1 1409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4:58.33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313 817 8346,'0'-1'210,"0"1"1,1-1-1,-1 1 0,0-1 1,0 1-1,1-1 0,-1 1 1,0-1-1,1 1 1,-1 0-1,0-1 0,1 1 1,-1-1-1,0 1 1,1 0-1,-1-1 0,1 1 1,-1 0-1,1 0 0,-1-1 1,1 1-1,-1 0 1,1 0-1,0 0 0,18-6 458,-11 4-122,47-13-111,-1-3-1,53-26 0,-81 31-175,0-1-1,-1-1 0,-1-2 0,0 0 1,39-38-1,-26 18 854,51-70 1,-71 83-823,-1 0 0,-1-2 0,-1 1 0,15-44 0,-22 52-138,-1-1 1,-1 0-1,-1-1 0,3-21 0,-7 35-122,0-1 0,0 1 0,0-1-1,0 1 1,-1-1 0,0 1 0,0-1 0,0 1-1,-1 0 1,0-1 0,0 1 0,0 0-1,-1 0 1,0 0 0,1 1 0,-2-1 0,1 1-1,-6-7 1,1 5-6,1-1-1,-1 2 0,0-1 1,-1 1-1,0 0 0,1 1 1,-1 0-1,-1 0 0,1 1 1,0 0-1,-1 1 1,-14-2-1,-3 1 4,1 1 0,-1 1 0,-37 5 0,37-2-30,0 1-1,0 2 0,0 1 1,0 1-1,1 1 1,1 2-1,-1 0 1,1 2-1,1 0 0,0 2 1,1 0-1,-41 36 1,33-21-67,1 2 0,1 1 1,2 1-1,-28 47 0,22-25-19,2 1 0,-27 71-1,53-115 95,0 0 0,1 0-1,1 1 1,-4 24 0,7-33 9,-1 0 0,1 0 1,0 0-1,1 1 0,-1-1 0,1 0 1,-1 0-1,1 0 0,1 0 1,-1 0-1,0 0 0,1 0 1,0 0-1,0 0 0,0-1 1,0 1-1,1-1 0,-1 1 1,4 2-1,0-1 69,0 0 1,1-1-1,0 1 0,-1-1 0,2-1 1,-1 1-1,0-1 0,1-1 1,-1 1-1,14 1 0,4 0 209,0 0 0,28-2 0,-26-2-120,0-1-1,0-2 1,0-1-1,0-1 1,41-13 0,-13-2 49,79-38 1,-75 25-1205,-51 32 533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5:02.57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733 1 10922,'-1'0'275,"0"0"0,-1 0 0,1 0-1,0 0 1,0 0 0,-1 1 0,1-1 0,0 0-1,0 1 1,0-1 0,-1 1 0,1-1 0,0 1-1,0 0 1,0-1 0,0 1 0,0 0-1,0 0 1,0 0 0,0 0 0,1 0 0,-1 0-1,0 0 1,0 0 0,0 1 0,-1 3 243,0 0 1,1 0 0,-1 0-1,1 0 1,0 6 0,-5 16 497,-24 50 829,-57 108-1,75-164-1639,-1 0 1,-1 0-1,-1-1 0,0-1 0,-34 32 0,23-28 107,-1-2 0,-2 0 0,-48 27 0,-164 85-305,209-117-998,29-15 503,0 0 1,0 0-1,1-1 0,-1 1 1,0-1-1,-3 1 0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5:03.62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252 113 9978,'9'-43'3867,"-6"32"-2394,0 1-1,-1-1 1,1-18 0,-3 29-1426,0 0 1,0-1-1,0 1 0,0 0 0,0 0 1,0-1-1,0 1 0,0 0 0,0-1 1,0 1-1,0 0 0,0-1 0,0 1 1,0 0-1,-1-1 0,1 1 0,0 0 1,0 0-1,0-1 0,0 1 0,-1 0 1,1 0-1,0-1 0,0 1 0,0 0 1,-1 0-1,1 0 0,0-1 0,0 1 1,-1 0-1,1 0 0,0 0 0,0 0 1,-1-1-1,1 1 0,0 0 0,-1 0 1,1 0-1,0 0 0,-1 0 0,1 0 1,0 0-1,0 0 0,-1 0 0,0 0 1,0 1 64,-1-1 1,0 1-1,1 0 1,-1-1 0,1 1-1,-1 0 1,1 0-1,-1 0 1,0 2 0,-28 25 308,3 2 1,-38 50-1,32-38-334,11-16-57,7-7-10,0 0-1,-20 32 1,35-50-19,-1 1 0,1-1 0,-1 0 0,1 0 0,-1 0 0,1 0 0,0 0 0,-1 1 0,1-1 0,0 0 0,0 0 0,0 3 0,0-4 0,0 1 0,0-1 0,1 1 0,-1-1 0,0 1 1,0-1-1,0 0 0,1 1 0,-1-1 0,0 1 0,1-1 0,-1 1 0,0-1 0,1 0 0,-1 1 0,1-1 0,-1 0 0,0 0 0,1 1 1,-1-1-1,1 0 0,3 2 11,0-2 0,0 1 1,0 0-1,0-1 0,0 0 1,6 0-1,-7 0-2,33-1 119,53 2 200,-80 0-259,0 0-1,-1 1 1,1-1-1,-1 2 1,1-1 0,-1 1-1,14 7 1,-19-8-31,0 0-1,0 0 0,-1 0 1,1 1-1,-1-1 1,1 1-1,-1-1 0,0 1 1,0 0-1,0 0 1,0 0-1,-1 0 1,1 0-1,-1 0 0,0 1 1,0-1-1,0 0 1,0 1-1,0-1 1,-1 1-1,0-1 0,1 1 1,-1-1-1,-1 1 1,1-1-1,0 1 0,-1-1 1,0 0-1,0 1 1,0-1-1,0 0 1,0 1-1,-1-1 0,1 0 1,-1 0-1,0 0 1,0 0-1,0 0 1,0-1-1,-1 1 0,-3 3 1,-6 3-156,-1 0-1,1-1 1,-2 0 0,1-1 0,-1 0-1,0-1 1,-1-1 0,0 0 0,1-1-1,-1-1 1,-27 3 0,39-5-144,0-1 0,0 0 0,0-1 0,0 1 0,0-1 0,0 1 0,0-1 0,-3-1 0,5 2 140,1 0-1,-1-1 1,0 1-1,1 0 1,-1-1-1,0 1 1,1 0-1,-1-1 1,1 1-1,-1-1 1,1 1-1,-1-1 1,1 1-1,-1-1 1,1 1-1,-1-1 1,1 0-1,0 1 1,-1-1-1,1 0 0,0 1 1,0-1-1,-1 0 1,1 1-1,0-1 1,0 0-1,0 1 1,0-1-1,0 0 1,0 0-1,0 1 1,0-1-1,0 0 1,0 1-1,0-1 1,1 0-1,-1 0 1,0 1-1,0-1 0,1-1 1,11-12-1167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5:03.93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0 15507,'3'6'1036,"0"-1"0,0 0-1,1 0 1,0 0-1,0 0 1,1-1 0,7 7-1,10 11 774,-16-15-1577,-1 0 0,0 0-1,-1 0 1,1 1-1,-2 0 1,1 0-1,-1 0 1,0 0 0,2 11-1,-2 0-264,0 0 1,-1 0-1,-2 22 0,2-21-1742,-2-32-3976,-3-3 4375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5:27.1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1 9794,'-4'4'6070,"4"-4"-5901,1 10 2719,11 17-1744,-8-18-275,21 49 1332,63 142 2069,-45-101-4991,-38-90-1120,10-5 667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5:04.36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17 218 12899,'-13'-3'3553,"13"3"-3431,-1 0 0,1 0-1,0 0 1,0 0 0,-1-1-1,1 1 1,0 0 0,0 0-1,0 0 1,0-1 0,-1 1-1,1 0 1,0 0 0,0-1-1,0 1 1,0 0 0,0 0-1,0-1 1,0 1 0,-1 0-1,1-1 1,0 1 0,0 0 0,0 0-1,0-1 1,0 1 0,1-3 219,0 1 0,0-1 0,0 1 0,1-1 0,-1 1 0,0-1 0,3-2 0,20-28 1024,1 2 0,51-49-1,-70 75-1278,0 0 0,0 0-1,0 1 1,0 0 0,0 0-1,1 0 1,8-2 0,-13 5-75,0 0 0,1 0 1,-1 1-1,0-1 0,1 1 1,-1-1-1,0 1 0,1 0 1,-1 0-1,0 0 0,1 0 1,-1 1-1,0-1 0,1 1 0,-1-1 1,0 1-1,1 0 0,-1 0 1,0 0-1,0 0 0,0 0 1,0 0-1,0 0 0,0 1 1,0-1-1,2 4 0,1 0 11,-1 1 0,0 0-1,0 0 1,0 0-1,-1 1 1,0-1 0,0 1-1,0 0 1,-1-1 0,3 15-1,-5-17-15,1 1 0,-1-1 0,1 1 0,-1 0 0,-1-1-1,1 1 1,-1-1 0,0 1 0,0-1 0,0 1 0,0-1 0,-1 0-1,0 1 1,1-1 0,-2 0 0,1 0 0,0 0 0,-4 4 0,-5 3 8,0 0 1,-1-1-1,0 0 1,-24 15 0,-55 24-3157,89-48 3018,22-4-6884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5:04.96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1 105 15171,'0'-1'238,"1"0"-1,-1 0 1,1 0 0,-1 0-1,1 1 1,-1-1-1,1 0 1,0 0-1,-1 1 1,1-1 0,0 0-1,-1 1 1,1-1-1,0 1 1,0-1 0,0 1-1,0-1 1,1 0-1,2-1 274,34-21 2080,28-17-277,-57 36-2032,0 0-1,0 0 1,0 1 0,0 0-1,17-3 1,-23 6-234,-1-1 0,1 1 0,0 0 0,-1 0 0,1 0 0,-1 0 0,1 1 0,-1-1 0,1 0 0,-1 1 0,1 0-1,-1 0 1,1 0 0,-1 0 0,0 0 0,1 0 0,-1 0 0,0 1 0,0-1 0,0 1 0,0 0 0,0 0 0,0-1 0,2 5 0,-2-2-25,0-1 0,0 1 1,-1 0-1,0-1 1,1 1-1,-1 0 0,-1 0 1,1 0-1,0 0 0,-1 0 1,0 0-1,0 0 0,0 0 1,-1 0-1,0 4 0,-6 22 136,-1 0 0,-2 0 0,-1-1-1,-1 0 1,-18 28 0,27-51-68,-14 31 441,16-34-464,0-1 0,0 1 0,0 0 0,1 0 0,-1 0 0,1 0 0,-1 1 1,1-1-1,0 0 0,1 4 0,-1-7-56,0 0 0,0 0 0,0 1-1,0-1 1,0 0 0,0 0 0,0 1 0,1-1 0,-1 0 0,0 0 0,0 1 0,0-1-1,0 0 1,0 0 0,1 0 0,-1 1 0,0-1 0,0 0 0,0 0 0,1 0 0,-1 0-1,0 0 1,0 1 0,1-1 0,-1 0 0,0 0 0,0 0 0,1 0 0,-1 0 0,0 0-1,1 0 1,-1 0 0,12-3 223,10-12 71,29-29-30,66-75 0,-42 41-918,-17 18-7137,-37 36 4447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5:10.701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387 55 6497,'5'-10'2063,"-5"10"-1946,0 0-1,1-1 1,-1 1-1,1-1 0,-1 1 1,0-1-1,1 1 1,-1-1-1,0 1 0,0-1 1,1 0-1,-1 1 1,0-1-1,0 1 0,0-1 1,0 0-1,-3-5 5296,-2 16-4109,4-9-1076,0-1-1,0 0 0,-1 1 0,1-1 0,0 1 0,0-1 1,-1 0-1,1 0 0,0 0 0,-1 0 0,1 0 1,0 0-1,0 0 0,-1 0 0,0-1 0,-16 1 427,13 1-557,-1 1 1,1 0-1,0 0 1,0 0-1,0 1 1,0 0-1,0 0 1,1 0-1,-1 0 1,-6 7-1,0 3 170,0-1-1,-11 18 0,-9 11-115,30-39-125,1-1-7,-1 0-1,0 0 1,1 0-1,-1 0 1,0-1-1,0 1 1,1 0-1,-1 0 1,0-1-1,0 1 1,0 0-1,0-1 1,0 1-1,0-1 1,0 1-1,-2 0 1,3-1-5,0-1 0,-1 1 1,1-1-1,0 1 1,0 0-1,0-1 0,0 1 1,0 0-1,0-1 0,0 1 1,0-1-1,0 1 0,0 0 1,0-1-1,0 1 0,1-1 1,-1 1-1,0 0 1,0-1-1,0 1 0,0 0 1,1-1-1,-1 1 0,0 0 1,0-1-1,0 1 0,1 0 1,9-15 115,-8 12-88,40-61 164,-83 124 42,-81 86-184,112-134 5,10-12-66,0 0 1,0 0 0,0 0-1,0 0 1,0 0 0,0 1 0,0-1-1,0 0 1,0 0 0,0 0-1,0 0 1,0 0 0,0 0-1,-1 0 1,1 0 0,0 0 0,0 0-1,0 0 1,0 0 0,0 0-1,0 0 1,0 0 0,0 0-1,0 0 1,0 0 0,0 0 0,0 0-1,0 0 1,-1 0 0,1 0-1,0 0 1,0 0 0,0 0-1,0 0 1,0 0 0,0 0 0,0 0-1,0 0 1,0 0 0,0 0-1,0 0 1,0 0 0,0 0-1,0 0 1,-1 0 0,1 0 0,0 0-1,0-1 1,0 1 0,0 0-1,0 0 1,0 0 0,0 0-1,0 0 1,0 0 0,0 0 0,0 0-1,0 0 1,0 0 0,0 0-1,0 0 1,0 0 0,0 0-1,0-1 1,0 1 0,0 0 0,0 0-1,0 0 1,0 0 0,0-6 54,4-4 0,0 0 0,1 0-1,0 1 1,1-1 0,0 1-1,13-16 1,-8 11-11,-1 1-8,2-4 90,0 1 0,1 1 1,20-18-1,-27 30 309,-6 7-317,-7 9-82,-115 165 63,117-170-93,7-10 4,11-16-3,17-31-8,4-3 19,50-104-1,-75 130 16,-8 26-33,-1 0 0,0-1 0,0 1 0,0-1 0,0 1 0,0-1 0,0 1 0,0-1 0,0 1 0,0-1 0,0 1 0,0-1 0,0 1 0,0-1-1,0 1 1,0-1 0,0 1 0,0-1 0,0 1 0,-1 0 0,1-2 0,-1 2-1,1 0 0,0 0 1,-1 0-1,1 0 0,0 0 0,-1 0 0,1 0 0,0-1 0,-1 1 1,1 0-1,-1 0 0,1 1 0,0-1 0,-1 0 0,1 0 0,0 0 1,-1 0-1,1 0 0,0 0 0,-1 0 0,0 1 0,-17 11 15,17-12-16,-21 18 4,1 1 0,1 0 0,1 1-1,1 2 1,0 0 0,2 0 0,-14 27 0,29-49 0,1 0 0,0 0 1,0-1-1,0 1 0,0 0 0,0 0 1,0 0-1,0 0 0,0 0 0,0 0 1,0 0-1,0 0 0,0 0 0,0 0 1,0 0-1,0 0 0,0 0 0,-1 0 1,1 0-1,0 0 0,0 0 0,0 0 1,0 0-1,0 0 0,0 0 0,0 0 1,0 0-1,0 1 0,3-15 75,7-19 78,-6 22-81,1-6 438,11-22 1,-31 51 367,6-4-847,-37 44 32,41-46-72,1 0 0,-1 1 0,1-1 0,1 1 0,-1 0 1,-3 12-1,6-19 4,1 0 0,0 0 1,0 1-1,0-1 0,0 0 1,0 0-1,0 0 1,0 1-1,0-1 0,0 0 1,0 0-1,0 1 0,-1-1 1,1 0-1,0 0 0,1 0 1,-1 1-1,0-1 1,0 0-1,0 0 0,0 0 1,0 1-1,0-1 0,0 0 1,0 0-1,0 1 1,0-1-1,0 0 0,1 0 1,-1 0-1,0 1 0,7-4-21,11-13-8,-15 14 28,64-66-30,28-24 1,-89 90 27,-6 6-6,-4 5 3,0 0 0,-1 0 0,0 0 0,0-1 0,-11 13 0,-10 16 6,21-30 4,0 1 0,1 0-1,0 0 1,0 1 0,1-1 0,0 1 0,1-1-1,-3 14 1,5-21-2,0 0-1,0 0 0,0 0 1,0 0-1,0 0 1,0 1-1,0-1 0,0 0 1,0 0-1,1 0 1,-1 0-1,0 0 0,1 0 1,-1 0-1,1 0 1,-1 0-1,1 0 0,0 1 1,0-2-1,0 1 0,0-1 0,0 0 0,-1 1 0,1-1 0,0 0 0,0 1 0,0-1 0,0 0 0,0 0 0,0 0 0,0 1 0,-1-1 0,1 0 0,0 0 0,0-1 0,0 1 0,0 0 0,0 0 0,0 0 0,0-1 0,-1 1 0,1 0 0,2-1 0,3-3 0,1 1 0,0-1 0,-1 0 0,1 0 0,9-10 0,30-31-2,-20 18-2,95-86 72,-121 113-67,1-1 0,-1 1 0,0 0 1,1 0-1,-1 0 0,0-1 0,0 1 1,1 0-1,-1 0 0,0-1 1,0 1-1,1 0 0,-1-1 0,0 1 1,0 0-1,0-1 0,0 1 0,0 0 1,1-1-1,-1 1 0,0 0 0,0-1 1,0 1-1,0-1 0,0 1 1,-5-2 5,0 3-9,0 0 1,0 0 0,0 0 0,0 1 0,0-1 0,1 1-1,-1 1 1,1-1 0,-1 0 0,1 1 0,-5 4 0,-7 6-8,-22 21 0,24-20 11,1 1 1,0 1 0,1 0 0,0 1 0,1 0 0,-12 28 0,22-44-2,0 0 1,1 0 0,0 0 0,-1 0-1,1 0 1,-1 0 0,1 0 0,0 0-1,0 0 1,0 0 0,0 0 0,-1 0-1,1 0 1,1 0 0,-1 0 0,0 0-1,0 0 1,0 0 0,0 0 0,1 0 0,-1 0-1,0 0 1,1 0 0,-1 0 0,1 0-1,-1 0 1,2 0 0,-1 0 4,1 0-1,-1 0 1,1-1 0,-1 1 0,1 0 0,0-1 0,0 0 0,-1 1-1,1-1 1,0 0 0,-1 0 0,1 0 0,0 0 0,0 0-1,2-1 1,7 0 22,0-2 0,14-4 0,3 0 6,-27 6-34,-1 1 0,0 0 0,1 0 1,-1 0-1,1 0 0,-1 0 0,1 0 0,-1 0 1,1 0-1,-1 0 0,0 0 0,1 0 1,-1 0-1,1 0 0,-1 0 0,1 0 0,-1 1 1,0-1-1,1 0 0,-1 0 0,0 0 1,1 1-1,-1-1 0,1 0 0,-1 1 0,0-1 1,1 1-1,-1-1-1,1 1-1,-1 0 1,0 0 0,0 0-1,1 0 1,-1-1 0,0 1-1,0 0 1,0 0 0,0 0 0,0 0-1,0 0 1,-1 1 0,-8 28-80,9-30 78,-100 204-723,52-111 744,48-93-11,-1 1 1,1 0 0,0-1 0,-1 1 0,1 0 0,0 0 0,-1-1 0,1 1 0,0 0 0,0 0 0,0 0 0,0-1 0,-1 1 0,1 0 0,0 1 0,1-2-3,-1 0-1,0 0 1,1 0 0,-1 0 0,0 0 0,1 0-1,-1 0 1,0 0 0,1 0 0,-1 0 0,0 0 0,0 0-1,1-1 1,-1 1 0,0 0 0,1 0 0,-1 0-1,0 0 1,0 0 0,1-1 0,-1 1 0,0 0-1,0 0 1,1-1 0,20-18 160,4-9-54,-1 0 1,22-37-1,30-36 44,-114 151-278,-45 79-1,52-80 71,-42 76 256,158-284 18,-63 111-211,23-72 0,-43 115-23,0 0-1,-1 0 0,0 0 1,0-1-1,-1 1 1,1-9-1,-1 14 12,0 0 0,0 0-1,0-1 1,0 1 0,0 0-1,0 0 1,0 0 0,0 0 0,0 0-1,0 0 1,-1 0 0,1 0-1,0 0 1,0-1 0,0 1-1,0 0 1,0 0 0,0 0-1,0 0 1,0 0 0,0 0-1,0 0 1,0 0 0,0 0-1,0 0 1,0 0 0,0-1 0,0 1-1,-1 0 1,1 0 0,0 0-1,0 0 1,0 0 0,0 0-1,0 0 1,0 0 0,0 0-1,0 0 1,0 0 0,-1 0-1,1 0 1,0 0 0,0 0-1,0 0 1,0 0 0,0 0 0,0 0-1,0 0 1,0 0 0,0 0-1,-1 0 1,1 0 0,0 0-1,0 0 1,0 1 0,0-1-1,0 0 1,0 0 0,0 0-1,0 0 1,0 0 0,0 0-1,0 0 1,0 0 0,-1 0-1,-4 6-64,5-6 62,-44 69-191,40-61 216,7-16-5,3-8-2,-1 0 0,3-19 0,-7 28-6,0-1-1,0 1 1,-1 0-1,0 0 1,0-1 0,0 1-1,-3-11 1,3 17-5,-1-1 0,1 1 1,0 0-1,-1-1 1,1 1-1,-1 0 1,0-1-1,1 1 0,-1 0 1,0 0-1,0 0 1,0 0-1,1 0 1,-1 0-1,0 0 0,-1 0 1,1 0-1,0 0 1,-2-1-1,2 2-1,0-1-1,0 1 1,-1 0 0,1 0-1,0 0 1,0 0 0,-1 0-1,1 0 1,0 0-1,0 0 1,-1 0 0,1 1-1,0-1 1,0 0 0,0 1-1,-1-1 1,0 2 0,-3 1-3,0 0 1,0 0-1,1 1 1,0-1-1,-1 1 1,1 0-1,-6 9 1,0 1 15,0 1 1,1 1 0,0 0-1,2 0 1,0 1 0,0-1-1,2 1 1,0 1 0,1-1-1,1 1 1,-1 18 0,3-33-2,1 0 1,0 0-1,0 0 0,1-1 1,-1 1-1,1 0 1,-1 0-1,1 0 1,0-1-1,0 1 1,1 3-1,-1-5-2,0 0 0,0 0 1,0 0-1,0 0 0,0 0 0,0 0 0,0 0 0,1 0 1,-1 0-1,0-1 0,0 1 0,1 0 0,-1-1 0,0 1 1,1-1-1,-1 1 0,1-1 0,-1 0 0,1 0 0,-1 0 1,0 0-1,1 0 0,2 0 0,2-1 10,1 0-1,-1-1 0,0 1 1,0-1-1,-1-1 1,1 1-1,0-1 1,-1 0-1,1 0 0,-1-1 1,0 0-1,5-4 1,7-7 23,29-33 1,-41 42-35,41-51 84,-40 49-79,-1 0 1,0 0-1,0 0 0,-1-1 1,4-12-1,-7 20-14,-1 0 0,1 0 1,-1 0-1,0 0 0,0 0 1,1 0-1,-1 0 0,0 0 0,0 0 1,0-1-1,0 1 0,0 0 1,-1 0-1,1 0 0,0 0 0,0 0 1,-1 0-1,1 0 0,-1 0 1,0-2-1,1 3-1,-1-1 1,0 1 0,0-1-1,1 1 1,-1-1 0,0 1-1,0-1 1,0 1-1,1 0 1,-1-1 0,0 1-1,0 0 1,0 0 0,0-1-1,0 1 1,0 0-1,0 0 1,0 0 0,-1 0-1,-2 1 0,0 0 0,0-1-1,0 1 1,0 1 0,0-1-1,0 0 1,1 1 0,-1 0-1,-4 2 1,-9 10 67,0 1 1,0 0-1,2 1 1,0 1-1,0 0 1,2 1 0,-22 37-1,33-50-32,0 0-1,-1-1 1,2 1-1,-3 8 1,4-13-33,-1 1 0,1-1-1,0 0 1,0 1 0,0-1 0,0 1 0,0-1 0,0 1 0,-1-1 0,1 1 0,0 0 0,1-1 0,-1 1 0,0-1 0,0 1 0,0-1 0,0 0 0,0 1 0,0-1 0,1 1 0,-1-1 0,0 1 0,0-1 0,1 1 0,-1-1 0,0 0-1,1 1 1,-1-1 0,0 1 0,1-1 0,-1 0 0,0 1 0,1-1 0,-1 0 0,1 0 0,-1 1 0,1-1 0,-1 0 0,1 0 0,-1 0 0,1 0 0,-1 0 0,1 1 0,-1-1 0,1 0 0,-1 0 0,1 0 0,-1 0 0,1 0-1,-1-1 1,1 1 0,-1 0 0,1 0 0,-1 0 0,1 0 0,-1 0 0,0-1 0,1 1 0,5-2 1,-1 0-1,0 0 1,0-1 0,1 0-1,-2 1 1,1-2-1,0 1 1,-1-1 0,1 1-1,3-6 1,2-2 7,0 0 0,14-22 0,-17 21-2,-1 1 1,0-1-1,0-1 1,-1 1-1,6-24 0,-10 29-6,1 0 0,-1 0 0,0 0 0,-1 0-1,1-1 1,-2 1 0,1 0 0,-1 0-1,0-1 1,0 1 0,-5-13 0,5 18-1,1 0 0,-1-1 0,0 2 0,-1-1 0,1 0 0,0 0 0,0 0 1,-1 0-1,1 1 0,-1-1 0,1 1 0,-1-1 0,0 1 0,0 0 0,0-1 0,1 1 0,-1 0 1,-4-1-1,3 1-1,1 1 0,-1-1 0,0 1 1,0 0-1,0 0 0,0 0 0,0 0 0,0 0 1,0 1-1,0-1 0,1 1 0,-5 1 0,-1 2-1,0-1 0,0 1 0,0 1 0,1-1 0,0 1 0,0 1 0,0-1 0,-7 9 0,7-7 1,1 1 0,1-1 0,-1 1 0,1 1 0,1-1 0,-1 1 0,2-1-1,-7 19 1,9-23 5,0 1 0,0-1 0,0 1 0,1-1 0,-1 1 0,1-1 0,0 1 1,0-1-1,1 1 0,-1-1 0,1 1 0,0-1 0,0 0 0,1 1 0,-1-1 0,1 0 0,0 0 0,0 0 0,0 0 0,1 0 0,3 4 0,-4-6 4,1 1 0,0-1 0,-1 0 0,1 0 0,0 0 0,1 0 0,-1 0 0,0 0 0,0-1-1,1 0 1,-1 1 0,1-1 0,-1-1 0,1 1 0,0 0 0,-1-1 0,1 0 0,-1 0 0,1 0 0,0 0 0,-1-1 0,1 1 0,0-1 0,3-1 0,1-1-2,1 0 0,-1 0-1,0 0 1,-1-2 0,1 1 0,0-1 0,-1 0-1,13-11 1,-9 5-6,0 0 0,0-1 0,-1 0 0,0 0 0,8-17 1,-14 24 1,-2-1 1,1 1-1,-1-1 1,0 0-1,0 0 1,0 1-1,-1-1 1,0-1-1,0 1 1,-1 0 0,1 0-1,-1 0 1,-1 0-1,1 0 1,-1 0-1,-2-8 1,0 5 1,0 1-1,0 0 1,-1 0-1,0 0 1,-11-13 0,12 16-5,-1 0 1,0 0-1,0 1 1,-1-1-1,0 1 1,1 0 0,-1 0-1,-1 1 1,-5-4-1,9 6-1,-1 1 1,1-1-1,-1 1 0,0-1 1,1 1-1,-1 0 0,0 0 0,1 0 1,-1 0-1,0 0 0,1 0 0,-1 1 1,0 0-1,1-1 0,-1 1 0,1 0 1,-1 0-1,1 0 0,-1 1 0,1-1 1,0 1-1,0-1 0,0 1 0,0 0 1,-3 3-1,-3 2-1,0 1 0,1 1 0,0 0 0,-9 16 0,10-14 5,0 0-1,1 0 1,0 1 0,1-1-1,1 1 1,0 0-1,0 1 1,1-1 0,0 16-1,2-21 3,0 0-1,0-1 0,1 1 0,0-1 0,0 1 1,1-1-1,0 0 0,4 10 0,-4-12-2,0-1 1,0 1-1,1 0 0,-1-1 0,1 1 1,0-1-1,0 0 0,0 0 1,0 0-1,1 0 0,0 0 0,-1-1 1,7 4-1,-7-5-1,0 0 0,0 0 0,0 0 0,0 0 0,0 0 0,0-1-1,0 1 1,1-1 0,-1 0 0,0 0 0,0 0 0,0 0 0,0-1 0,0 1 0,1-1 0,-1 0 0,0 0 0,0 0 0,0 0 0,-1 0 0,1-1 0,0 1-1,0-1 1,-1 0 0,1 0 0,2-3 0,5-4 0,0-1 0,-1 0 0,0-1-1,11-18 1,-9 12-2,0 0-1,-2-1 1,10-23 0,-16 35 3,-1 0 0,0 1 0,-1-1 1,1 0-1,-1 0 0,0 0 0,-1 0 1,1 0-1,-1 0 0,0 0 1,-1 0-1,1 0 0,-1 0 0,-1 0 1,-1-8-1,2 12-4,0 0 1,0 0-1,0 0 0,0 0 1,0 1-1,-1-1 1,1 0-1,0 0 0,-1 1 1,1-1-1,-1 1 1,0-1-1,0 1 0,1 0 1,-1 0-1,0-1 0,0 1 1,0 0-1,0 1 1,0-1-1,0 0 0,-1 1 1,1-1-1,0 1 1,0 0-1,0-1 0,-3 1 1,1 1-5,1-1 0,0 1 0,-1 0 1,1 0-1,0 0 0,0 0 0,0 1 1,0-1-1,0 1 0,0 0 0,0-1 1,1 2-1,-1-1 0,1 0 0,-1 0 1,1 1-1,0-1 0,-3 4 0,-3 7-7,1 0 1,0 0-1,1 0 0,0 1 0,1-1 1,-6 28-1,5-14 12,2 0-1,-2 51 1,6-63 17,1 1 0,0-1 0,1 1 0,0-1 0,5 16-1,-5-25-4,0-1-1,0 0 0,0 0 1,1 0-1,0 0 0,0 0 0,6 7 1,-7-10-6,0 1 0,1-1 0,-1 0 0,1 0 0,-1 0 0,1-1 1,0 1-1,0 0 0,0-1 0,0 0 0,0 0 0,0 0 0,0 0 0,5 0 1,-3 0-1,1-1 1,-1-1-1,1 1 0,-1-1 1,1 0-1,-1 0 1,1 0-1,-1-1 1,0 0-1,0 0 1,0-1-1,0 1 1,0-1-1,0 0 1,5-4-1,-2 0 1,1 0-1,-1-1 0,0 0 1,0 0-1,-1-1 1,10-15-1,-8 9 0,-2 0 0,0-1 0,0 0 0,-2-1 0,0 1 0,0-1 0,-2 0-1,0 0 1,0-26 0,-2 37-3,-1 1 0,-1-1-1,1 1 1,-1-1 0,0 1-1,0 0 1,0-1 0,-4-7 0,4 11-3,1 1 0,-1 0 1,0-1-1,0 1 1,0 0-1,1 0 1,-1-1-1,0 1 1,-1 0-1,1 0 1,0 0-1,0 0 1,0 1-1,-1-1 1,1 0-1,0 0 0,-1 1 1,1-1-1,0 1 1,-1-1-1,1 1 1,-1 0-1,1-1 1,-1 1-1,1 0 1,-1 0-1,1 0 1,-1 0-1,1 0 0,-1 0 1,1 1-1,-1-1 1,1 0-1,-1 1 1,-1 0-1,-4 2-2,-1 1-1,1 0 1,0 0-1,0 0 1,1 1-1,-1 0 1,1 0-1,0 1 1,-8 9-1,3-2-2,0 1 0,1 1 0,-12 22 1,14-21 9,1 0-1,0 0 1,-7 29 0,12-34 0,-1 0 0,2 0-1,0 1 1,0-1 0,1 0-1,2 20 1,-2-27-3,1 0 0,0-1 0,0 1 0,0 0 1,0-1-1,1 1 0,-1-1 0,1 0 0,0 1 0,0-1 0,0 0 0,0 0 1,0 0-1,1-1 0,0 1 0,-1 0 0,1-1 0,0 0 0,0 0 1,0 1-1,0-2 0,1 1 0,-1 0 0,1-1 0,-1 1 0,1-1 0,-1 0 1,1-1-1,0 1 0,-1 0 0,1-1 0,0 0 0,-1 0 0,1 0 0,4-1 1,-2 1 0,0-1 1,0 0-1,0 0 1,0-1-1,0 1 1,-1-1-1,1-1 1,0 1-1,-1-1 1,0 0-1,1 0 1,-1-1-1,0 1 1,-1-1-1,1 0 1,-1 0-1,0-1 1,0 1-1,0-1 1,6-10-1,-7 7-1,0 0 0,-1 0 0,0 0 0,0 0 0,0 0 0,-1 0 0,-1-1 0,1 1 0,-1 0 1,-1 0-1,0-1 0,0 1 0,0 0 0,-1 0 0,-5-13 0,4 11 0,-1 1 0,0-1 0,-1 1 0,0 0 0,0 1 0,-1-1 0,0 1 0,-1 0 1,1 1-1,-2-1 0,1 1 0,-12-8 0,-3 2 3,-34-17 1,8 7 1,47 22-6,0 1 0,1 0 0,-1-1 0,0 1 0,0-1 0,1 1 0,-1-1 0,0 1 0,1-1 0,-1 1 0,1-1 0,-1 1 0,0-1 0,1 0 0,-1 1 0,1-1 0,0 0 0,-1 0 0,1 1 0,0-1 0,-1 0 0,1-1 0,0 1 0,0 1-1,0-1 1,1 0 0,-1 1 0,0-1 0,1 0-1,-1 1 1,0-1 0,1 0 0,-1 1 0,1-1-1,-1 1 1,1-1 0,-1 1 0,1-1 0,-1 1-1,1-1 1,0 1 0,1-1 0,3-2-1,1 1 1,0-1-1,-1 1 1,12-2-1,27-4 22,61-4-1,-104 12-20,0 0 1,-1 0-1,1 0 0,0 0 0,-1 0 0,1 0 0,0 0 1,-1 0-1,1 0 0,0 0 0,-1 0 0,1 0 0,0 0 0,-1 1 1,1-1-1,-1 0 0,1 0 0,0 1 0,-1-1 0,1 0 0,-1 1 1,1-1-1,-1 1 0,1-1 0,-1 1 0,1-1 0,-1 1 1,1 0-1,-1 1 0,0 0 0,1-1 0,-1 1 1,-1 0-1,1 0 0,0-1 0,0 1 0,0 0 1,-1 0-1,0 2 0,-44 128 0,29-93 0,2 1 0,-16 82 0,13-42 0,16-78 0,-1-5 0,1-8 0,-16-323 0,16 322 0,-5-53 0,5 59 0,0 1 0,0 0 0,-1 0 0,1 0 0,-1 0 0,0 0 0,0 1 0,-1-1 0,-4-6 0,7 10 0,-1 1 0,0-1 0,1 0 1,-1 1-1,0-1 0,1 1 0,-1-1 0,0 1 0,0-1 0,0 1 1,1-1-1,-1 1 0,0 0 0,0-1 0,0 1 0,0 0 0,0 0 1,0 0-1,0 0 0,0 0 0,0 0 0,0 0 0,1 0 0,-1 0 1,0 0-1,0 0 0,0 0 0,0 1 0,0-1 0,0 0 0,0 1 1,1-1-1,-1 1 0,0-1 0,0 1 0,1-1 0,-1 1 0,0 0 1,0-1-1,1 1 0,-1 0 0,1 0 0,-1 0 0,-2 2-8,1-1-1,0 1 0,1 0 1,-1 0-1,0 0 0,1 0 0,-1 0 1,1 0-1,0 0 0,-1 6 1,2-8-36,0-1 1,0 0 0,0 1-1,0-1 1,0 1-1,0-1 1,1 1 0,-1-1-1,0 0 1,0 1-1,0-1 1,1 1 0,-1-1-1,0 0 1,0 1 0,1-1-1,-1 0 1,0 1-1,1-1 1,-1 0 0,0 1-1,1-1 1,-1 0-1,1 0 1,-1 0 0,0 1-1,1-1 1,-1 0 0,1 0-1,-1 0 1,1 0-1,-1 0 1,0 0 0,1 0-1,20 1-2359,-14-1 1270,17 1-3150,1 2 1323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4:43.51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14 10618,'1'-1'409,"-1"0"0,1 0 0,0-1 0,0 1 0,-1 0 0,1 0-1,0 0 1,0 0 0,0 0 0,1-1 0,-1 2-271,-1 0 0,1 0 1,-1-1-1,0 1 0,1 0 0,-1 0 1,1 0-1,-1 0 0,1 0 1,-1 0-1,1 0 0,-1 0 0,1 0 1,-1 1-1,0-1 0,1 0 0,-1 0 1,1 0-1,-1 0 0,1 1 0,-1-1 1,0 0-1,1 0 0,-1 1 0,0-1 1,1 0-1,-1 1 0,0-1 0,1 0 1,-1 1-1,0-1 0,0 0 0,1 1 1,-1 0-1,2 3 338,1 0 0,-2 1 0,1-1 0,0 1-1,-1-1 1,0 1 0,0 0 0,0-1 0,0 10 0,-1-7 31,1 0 0,4 15 0,-2-15-345,0 0 0,0-1 0,0 1 0,1 0 0,0-1 1,1 0-1,-1 0 0,1 0 0,0-1 0,0 0 0,1 0 0,0 0 0,0 0 0,0-1 1,0 0-1,1 0 0,9 3 0,-9-4-178,17 9 89,0-2 1,29 8-1,-46-16-427,1 0 0,0-1 0,0 0 0,0 0 0,0-1 0,1 0 0,-1 0 0,0-1 0,0 0 0,0 0 0,11-4 0,15-7-1126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4:44.29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214 48 7986,'0'-1'37,"1"-3"771,-1-1 1,1 1-1,-1 0 0,0-1 0,-1 1 1,0-7-1,0 10-658,1 1-1,0-1 1,0 1 0,-1-1 0,1 1 0,0-1 0,0 1-1,-1-1 1,1 1 0,0-1 0,-1 1 0,1-1 0,-1 1 0,1 0-1,-1-1 1,1 1 0,-1 0 0,1-1 0,-1 1 0,1 0-1,-1 0 1,0-1 0,0 1-12,-1 0-1,1 0 1,-1 0-1,1 0 1,0 1-1,-1-1 1,1 0-1,-1 1 1,1-1-1,0 1 1,0-1-1,-1 1 1,-1 0-1,-14 10 357,0 1 0,0 0 0,1 2 0,1-1 0,0 2 0,1 0 0,1 1 0,-16 24 0,24-34-480,1 0 0,1 0 0,-1 1 0,1 0 0,0-1-1,1 1 1,-3 9 0,5-14-14,-1 0 1,1 0-1,0 0 0,0 0 0,0 0 0,0 0 0,1 0 1,-1 0-1,0 0 0,1-1 0,-1 1 0,1 0 0,0 0 0,0 0 1,-1-1-1,1 1 0,0 0 0,1-1 0,-1 1 0,0-1 1,0 1-1,1-1 0,-1 0 0,0 0 0,1 1 0,0-1 1,-1 0-1,1 0 0,0 0 0,-1-1 0,5 2 0,5 2 6,0-1-1,0 0 0,19 2 1,19 5 221,-45-9-128,1 0 0,-1 1 0,1 0 0,-1 0 0,0 0 0,0 0 0,0 1 1,4 3-1,-7-5-27,1 1 1,-1-1-1,1 1 1,-1-1-1,1 1 1,-1 0-1,0 0 1,0 0-1,0 0 1,0 0-1,0 0 1,-1 0 0,1 0-1,0 0 1,-1 0-1,1 4 1,-1-3-3,0 1 1,0-1 0,-1 1 0,1 0-1,-1-1 1,0 1 0,0-1 0,0 1 0,-2 3-1,-2 2-13,0-1 1,0 0-1,0 0 0,-1 0 0,0 0 0,-12 10 0,10-11-69,0-1 0,-17 11 1,21-14-111,0-1 1,0 0 0,0 0 0,0-1-1,-1 1 1,1-1 0,0 0-1,-1 0 1,-5 0 0,9-1-62,-1 0 0,1-1 0,0 1-1,0 0 1,0-1 0,-1 1 0,1 0 0,0-1 0,0 0 0,0 1 0,0-1 0,0 0-1,0 1 1,0-1 0,0 0 0,0 0 0,0 0 0,1 0 0,-1 0 0,0 0 0,1 0 0,-1 0-1,0 0 1,1 0 0,-1 0 0,1 0 0,0-1 0,-1 1 0,1-2 0,2-10-1223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4:44.65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0 11290,'48'84'9771,"17"45"-5005,-54-107-4705,19 32-1,-39-62-6488,-1 0 5104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4:45.23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61 13659,'7'-7'779,"0"1"0,1 0-1,-1 1 1,1 0 0,0 0 0,1 1 0,-1 0 0,1 0-1,0 1 1,12-3 0,-15 5-595,0-1-1,-1 1 1,1 1-1,0-1 1,0 1 0,0 0-1,-1 0 1,1 1-1,0-1 1,0 2 0,-1-1-1,1 0 1,0 1-1,-1 0 1,1 0 0,-1 1-1,9 5 1,-13-7-153,0 0 1,1 0-1,-1 0 1,0 0-1,0 0 0,0 0 1,0 1-1,0-1 1,0 0-1,0 1 1,0-1-1,0 1 0,-1-1 1,1 1-1,0-1 1,-1 1-1,0-1 1,1 1-1,-1 1 0,0 0-3,0-1 0,0 0 0,-1 1 0,1-1 0,-1 0 0,1 0 0,-1 1 0,0-1 0,0 0 0,0 0 0,0 0 0,-2 2 0,-3 5 26,-1-1 0,-1 0 0,0 0 0,-13 10 0,20-17-52,-6 5-25,-2 1 0,1-2-1,-1 1 1,-9 3 0,16-7-110,-1-1 0,0 0 1,0 0-1,1 0 0,-1 0 0,0 0 1,0-1-1,0 1 0,0-1 0,0 0 1,0 0-1,0 0 0,0 0 0,0-1 0,0 1 1,0-1-1,-5-2 0,7 3-21,0 0-1,1-1 1,-1 1-1,0 0 1,1-1-1,-1 1 1,0-1-1,1 0 1,-1 1-1,1-1 1,-1 1-1,1-1 1,-1 0-1,1 1 1,-1-1-1,1 0 1,0 0-1,-1 1 1,1-1-1,0 0 1,0 0-1,0 0 1,-1 1-1,1-1 1,0 0-1,0-1 1,3-6-1168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4:45.58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11 21 13467,'-1'0'265,"1"0"0,0 0 0,-1 1 0,1-1 0,-1 0 0,1 0 0,-1 0 0,1 0 1,0 0-1,-1 0 0,1 0 0,-1 0 0,1-1 0,0 1 0,-1 0 0,1 0 0,-1 0 0,1 0 0,0 0 0,-1-1 0,1 1 0,0 0 0,-1 0 1,1-1-1,-1 1 0,10-6 2161,19-2-1441,-19 6-677,0 1-1,0 0 1,1 0-1,-1 1 1,10 1-1,-16-1-252,-1 1 0,0-1 0,0 1 0,1-1 0,-1 1 0,0 0 0,0-1 0,0 1 0,0 0 0,0 0 0,0 1 0,0-1 0,0 0 0,0 1 0,-1-1 0,1 1 0,0 0 0,-1-1 0,0 1 0,1 0 0,-1 0 0,0 0 0,0 0 0,0 0 0,0 0 0,1 3 0,-1 2-13,1 0 0,-1 0 0,-1 0 0,1 0 0,-1 0 0,-1 0 0,1 1 0,-1-1 0,0 0 0,-1 0 0,-3 11 0,-5 6 93,-22 44 0,5-15 69,20-39-133,-5 14 41,11-26-87,1 0 1,-1-1-1,1 1 0,0 0 1,-1-1-1,1 1 0,0 0 1,0-1-1,0 1 0,0 0 1,1 0-1,-1-1 0,1 3 0,-1-4-12,0 1-1,1-1 0,-1 1 0,0-1 0,1 1 0,-1-1 0,1 0 1,-1 1-1,1-1 0,-1 0 0,1 0 0,-1 1 0,1-1 0,-1 0 0,1 0 1,-1 0-1,1 1 0,-1-1 0,1 0 0,0 0 0,-1 0 0,1 0 1,-1 0-1,1 0 0,-1 0 0,1 0 0,-1-1 0,1 1 0,0 0 1,0 0-1,17-7 154,3-4-83,35-26 0,-25 16-262,-13 8-695,-1 0 0,0-2-1,22-24 1,-15 12-217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5:15.89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53 72 9282,'6'-15'3171,"1"-1"3820,-7 15-6867,1 1 0,-1-1 0,0 1 0,1-1 0,-1 1 0,0-1 0,1 1 1,-1 0-1,0-1 0,1 1 0,-1 0 0,1-1 0,-1 1 0,1 0 0,-1-1 0,1 1 0,-1 0 0,1 0 0,-1 0 0,1-1 0,-1 1 0,2 0 0,3-3 1080,3 0-312,-8 3-870,0 0-1,0 0 1,0 0 0,0 0-1,1 0 1,-1 1-1,0-1 1,0 0 0,0 0-1,0 0 1,0 0-1,1 0 1,-1 0 0,0 1-1,0-1 1,0 0-1,0 0 1,0 0 0,0 0-1,0 0 1,0 1-1,0-1 1,0 0 0,0 0-1,0 0 1,0 0-1,0 1 1,0-1 0,0 0-1,0 0 1,0 0-1,0 1 1,0-1 0,0 0-1,0 0 1,0 0-1,0 0 1,0 1 0,0-1-1,0 0 1,0 0-1,0 0 1,0 0 0,-1 0-1,1 1 1,-3 13 349,0 1 0,-1 20 0,3-36-349,1-1-1,-1 0 1,1 1-1,-1-1 0,1 1 1,-1-1-1,0 1 1,0-1-1,1 1 1,-1-1-1,0 1 0,-1 0 1,1-1-1,0 1 1,0 0-1,0 0 1,-1 0-1,1 0 0,-1 0 1,1 0-1,-1 0 1,1 1-1,-1-1 1,1 0-1,-1 1 0,1-1 1,-1 1-1,0 0 1,1-1-1,-1 1 1,0 0-1,0 0 0,1 0 1,-1 0-1,0 1 1,1-1-1,-1 0 0,0 1 1,1-1-1,-1 1 1,1-1-1,-1 1 1,1 0-1,-1 0 0,1 0 1,-1 0-1,1 0 1,0 0-1,-1 0 1,1 0-1,0 0 0,0 1 1,0-1-1,0 0 1,0 1-1,0-1 1,0 1-1,1-1 0,-1 1 1,-1 2-1,1-1 15,1 0 0,-1 1 1,0-1-1,1 0 0,0 0 0,0 1 0,0-1 0,0 0 0,0 1 0,0-1 0,1 0 1,0 0-1,2 6 0,-3-8-20,0-1 1,0 0 0,0 1 0,1-1-1,-1 0 1,0 1 0,0-1 0,1 0-1,-1 1 1,0-1 0,0 0-1,1 0 1,-1 0 0,0 1 0,1-1-1,-1 0 1,0 0 0,1 0 0,-1 0-1,1 1 1,-1-1 0,0 0 0,1 0-1,-1 0 1,0 0 0,1 0-1,-1 0 1,1 0 0,-1 0 0,0 0-1,1-1 1,0 1 23,0-1 1,0 1-1,0-1 0,-1 1 0,1-1 0,0 0 1,0 1-1,-1-1 0,1 0 0,0 0 1,0-1-1,1 0 48,-1-1-1,1 1 1,-1-1 0,0 1 0,0-1 0,0 1-1,1-6 1,-2 5-61,-1 0 1,1 1-1,-1-1 1,1 0-1,-1 1 0,0-1 1,0 1-1,0-1 1,0 1-1,-1-1 0,1 1 1,0 0-1,-1-1 1,0 1-1,0 0 0,0 0 1,1 0-1,-2 1 1,1-1-1,0 0 0,-5-2 1,54-31-7847,-20 7 5934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5:16.77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78 1 9970,'-4'6'2249,"-1"7"4242,8-10-4073,8-5-1501,-11 2-847,1-1 0,0 1 1,0 0-1,-1-1 0,1 1 0,0 0 1,0 0-1,-1 0 0,1 0 1,0 0-1,0 0 0,-1 0 0,1 0 1,0 0-1,0 0 0,-1 0 1,1 0-1,0 1 0,0-1 0,1 1 1,-2-1-23,0 1 0,1-1 0,-1 1 1,0-1-1,0 1 0,1-1 0,-1 1 0,0-1 1,0 1-1,0-1 0,1 1 0,-1-1 1,0 1-1,0-1 0,0 1 0,0 0 0,0-1 1,0 1-1,0-1 0,0 1 0,-1 0 0,0 2 80,0 1-1,0-1 1,0 0-1,0 0 1,-1 0-1,1 0 1,-5 5-1,1-1 49,2-3-96,1 0 0,-1-1 0,0 1-1,-1-1 1,-5 5 0,6-9-50,2-5 36,-2-4 87,2 10-148,1 0 0,0 0 0,-1-1 0,1 1 0,0 0 1,-1 0-1,1 0 0,0 0 0,-1 0 0,1 0 1,0 0-1,-1 0 0,1 0 0,0 0 0,-1 0 0,1 0 1,0 0-1,-1 0 0,1 0 0,0 0 0,-1 1 1,1-1-1,0 0 0,0 0 0,-1 0 0,1 0 0,0 1 1,0-1-1,-1 0 0,1 0 0,0 1 0,0-1 1,-1 0-1,1 0 0,0 1 0,-2 1 13,1-1 0,0 1 0,0-1 0,0 1 0,0 0-1,0 0 1,0 0 0,0 0 0,0 0 0,1 0 0,-1 0 0,1 0 0,-1 0 0,1 0 0,0 0-1,0 0 1,0 0 0,0 2 0,0-4-14,0 0 1,0 1-1,0-1 0,0 0 1,1 0-1,-1 0 0,0 0 0,0 0 1,0 1-1,0-1 0,0 0 0,0 0 1,0 0-1,0 0 0,0 0 1,0 0-1,1 0 0,-1 0 0,0 1 1,0-1-1,0 0 0,0 0 1,0 0-1,0 0 0,1 0 0,-1 0 1,0 0-1,0 0 0,0 0 0,0 0 1,0 0-1,0 0 0,1 0 1,-1 0-1,0 0 0,0 0 0,0 0 1,0 0-1,0 0 0,1 0 1,-1 0-1,0 0 0,0 0 0,0 0 1,0 0-1,0 0 0,1-1 1,9-3 189,-1 0 0,-9 4-153,0 0 0,0 0 1,0 0-1,0 0 1,-1 0-1,1 0 1,0 0-1,0 0 1,0 0-1,-1 0 1,1-1-1,0 1 1,0 0-1,0 0 0,0 0 1,-1 0-1,1 0 1,0 0-1,0 1 1,0-1-1,-1 0 1,1 0-1,0 0 1,0 0-1,0 0 0,0 0 1,-1 0-1,1 0 1,0 0-1,0 0 1,0 1-1,0-1 1,-1 0-1,1 0 1,0 0-1,0 0 1,0 0-1,0 1 0,0-1 1,0 0-1,0 0 1,0 0-1,-1 0 1,1 1-1,0-1 1,-2-14 318,0 1-83,2 13-274,0 1 1,0-1-1,0 0 0,0 0 1,0 0-1,0 0 1,0 0-1,0 0 0,0 0 1,0 0-1,0 0 0,0 0 1,0 0-1,0 0 0,0 0 1,0 0-1,0 0 1,-1 0-1,1 0 0,0 0 1,0 0-1,0 0 0,0 0 1,0 0-1,0 0 1,0 0-1,0 0 0,0 0 1,0 0-1,0 0 0,0 0 1,0 0-1,-1 0 1,1 0-1,0 0 0,0 0 1,0 0-1,0 0 0,0 0 1,0 0-1,0 0 0,0 4 12,0 1 0,0-1 0,0 1 0,0-1-1,1 0 1,0 1 0,0-1 0,0 0 0,1 1-1,2 5 1,-4-10-2,0 0 0,0 0 0,0 0 0,0 1 0,0-1 0,1 0 0,-1 0 0,0 0 0,0 0 0,0 0 0,0 0 0,0 1 0,0-1 0,0 0 0,0 0 0,0 0 0,0 0 0,0 0 0,1 0 0,-1 0 0,0 0 0,0 0 0,0 0 0,0 0 0,0 1 0,0-1 0,0 0 0,1 0 0,-1 0 0,0 0 0,0 0 0,0 0 0,0 0 0,0 0 0,1 0 0,-1 0 0,0 0 0,0 0 0,0 0 0,0 0 0,0 0 0,0 0 0,1-1 0,-1 1 0,0 0 0,0 0 0,0 0 0,0 0-1,0 0 1,0 0 0,0 0 0,1 0 0,3-10 600,-3 8-538,0 0 0,-1 0 0,1 0 0,-1 0 0,0 0 0,0 0 1,0 0-1,0 0 0,0 0 0,0 0 0,-1-2 0,0 2-70,0 1 0,0-1 0,0 1 0,0 0 0,0 0 0,-1 0 0,1-1 1,0 1-1,0 0 0,-1 0 0,1 1 0,-1-1 0,1 0 0,-1 0 0,1 1 0,-1-1 0,0 1 0,-2-1 0,-11-5-833,14 6 408,0-1 0,0 0 0,0 0-1,0 1 1,0-1 0,0 0 0,0 0 0,1 0 0,-1 0 0,0 0 0,0 0 0,1-1 0,-1 1 0,1 0-1,-1 0 1,1 0 0,-1-3 0,-3-19-2884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1:29.7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3 777 11626,'0'0'58,"0"0"0,0 0-1,0 0 1,0 0 0,1 0-1,-1 0 1,0 0 0,0 0-1,0 0 1,0 0 0,0 0 0,0 0 288,0 0-289,1 0 1,-1 0 0,0 0-1,0-1 1,0 1 0,0 0-1,0 0 1,0 0 0,0 0-1,0 0 1,0 0 0,0 0-1,0 0 1,0 0 0,0 0-1,0-1 1,0 1 0,0 0-1,0 0 1,0 0 0,0 0-1,0 0 1,0 0 0,0 0-1,0 0 1,0 0 0,0 0-1,0-1 1,0 1 0,0 1 6,1-1 1,-1 0 0,1 1 0,-1-1 0,1 0 0,-1 1 0,0-1 0,1 1 0,-1-1-1,1 0 1,-1 1 0,0-1 0,1 1 0,-1 0 0,0-1 0,0 1 0,1-1-1,-1 1 1,0-1 0,0 1 0,0 0 0,1 4 216,-1-1-1,-1 0 1,1 1 0,-1-1-1,1 1 1,-1-1 0,-2 5-1,1-3-8,1 0-1,-1 0 0,1 1 1,0 6-1,10 100 1531,-1-40-1006,-8-65-707,0-3-11,1 0-1,-1 1 1,1-1-1,1 5 1,-2-9-63,1 0 0,-1 0 1,0 0-1,1 0 0,-1 0 0,0 0 1,1-1-1,-1 1 0,1 0 0,-1 0 1,1-1-1,0 1 0,-1 0 1,1-1-1,0 1 0,-1 0 0,1-1 1,0 1-1,0-1 0,0 1 0,-1-1 1,1 0-1,0 1 0,0-1 1,0 0-1,0 0 0,0 1 0,0-1 1,1 0-1,0 0 3,-1-1 1,1 1-1,0 0 1,0-1-1,-1 1 1,1-1-1,0 0 1,-1 0-1,1 1 1,0-1-1,-1 0 1,1 0-1,1-2 1,19-21 167,-3-4-48,0-1 0,-2 0 0,16-39 0,-15 29-78,56-105 300,174-254 0,-82 188-2735,-92 131-1175,-57 64 2319,25-16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5:32.5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12 13427,'0'0'536,"-2"-4"96,2 1 152,2 0 321,6 1 159,10 2 168,10 4-56,18 2 105,3 1-57,15-2-48,5 0-55,7-2-409,1 2-208,-3 0-344,0-2-200,-14-1-928,-7-2-320,6-2 488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5:19.31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278 44 10666,'5'-5'501,"-3"2"-36,0 1-1,-1 0 0,1-1 1,0 1-1,-1-1 0,1 1 1,-1-1-1,0 0 1,0 0-1,0 1 0,1-6 1,-2 8-405,-1 0 1,1 0 0,0 0-1,0 0 1,0-1 0,0 1 0,0 0-1,0 0 1,-1 0 0,1 0 0,0 0-1,0-1 1,0 1 0,0 0 0,-1 0-1,1 0 1,0 0 0,0 0-1,0 0 1,-1 0 0,1 0 0,0 0-1,0 0 1,0 0 0,-1 0 0,1 0-1,0 0 1,0 0 0,0 0-1,-1 0 1,1 0 0,0 0 0,0 0-1,0 0 1,-1 0 0,1 0 0,-10 4 1005,10-4-1063,-8 4 378,0 0 0,0 1 0,0 0 0,1 0 0,0 1 0,0 0 0,-12 14 0,18-20-369,1 0 0,0 1 0,0-1 0,0 0 1,0 1-1,-1-1 0,1 0 0,0 0 1,0 1-1,0-1 0,0 0 0,0 1 0,0-1 1,0 0-1,0 1 0,0-1 0,0 0 0,0 1 1,0-1-1,0 0 0,0 0 0,0 1 1,0 0-1,0 5 429,-2 0-407,0 0 0,0 0 0,0 0 0,0 0 0,1 0 0,0 1 0,1-1 0,0 0 0,-1 0-1,2 1 1,-1-1 0,1 0 0,0 1 0,0-1 0,1 0 0,0 0 0,0 0 0,5 10 0,-5-14-38,-1 0 1,1 0 0,0 0-1,-1 0 1,1-1 0,0 1 0,0-1-1,0 1 1,4 1 0,-5-3 3,0 1 0,0-1 1,1 1-1,-1 0 1,0-1-1,0 1 0,0 0 1,0 0-1,0-1 1,0 1-1,0 0 0,-1 0 1,1 0-1,0 0 1,0 0-1,-1 0 0,1 0 1,-1 0-1,1 1 0,-1-1 1,1 0-1,-1 0 1,0 0-1,1 1 0,-1-1 1,0 0-1,0 0 1,0 1-1,0-1 0,0 0 1,0 1-1,-1 0 1,-2 17 10,0-1 0,-1 28 0,4-38-6,0-1 0,1 1 1,0 0-1,0-1 0,1 1 0,0-1 0,0 0 0,7 14 1,-6-15 74,0 0 1,-1 1 0,0-1 0,0 0 0,-1 1-1,1-1 1,-1 1 0,-1-1 0,1 1 0,-1 0-1,0-1 1,-1 1 0,1-1 0,-1 1 0,-1-1-1,1 1 1,-1-1 0,0 0 0,-1 1 0,1-1-1,-1 0 1,-1-1 0,1 1 0,-1 0 0,0-1-1,0 0 1,0 0 0,-6 4 0,6-5-70,0-1 1,0 0-1,0-1 1,0 1-1,-1-1 1,1 0 0,-10 3-1,-35 7 27,40-10-32,3-1-3,0 0 1,1-1 0,-1 1 0,1-1-1,-1 0 1,0-1 0,1 1-1,-1-1 1,0 0 0,1-1-1,0 1 1,-10-5 0,12 5 12,0-1 0,-1 0 1,1 0-1,1 0 0,-1-1 1,0 1-1,1-1 0,-1 1 1,1-1-1,0 0 0,-1 0 0,1 0 1,1 0-1,-1 0 0,0 0 1,1-1-1,0 1 0,0-1 1,0 1-1,0-1 0,0-4 1,0 3 39,1 0 0,0 0 0,0 0 0,1 0 0,0 0 0,0 0 0,0 0 0,0 1 0,4-9 0,-1 4 32,0 1-1,0 0 0,1 0 0,7-9 0,-9 14-61,-1 0 0,1 1 0,0-1 0,0 1 0,0-1 0,0 1 0,0 0 0,0 0 0,7-2 1,33-9-790,-33 11 232,0-1 0,19-7 0,-11-1 271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5:19.88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 35 9170,'-4'6'7266,"4"-3"-5386,6-1 88,3 0-167,9-2-217,6 0-112,6-5-431,-1-3-225,4-5-640,-2-3-760,-14 10 384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5:24.62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49 30 8354,'-9'-7'891,"-14"-10"2620,6 11 5063,18 20-7998,1 0 1,0-1 0,1 1-1,5 13 1,-2-5-271,19 58 136,3 0 1,3-2-1,4-2 1,66 107-1,-77-147-209,1-2 1,2-1-1,1-1 1,1-1-1,2-1 0,1-2 1,2-2-1,0 0 0,59 31 1,-78-49-165,1 0 0,0-1 0,1-1 0,-1 0 0,1-1 1,30 4-1,-37-7-261,-1-1-1,1-1 1,0 0 0,-1 0 0,1-1-1,-1 0 1,1-1 0,-1 0 0,0-1 0,1 0-1,-1 0 1,0 0 0,15-10 0,-9 0-2566,-6-5 887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5:25.45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62 344 12099,'-1'0'334,"-1"0"0,1 0 0,-1 0 1,1 0-1,-1 0 0,1 0 0,-1 1 0,1-1 1,-1 1-1,1-1 0,0 1 0,-1-1 1,1 1-1,0 0 0,-1 0 0,-1 1 1,2-1-94,0 1 0,0-1 0,0 1 0,1-1 0,-1 1 0,0-1 0,1 1 0,-1 0 0,1-1 0,-1 1 1,1 0-1,0-1 0,0 1 0,0 0 0,0 2 0,1 7 210,1-1 1,-1 1-1,2-1 0,0 1 1,0-1-1,1 0 0,0 0 1,7 11-1,-4-6 62,0 0 0,7 25 0,-41-139-424,-17-78-903,38 143 622,1 1-1,2 0 1,1-47-1,2 71 184,1 0 0,0 0 0,0 0 0,1 1 0,5-15-1,-6 21 22,0 0-1,0 0 1,0 0-1,0 0 1,1 0-1,-1 0 1,1 0-1,-1 0 1,1 0-1,0 1 1,2-3-1,-2 3 7,-1 0 1,0 1-1,1-1 1,-1 1-1,1-1 1,-1 1-1,1-1 1,-1 1-1,1 0 1,-1 0-1,1 0 1,0 0-1,-1 0 0,1 0 1,-1 0-1,1 0 1,-1 1-1,1-1 1,1 1-1,1 1 24,-1-1 0,0 1-1,0 0 1,0 0-1,-1 0 1,1 0 0,0 0-1,-1 1 1,1-1 0,-1 1-1,4 5 1,19 34 332,-24-39-349,0-2-14,12 26 220,1-1-1,1-1 1,2 0 0,34 40-1,-24-38-171,-15-17-67,-1 1 1,-1 0-1,0 1 0,15 22 0,-25-34-47,0 1 0,1-1 0,-1 0 0,0 1-1,0-1 1,0 1 0,1-1 0,-1 0-1,0 1 1,0-1 0,0 1 0,0-1 0,0 1-1,0-1 1,0 1 0,0-1 0,0 1 0,0-1-1,0 0 1,0 1 0,0-1 0,0 1-1,0 0 1,-1-1-75,1 1 0,0-1-1,-1 0 1,1 0 0,-1 0 0,1 1-1,0-1 1,-1 0 0,1 0-1,-1 0 1,1 0 0,-1 0 0,1 0-1,0 0 1,-1 1 0,1-1-1,-1 0 1,1-1 0,-1 1 0,-24-6-5109,23 5 4812,-9-1-876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5:25.82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0 197 14291,'2'-2'1696,"5"-5"977,17-10-977,2-7-247,7-3-641,-2-1-128,4 4-408,2 2-328,-10 6-560,1 1-360,-8 2-1193,-4 12-3568,10 4 3593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5:26.33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95 4 12787,'-1'0'302,"0"-1"0,0 1 1,1 0-1,-1-1 0,0 1 1,0 0-1,1-1 0,-1 1 1,0 0-1,0 0 0,0 0 0,1 0 1,-1 0-1,0 0 0,0 0 1,0 0-1,1 0 0,-1 0 1,-1 1-1,0 0 27,0 0-1,0 0 1,0 0 0,0 0-1,1 0 1,-1 0 0,-2 3-1,-2 2 186,0 0 0,-8 14 0,12-17-164,-3 3-175,1 1-1,0 0 1,1 0 0,0 0-1,0 1 1,1-1-1,-1 1 1,2-1-1,-1 1 1,1 0-1,0-1 1,1 1 0,0 11-1,0-14-268,1 0 0,0 0-1,-1-1 1,2 1 0,-1 0 0,0-1-1,1 1 1,0-1 0,0 1 0,1-1-1,-1 0 1,1 0 0,0 0 0,0 0-1,0-1 1,0 1 0,1-1 0,-1 0-1,1 0 1,0 0 0,0 0 0,8 4-1,-9-6-175,-1 0 0,1 0 0,0 0 0,0 0 0,0-1 0,0 1 0,0-1 0,0 1 0,0-1 0,0 0 0,0 0 0,0-1 0,5 0 0,0-1 144,0-1 0,0 0 0,11-6 1,5-2 342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5:26.84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115 1 15691,'-4'0'476,"0"0"0,0 0-1,-1 1 1,1 0 0,0 0-1,0 0 1,0 0 0,0 1-1,0-1 1,0 1 0,0 0-1,1 1 1,-1-1 0,-5 5-1,5-3-243,-1 1 1,1-1-1,1 1 0,-1 0 0,1 0 0,-1 0 0,1 0 1,1 1-1,-5 9 0,5-8-195,0 0 1,0 0-1,1 0 1,0 0-1,0 0 1,0 1-1,1-1 1,0 0-1,0 0 1,1 1-1,0-1 1,0 0-1,1 0 1,0 0-1,0 0 1,1-1-1,6 14 1,-6-17-25,-1 1 0,1-1 0,-1 0 0,1 0 0,0-1 0,0 1 0,1-1 0,-1 1-1,0-1 1,1 0 0,-1 0 0,1 0 0,0-1 0,0 0 0,-1 1 0,1-1 0,0 0 0,0-1 0,0 1 0,0-1 0,0 0 0,1 0 0,-1 0 0,0 0 0,0-1 0,0 1 0,6-3 0,-1 1 27,0-1 0,-1 0 0,1-1 1,-1 0-1,0 0 0,0-1 0,0 0 0,-1 0 1,1-1-1,-1 0 0,8-8 0,-6 3 47,0 1 1,-1-1-1,0-1 0,9-19 0,-14 24-53,0 1 1,0-1-1,-1 0 1,0 0-1,-1 0 1,1 0-1,-1 0 1,0-1-1,-1 1 1,0-10-1,0 16-27,0 0-1,0 0 0,-1 0 0,1 0 1,0 0-1,0 0 0,0-1 1,-1 1-1,1 0 0,-1 0 1,1 0-1,-1 0 0,1 0 1,-1 1-1,1-1 0,-1 0 0,0 0 1,0 0-1,1 0 0,-1 1 1,0-1-1,0 0 0,0 1 1,0-1-1,0 1 0,0-1 1,0 1-1,0-1 0,0 1 0,0-1 1,0 1-1,0 0 0,0 0 1,0 0-1,0 0 0,-1 0 1,1 0-1,0 0 0,0 0 1,0 0-1,0 0 0,0 0 0,0 1 1,0-1-1,0 0 0,0 1 1,0-1-1,0 1 0,0-1 1,0 1-1,-1 0 0,-3 3 29,0-1 0,1 0 0,-1 1 0,1 0 0,0 0 0,0 0 0,-5 8 0,8-11-32,0 0 0,0 1 0,0-1-1,0 0 1,0 1 0,1-1-1,-1 1 1,0-1 0,1 1-1,-1-1 1,1 1 0,0-1 0,0 1-1,-1 0 1,1-1 0,0 1-1,0-1 1,0 1 0,1 0-1,-1-1 1,0 1 0,1-1 0,-1 1-1,1-1 1,-1 1 0,1-1-1,0 1 1,-1-1 0,1 0 0,0 1-1,0-1 1,1 2 0,0-2-6,0 0 1,0 1-1,0-1 1,0 0 0,1 0-1,-1 0 1,0 0-1,0 0 1,1-1 0,-1 1-1,1-1 1,-1 0-1,0 1 1,4-1 0,3 0-49,1 0 1,13-3 0,-18 2 5,1-1 1,0 0-1,0 0 1,-1 0-1,1 0 0,-1-1 1,1 0-1,8-7 0,0-1-176,21-21 0,-35 32 215,0 0 0,0 0 0,0 0 0,0-1 0,1 1 1,-1 0-1,0 0 0,0 0 0,0 0 0,0 0 0,0 0 0,0 0 0,0 0 1,0 0-1,0 0 0,0-1 0,0 1 0,0 0 0,0 0 0,0 0 0,0 0 1,0 0-1,0 0 0,0 0 0,0-1 0,0 1 0,0 0 0,0 0 0,0 0 1,0 0-1,0 0 0,0 0 0,0 0 0,0-1 0,0 1 0,0 0 0,0 0 1,0 0-1,0 0 0,0 0 0,0 0 0,0 0 0,0 0 0,0 0 0,0-1 1,-6 4-411,3 0-189,0 1 0,1 0 0,-1 0 0,1 1-1,-3 5 1,5-10 414,-1 1 0,1 0 0,0-1 0,-1 1 0,1 0 0,0 0 0,0-1-1,0 1 1,-1 0 0,1 0 0,0-1 0,0 1 0,0 0 0,0 0 0,0 0 0,0-1-1,1 1 1,-1 0 0,0 0 0,0-1 0,0 1 0,1 0 0,-1 0 0,0-1 0,1 1-1,-1 0 1,1-1 0,-1 1 0,1-1 0,-1 1 0,1 0 0,-1-1 0,1 1 0,0-1 0,-1 1-1,1-1 1,0 0 0,-1 1 0,1-1 0,1 1 0,8 0-876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5:27.67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152 341 9794,'-1'0'268,"0"0"1,0 0-1,1 0 0,-1 0 1,0 0-1,0 0 0,0-1 0,0 1 1,0 0-1,0 0 0,0-1 1,1 1-1,-1-1 0,0 1 1,0-1-1,0 1 0,1-1 0,-1 1 1,0-1-1,1 1 0,-2-2 1,1 0-74,1 1-1,-1 0 1,1 0 0,0-1 0,-1 1 0,1 0 0,0-1 0,0 1 0,0 0-1,0-1 1,0 1 0,0 0 0,0-1 0,0 1 0,1-2 0,-1 2-74,0 1 0,1-1 1,-1 0-1,0 0 0,0 0 1,0 0-1,0 0 0,0 0 1,0 0-1,0 1 0,0-1 1,0 0-1,0 0 1,-1 0-1,1 0 0,0 0 1,-1 1-1,0-2 0,1 1-85,-1 1 1,0 0-1,1-1 0,-1 1 0,0 0 0,1 0 0,-1-1 0,0 1 0,0 0 1,1 0-1,-1 0 0,0 0 0,0 0 0,1 0 0,-1 0 0,0 0 1,1 0-1,-1 0 0,0 1 0,0-1 0,1 0 0,-2 1 0,-2 0-50,-1 0 0,1 1 0,0 0 0,0 0-1,0 0 1,0 1 0,0-1 0,0 1 0,1 0-1,-1 0 1,1 0 0,0 0 0,0 1 0,0-1-1,0 1 1,-2 4 0,4-5 8,-1 0 0,1 0-1,-1 0 1,0 0 0,0-1 0,0 1-1,0 0 1,-1-1 0,1 0 0,-1 1 0,1-1-1,-1 0 1,0-1 0,0 1 0,0 0-1,0-1 1,-5 3 0,8-4 24,0 0 0,0 0 0,0 0 0,0 1 0,0-1 0,0 0 0,0 0 0,0 1 0,0-1 0,0 0 0,0 0 0,0 1 0,0-1 0,0 0 0,0 0 0,0 0 0,0 1 0,0-1 0,0 0 0,0 0 0,0 0 0,1 1 0,-1-1 0,0 0 0,0 0 0,0 0 0,0 1 0,1-1 0,-1 0 0,0 0 0,0 0 0,1 0 0,6 9 252,-6-8-251,0-1-7,1 1 0,-1-1 0,0 1-1,0-1 1,0 1 0,1-1 0,-1 0 0,0 1 0,0-1 0,1 0 0,-1 0 0,0 0 0,0 0 0,1 0 0,-1 0-1,0-1 1,0 1 0,1 0 0,-1-1 0,0 1 0,0-1 0,0 1 0,1-1 0,-1 1 0,0-1 0,0 0-1,1-1 1,4-2 55,0-1-1,-1 0 1,7-7-1,-11 11-44,6-7 88,0-1 0,-1 0-1,0 0 1,-1 0 0,0-1 0,0 1-1,-1-1 1,6-21 0,-7 18 15,0-1 0,-1 1-1,-1-1 1,0 1 0,0-1 0,-3-21 0,2 33-90,0 0 0,-1 1 0,1-1 1,0 0-1,-1 0 0,1 1 0,-1-1 0,0 0 0,1 1 1,-1-1-1,0 1 0,0-1 0,0 1 0,0-1 0,-3-1 1,4 3-9,-1-1 1,0 1-1,0 0 1,0-1-1,1 1 1,-1 0-1,0 0 1,0 0-1,0 0 1,0 0-1,0 0 1,1 0 0,-1 0-1,0 0 1,0 0-1,0 0 1,0 1-1,1-1 1,-1 0-1,0 0 1,0 1-1,0-1 1,1 1 0,-1-1-1,0 1 1,1-1-1,-1 1 1,0-1-1,1 1 1,-1 0-1,1-1 1,-1 1-1,0 1 1,-3 3 26,1 0 0,0 0 0,0 0 0,0 0 0,1 0 0,0 1 0,0 0 0,0-1 0,0 1 0,1 0 0,-1 7 0,1-1-29,0-1 0,1 1 0,0 0 0,0-1 0,3 13-1,-1-17 2,-1-1 0,1 0 0,1 1 0,-1-1-1,1 0 1,0 0 0,0 0 0,8 10 0,-9-14-15,-1 0 0,0-1 1,1 1-1,0 0 0,-1-1 1,1 1-1,0-1 1,0 1-1,0-1 0,0 0 1,0 0-1,0 0 1,0 0-1,0 0 0,1 0 1,-1-1-1,0 1 0,0-1 1,1 0-1,-1 1 1,0-1-1,1 0 0,-1 0 1,0-1-1,1 1 0,-1 0 1,0-1-1,1 1 1,1-2-1,-3 2-2,0-1 1,0 1-1,0-1 0,-1 1 0,1-1 1,0 0-1,0 1 0,-1-1 1,1 0-1,0 0 0,-1 0 0,1 1 1,-1-1-1,1 0 0,-1 0 1,1 0-1,-1 0 0,1-1 1,3-22-226,0 4-288,20-43-697,-17 47 1185,-1 0 0,-1 0 0,0-1 0,0 1 0,1-23 0,-4 18 168,2-53 1002,-4 69-545,-1 10-391,3 14 22,30 103 787,28 208-1,-57-312-955,-1-7-24,0 0 0,-1 0 0,0 0 0,0 0 0,-2 0 0,-1 16 0,2-27-46,0 0 0,0 0 0,0 0 0,0 0 0,-1-1 0,1 1 0,0 0 0,0 0 0,0 0 0,0 0 0,0-1 0,0 1 0,-1 0 0,1 0 0,0 0 0,0 0 0,0 0 0,0 0 0,-1 0 0,1-1 0,0 1 0,0 0 0,0 0 1,-1 0-1,1 0 0,0 0 0,0 0 0,0 0 0,-1 0 0,1 0 0,0 0 0,0 0 0,0 0 0,-1 0 0,1 0 0,0 0 0,0 0 0,0 1 0,-1-1 0,1 0 0,0 0 0,0 0 0,0 0 0,0 0 0,-1 0 0,1 0 0,0 1 0,0-1 0,0 0 0,0 0 0,0 0 0,-1 0 0,1 1 0,0-1 0,0 0 0,0 0 0,0 0 0,0 1 0,0-1 0,0 0 0,0 0 0,0 0 1,0 1-1,0-1 0,0 0 0,0 0 0,0 0 0,0 1 0,-7-15 35,0-14-13,1 0 1,-3-40-1,3 22-13,0 2-18,-5-27-85,-1-118 0,12 177 74,0 0-1,1 0 0,1 1 0,0-1 1,5-17-1,-6 26 17,0 1 1,-1 0-1,1 0 1,0-1-1,0 1 1,1 0-1,-1 0 1,0 0-1,1 0 1,-1 1-1,1-1 1,0 0-1,-1 1 1,1-1 0,0 1-1,0-1 1,0 1-1,0 0 1,0 0-1,0 0 1,1 0-1,-1 0 1,0 0-1,0 1 1,1-1-1,-1 1 1,0 0-1,1-1 1,-1 1-1,1 0 1,-1 0-1,0 1 1,1-1-1,3 1 1,-2 0 6,0 0-1,0 1 1,0-1-1,0 1 1,0-1 0,0 1-1,-1 0 1,1 1 0,-1-1-1,0 1 1,1-1 0,-1 1-1,0 0 1,0 0 0,-1 0-1,1 1 1,-1-1-1,0 1 1,1-1 0,-2 1-1,1 0 1,0 0 0,-1 0-1,2 6 1,-1-4 9,-1 1 1,-1 0-1,1-1 1,-1 1-1,0 0 0,0 0 1,-1 0-1,0-1 1,0 1-1,0 0 0,-1-1 1,0 1-1,-1-1 1,-4 10-1,0-2 5,-1-1 0,-1-1-1,-15 19 1,22-28-85,-1 0-1,0 0 0,0 0 0,0-1 0,0 1 1,0-1-1,0 1 0,-1-1 0,1 0 1,-1-1-1,0 1 0,1 0 0,-1-1 1,0 0-1,0 0 0,0 0 0,0-1 0,-7 1 1,9-1-135,-1-1 0,1 1 1,0-1-1,-1 0 0,1 1 1,0-1-1,-1-1 0,1 1 0,0 0 1,0 0-1,0-1 0,0 1 1,0-1-1,0 0 0,1 1 1,-1-1-1,0 0 0,1 0 1,0 0-1,-1 0 0,1-1 1,0 1-1,-1-3 0,0 0-490,0-1-1,0 1 1,1-1-1,-1 0 1,1 1-1,1-1 1,-1 0-1,1 0 1,1-6-1,7-33-2110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5:28.11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29 1 16892,'0'0'79,"0"0"0,0 0 0,-1 0 0,1-1 0,0 1 0,0 0 1,0 0-1,0 0 0,0 0 0,0 0 0,0 0 0,-1 0 0,1 0 1,0 0-1,0 0 0,0 0 0,0 0 0,0 0 0,-1 0 0,1 0 1,0 0-1,0 0 0,0 0 0,0 0 0,0 0 0,0 0 0,-1 0 1,1 0-1,0 0 0,0 1 0,0-1 0,0 0 0,0 0 0,0 0 1,0 0-1,-1 0 0,1 0 0,0 0 0,0 0 0,0 0 0,0 1 1,0-1-1,0 0 0,0 0 0,-5 10 1939,-1 16 14,0 17 157,-1 85 1,9-79-1755,1 1 1,3-1-1,16 64 1,21 23 45,1 5-2305,-43-131 886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5:28.71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1 470 16195,'3'-6'1233,"1"1"-1,0-1 0,1 1 0,6-6 0,24-16 1215,42-15-1403,-70 38-816,18-7-725,1 0 1,27-7-1,19 3-6268,-51 9 4732,-18 4 1884,0 1-1,0 0 1,0 0 0,0 1-1,0-1 1,0 1 0,0-1-1,1 1 1,2 0 0,-6 0 201,1 0 0,-1 1 0,0-1 0,0 0 0,1 0 0,-1 0 0,0 0 0,1 0 0,-1 1 0,0-1 0,0 0 0,1 0 0,-1 0 0,0 1 0,0-1 0,0 0 0,1 0 0,-1 1 0,0-1 0,0 0 0,0 0 0,0 1 0,0-1 0,1 0 0,-1 1 0,0-1 0,0 0 0,0 1 0,0-1 0,-1 15 1706,-8 11 1182,6-19-2314,0 0 0,0 1 0,0 0 0,1 0 0,1-1 0,-2 10 0,3-14-541,0 0-1,0 0 1,0 1 0,0-1 0,1 0-1,-1 0 1,1 0 0,0 0 0,0 0-1,0 0 1,0 0 0,0 0 0,1 0 0,-1 0-1,1-1 1,0 1 0,0-1 0,2 4-1,-2-5-68,24 22 136,-25-22-161,0 0 1,0-1-1,0 1 0,0 0 0,0-1 0,0 1 0,0-1 0,0 1 0,0-1 0,0 0 0,0 1 0,0-1 0,0 0 0,0 0 0,1 0 0,-1 0 0,0 0 0,0 0 1,0 0-1,0 0 0,0 0 0,1 0 0,-1-1 0,0 1 0,0 0 0,2-2 0,-3 2 3,0-1 0,0 1 0,1-1 0,-1 1 0,0-1 0,0 1 1,0-1-1,0 0 0,0 1 0,0-1 0,0 1 0,0-1 0,0 1 0,0-1 0,0 0 0,0 1 0,0-1 0,0 1 1,-1-1-1,1 1 0,0-1 0,0 1 0,-1-2 0,-9-17-14,7 13 9,-8-14 8,1 2 34,1-1 0,-8-24 0,11 27 16,-1-5 103,-5-24-1,11 40-75,0 0 0,0-1 0,1 1 0,0 0-1,-1-1 1,2 1 0,-1-1 0,1 1-1,0 0 1,1-6 0,-1 9-36,0 0 0,-1 1 0,1-1 0,0 1 0,0-1 0,0 1 0,0 0 0,0-1 0,0 1 1,1 0-1,-1 0 0,0 0 0,1 0 0,-1 0 0,1 0 0,-1 0 0,1 0 0,-1 0 0,1 1 0,0-1 0,-1 0 0,1 1 0,0 0 0,-1-1 0,1 1 0,0 0 1,-1 0-1,1 0 0,0 0 0,0 0 0,-1 0 0,1 1 0,0-1 0,2 2 0,4 0 75,-1 0 0,1 1-1,-1 0 1,0 1 0,0-1 0,10 8 0,-9-4-42,0-1 1,0 2 0,0-1-1,-1 1 1,0 0 0,0 0-1,-1 1 1,0 0 0,0 0-1,4 10 1,-9-14-55,1-2 1,-1 0 1,1 0-1,0 0 1,-1 0-1,1 0 1,4 4-1,-5-6-14,-1-1 0,0 0 0,1 1-1,-1-1 1,1 0 0,-1 0 0,1 1 0,-1-1 0,1 0-1,-1 0 1,1 0 0,-1 0 0,1 1 0,-1-1 0,1 0-1,-1 0 1,1 0 0,-1 0 0,1 0 0,0 0 0,0-1 2,0 1 0,0-1 1,0 1-1,0-1 1,0 1-1,0-1 1,0 0-1,-1 1 1,1-1-1,0 0 1,0 0-1,-1 0 1,2-1-1,8-15 71,0 0 0,-2-1 0,0 1 0,10-35 0,-10 27-45,1 1 0,13-24 0,-18 41-54,1-1 0,-1 1 0,1 0 0,1 1 0,-1-1 0,1 1 0,0 0 0,1 1 0,-1 0 0,11-7 0,-5 6-612,1 0 0,18-7 0,-24 11 335,23-9-618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5:35.2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154 0 13275,'-25'15'856,"-33"27"0,50-36-659,1 1-1,0-1 1,1 1 0,-1 1-1,2-1 1,-1 1 0,1 0-1,-6 11 1,9-16-140,1 0 0,0 0 1,0 1-1,0-1 0,0 0 0,1 0 0,-1 1 1,1-1-1,0 0 0,0 1 0,0-1 0,1 5 1,-1-6-35,1 0-1,0 0 1,0 0 0,0 1 0,0-1 0,0 0 0,0 0 0,0 0 0,1-1 0,-1 1 0,1 0-1,-1 0 1,1-1 0,0 1 0,-1-1 0,1 1 0,0-1 0,3 1 0,13 7 249,1 0 0,0-2 1,29 7-1,-26-8 218,1 2 0,25 11 0,-38-14-368,-1 0 0,0 1-1,0 0 1,0 0 0,-1 1 0,0 0-1,0 1 1,0-1 0,-1 1 0,-1 1-1,1 0 1,-1 0 0,-1 0 0,0 0 0,0 1-1,-1 0 1,0 0 0,0 0 0,-1 0-1,-1 1 1,0-1 0,1 15 0,-2-18-91,0 1 1,-1 0 0,-1-1 0,1 1 0,-1-1 0,0 1-1,-1 0 1,0-1 0,-3 8 0,4-12-25,0 0 1,-1 0-1,1 0 1,-1 0-1,0 0 1,0 0-1,0-1 1,-1 1-1,1-1 1,-1 0-1,1 1 1,-1-1-1,0 0 1,0-1-1,1 1 1,-1 0-1,-1-1 1,1 1-1,0-1 1,0 0-1,0 0 1,-6 0-1,2 0 35,0-1-1,0 1 1,0-2-1,0 1 1,1-1-1,-1 0 1,0 0-1,0-1 1,0 0-1,1 0 0,-1-1 1,1 1-1,0-1 1,0-1-1,0 1 1,0-1-1,1 0 1,-1-1-1,1 1 1,0-1-1,0 0 0,1 0 1,-6-7-1,8 9-45,1 0-1,-1-1 1,1 1-1,-1 0 1,1-1-1,0 1 1,0 0-1,1-1 1,-1 1-1,1-1 1,-1 1-1,1-1 1,0 0-1,0 1 1,1-1-1,0-4 1,1 0-561,0 0-1,0 0 1,0 0-1,1 0 1,8-15 0,7-2-1633,9-5 823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5:37.391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21 1072 9450,'-21'-46'10846,"28"46"-10407,-4-1-283,1 1 1,0-1-1,-1 0 0,1 0 0,-1-1 1,0 1-1,1-1 0,-1 0 0,5-3 1,26-23 496,-14 10-374,13-9-22,2 1 1,1 2-1,1 1 0,0 1 0,59-22 0,80-10 660,28-11 87,-147 39-636,66-40 0,48-43 213,-71 44 215,2 3-1,183-78 0,-263 130-572,0-1 0,-1-1 0,36-26 0,48-53 19,-101 87-238,-1 1 0,1-1 0,-1 1 0,0-1 0,4-7 0,-7 11-17,0-1-1,0 1 1,1-1-1,-1 0 1,0 1-1,0-1 1,0 1-1,0-1 1,1 1-1,-1-1 1,0 0-1,0 1 1,0-1-1,0 1 1,-1-1-1,1 1 1,0-1-1,0 0 1,0 1-1,0-1 1,-1 0-1,0 0-41,1 1 0,-1-1 0,0 0 0,0 1 0,1-1 0,-1 1 0,0-1 0,0 1-1,0 0 1,0-1 0,0 1 0,0 0 0,0 0 0,1-1 0,-1 1 0,0 0 0,-2 0-1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5:38.665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336 1417 7634,'-35'25'-836,"2"2"0,0 2 0,-30 34 0,31-30 1860,-99 77 9156,122-105-9737,83-34 3448,48-26-3015,-87 39-471,88-46 457,160-109 0,-193 116-699,2 3 1,2 4-1,111-38 0,-111 51-26,162-62 397,-6-14 130,186-127 135,-195 103-612,-176 101 12,2 3 0,2 2 0,99-27 0,-119 43 11,100-30 393,-123 34-389,0-2 1,-1 0-1,39-25 0,-22 8 295,-1-2 1,-2-1 0,70-73 0,-103 98-476,-3 3-12,0 0-1,-1 0 1,1 0-1,-1 0 1,0-1-1,0 1 1,0-1-1,2-6 1,-3 10-22,-1 0 0,0 0 0,0-1 0,0 1 0,0 0 0,1 0 1,-1-1-1,0 1 0,0 0 0,0-1 0,0 1 0,0 0 0,0 0 0,0-1 0,0 1 0,0 0 1,0-1-1,0 1 0,0 0 0,0-1 0,0 1 0,0 0 0,0 0 0,-1-1 0,1 1 1,0 0-1,0 0 0,0-1 0,0 1 0,0 0 0,-1 0 0,1-1 0,0 1 0,0 0 0,0 0 1,-1 0-1,1-1 0,0 1 0,0 0 0,-1 0 0,1 0 0,0 0 0,-1 0 0,1 0 0,0-1 1,0 1-1,-1 0 0,1 0 0,0 0 0,-1 0 0,1 0 0,0 0 0,0 0 0,-1 0 0,1 0 1,0 0-1,-1 0 0,1 1 0,-2-1-35,-1 1 1,1 0-1,0 0 0,0 0 1,0 0-1,0 0 1,0 0-1,-2 2 0,-5 5-283,0 1 0,1-1 0,0 2 0,0-1-1,-9 16 1,3-2-578,-15 36-1,-6 24-198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5:48.406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111 0 7618,'-6'2'5899,"-12"32"-4338,10-13-1341,0 1 1,2 0-1,1 1 1,-4 33-1,-1 92 18,10-148-238,1 29 270,1 0-1,11 54 0,-2-15 235,-9-48-417,-2 0 1,-1 0-1,0 0 0,-8 38 0,5-40-84,1 1 1,1 0 0,1 1-1,0-1 1,4 25 0,1 3 104,-2-1 0,-2 1 0,-8 59-1,4-57 39,2-19-148,-3 24 106,5 94 0,2-130-113,-1-9 62,0 0 1,-1 13 0,0-19-11,0 0 1,-1 0 0,1 0 0,-1 0-1,0-1 1,0 1 0,0 0-1,0 0 1,0-1 0,-1 1-1,1-1 1,-3 3 0,2-1 41,0-1 1,0 0-1,0 1 0,0 0 1,0-1-1,1 1 0,-1 0 1,1 0-1,0 0 0,0 4 1,1-8-84,0 0 0,0 0-1,0-1 1,0 1 0,0 0 0,0 0 0,0 0 0,-1 0 0,1 0 0,0 0-1,0 0 1,0 0 0,0 0 0,0 0 0,0 0 0,0 0 0,0 0 0,0 0 0,0 0-1,0 0 1,0 0 0,0 0 0,-1 0 0,1 0 0,0 0 0,0 0 0,0 0-1,0 0 1,0 0 0,0 0 0,0 0 0,0 0 0,0 0 0,0 0 0,0 0 0,0 0-1,0 0 1,-1 1 0,1-1 0,0 0 0,0 0 0,0 0 0,-3-9 133,2-11 221,-1 16-249,2 12-82,0-8-27,0 0-1,0 1 1,0-1-1,0 0 1,0 1 0,1-1-1,-1 0 1,0 0 0,0 1-1,0-1 1,0 0 0,1 0-1,-1 0 1,0 1-1,0-1 1,0 0 0,1 0-1,-1 0 1,0 0 0,0 1-1,1-1 1,-1 0 0,0 0-1,0 0 1,1 0 0,-1 0-1,0 0 1,1 0-1,-1 0 1,0 0 0,0 0-1,1 0 1,-1 0 0,0 0-1,1 0 1,-1 0 0,0 0-1,0 0 1,1 0-1,-1 0 1,0 0 0,1-1-1,-1 1 1,0 0 0,0 0-1,1 0 1,-1 0 0,0-1-1,0 1 1,0 0-1,1-1 1,-1 2-14,-5 2 26,-1 2 162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6:19.6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28 10930,'2'0'1265,"-8"-2"3072,3 0-2305,-1 2-128,8 4-207,3 3-297,6 3-16,9-1-15,4-2-49,10-5-272,3-2-184,10-4-400,4-3-176,8-2-264,1-4-360,-14-2-3929,-19 1 2993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6:22.4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32 13195,'18'-11'1416,"2"0"1561,4 4-313,3 5-143,3 2-185,1 9-791,-4 2-425,6 11-576,-5-2-232,-4-3-664,9-3-768,14-17-873,16-17 897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6:24.6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13 12851,'0'-2'1488,"0"-1"625,4 1-129,5 2-104,8 2-455,6 1-257,9-1-408,6 0-200,8-4-680,5-2-384,4-5 240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6:25.9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1 10402,'-5'2'856,"-2"1"249,5 5 7,2 6-416,5 1-472,-7 11-216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6:28.5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30 12275,'0'0'952,"4"-4"920,3 1 81,13-3 31,0 1 65,12 3-201,6-4-104,4 4-143,8 1-201,-1 1-520,1 1-248,-3 5-512,-1-2-496,-4-1-2200,-1 6 1687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6:45.6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4 388 13867,'-4'-9'3570,"7"29"-1761,-2-7-1479,1 25 1083,-2-23-679,1-1 0,0 1 0,1-1 0,7 29 0,-8-42-689,-1-1-1,0 1 1,1 0 0,-1 0 0,1 0 0,-1 0 0,1 0 0,-1-1 0,1 1 0,-1 0 0,1-1 0,0 1 0,0 0 0,-1-1-1,1 1 1,0-1 0,0 1 0,0-1 0,-1 1 0,1-1 0,0 1 0,0-1 0,0 0 0,0 0 0,0 1 0,0-1 0,0 0-1,0 0 1,0 0 0,0 0 0,0 0 0,0 0 0,0 0 0,0-1 0,0 1 0,1-1 0,3 0 75,-1-1 1,1 0 0,0-1-1,-1 1 1,6-5-1,23-18 346,-1-1 0,36-39 0,-12 11-178,236-225-2808,-193 181 1283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6:48.2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77 644 15787,'-13'19'1185,"-3"4"1055,1 7-872,4 1-87,-2-2-105,8-3-112,1-6-80,6-9-239,13-7-121,25-21-136,15-14-80,35-39-112,13-21-72,19-38-136,10-6 48,8 8-768,1 10-6322,-4-2 4698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5:35.6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1 214 16355,'23'-27'1249,"0"-2"615,6-7-536,2-4-1488,1-42 240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6:50.9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79 394 11146,'0'0'130,"0"0"0,0 0-1,0-1 1,0 1 0,0 0-1,0 0 1,0-1 0,0 1 0,0 0-1,0-1 1,0 1 0,0 0-1,0 0 1,0-1 0,0 1-1,0 0 1,0 0 0,0 0-1,0-1 1,0 1 0,0 0-1,0 0 1,-1-1 0,1 1 0,0 0-1,0 0 1,0 0 0,0-1-1,-1 1 1,1 0 0,0 0-1,0 0 1,0 0 0,-1 0-1,1-1 1,-7 8 2446,-8 17-499,6-5-1583,1-1 1,1 1-1,0 1 0,1 0 0,1 0 0,1 0 0,1 0 0,1 0 0,0 27 0,2-40-350,0 0 0,1 0-1,0 0 1,4 12 0,-4-17-107,-1 0-1,1-1 1,0 1 0,0-1 0,-1 1 0,1-1-1,0 1 1,0-1 0,0 1 0,0-1-1,1 0 1,-1 0 0,0 1 0,0-1 0,1 0-1,-1 0 1,1 0 0,-1-1 0,1 1 0,-1 0-1,1 0 1,0-1 0,-1 1 0,1-1 0,3 1-1,-2-1 21,0 0 0,0-1 0,0 1-1,0-1 1,0 1 0,0-1-1,0 0 1,0 0 0,-1 0-1,4-2 1,32-21 434,38-39 125,73-77 0,-128 120-557,166-177-501,-72 58-3713,-31 14 1963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7:03.6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53 13795,'0'-9'1328,"3"-2"1057,14 0 79,9 0-111,5 2-177,9 7-511,4 2-377,7 15-656,6 5-224,9 0-1104,20-3-520,6-21 608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7:07.9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86 14075,'31'-27'1352,"0"3"1113,-5 4-705,-4 9-848,-11 7-279,-11 13-489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7:10.3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50 1 18124,'-2'5'1600,"-5"3"1385,-8 12-2337,-5 7-608,14-8-160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9:06.7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445 1617 13019,'3'1'332,"0"1"1,0-1-1,0 0 1,1 0-1,-1-1 1,0 1-1,1-1 1,-1 0-1,0 1 1,1-2-1,-1 1 0,0 0 1,1-1-1,-1 1 1,6-3-1,3-1 52,0-1 1,21-12-1,-17 8 87,82-49 1217,-2-4 1,124-105 0,-133 101-1044,15-11 66,-81 59-539,-2-1 0,32-37 0,-36 34 0,0 0 0,-1-2 0,-1 0 0,-2 0 0,0-1 0,-1 0 0,-2-1 0,-1 0 0,-1-1 0,-1 1 0,-1-1 0,-1 0 0,-1-33 0,-3 25-102,-2 0-1,-1 0 0,-1 0 0,-2 1 1,-2 0-1,-1 1 0,-1-1 1,-2 2-1,-30-57 0,27 62-66,-1 0 1,-2 2-1,0 0 0,-33-33 0,39 46 4,0 0-1,-1 1 1,0 1-1,-1 0 0,0 1 1,-1 1-1,0 0 0,0 1 1,-26-7-1,22 9-6,0 1 0,0 0 0,0 2-1,-1 1 1,1 0 0,-36 4 0,28 1-2,1 1 0,0 1 0,1 1 0,-39 17 0,-21 13 6,-141 85 0,206-109 2,2 1 0,0 1 0,1 1-1,0 0 1,1 1 0,1 1 0,-17 25-1,16-17 7,0 1 0,2 1 0,2 1 0,-21 59 0,14-18 0,4 0-1,3 1 1,3 0 0,-2 133-1,13-158 30,1 0 0,3 0 0,11 52-1,-8-65 50,1-1 0,2 1 0,1-2 0,31 60 0,-36-79-50,1 0-1,1 0 1,-1-1 0,2-1 0,-1 1 0,2-1 0,-1-1 0,1 0 0,19 12 0,-15-13 5,-1 0 0,1-2 0,0 0 0,0 0 0,1-1 0,0-1 0,0-1 0,17 2 0,1-3 26,-1-1 1,1-1 0,-1-2-1,1-2 1,-1 0-1,0-3 1,39-12 0,-35 7-14,-1-2 0,0-1 0,-1-2 0,0-1 0,-2-2 0,32-24 0,-48 29-383,1 0 1,-2-1 0,0-1-1,-1 0 1,17-25 0,-8 3-442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9:44.8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345 0 12163,'-8'12'6619,"14"-14"-3731,-6 2-2837,0 0 0,0 0 1,1 0-1,-1-1 0,0 1 0,0 0 1,0 0-1,0 0 0,0 0 0,1 0 1,-1 0-1,0 0 0,0 0 1,0 0-1,0 0 0,0 0 0,1 0 1,-1 0-1,0 0 0,0 0 0,0 0 1,0 0-1,1 0 0,-1 0 0,0 0 1,0 0-1,0 0 0,0 0 0,0 0 1,0 0-1,1 1 0,-1-1 0,0 0 1,0 0-1,0 0 0,0 0 0,0 0 1,0 0-1,0 0 0,1 1 0,-1-1 1,0 0-1,0 0 0,0 0 0,0 0 1,0 0-1,0 1 0,0-1 0,0 0 1,0 0-1,0 0 0,0 0 0,0 1 1,-2 9 1143,2-8-1021,-6 19 436,-1-1 1,-1 0-1,0-1 0,-19 30 1,-54 71 311,8-13-395,1 18-256,57-95-283,1 0-1,-12 42 0,25-69-19,-6 23-174,7-24 124,-1-1-1,1 1 1,0-1 0,0 1-1,0-1 1,0 1 0,0-1-1,0 0 1,0 1-1,0-1 1,0 1 0,1-1-1,-1 1 1,1 1 0,0-3 34,-1 0 0,0 0 0,0 0 1,1 0-1,-1 0 0,0 0 1,0 0-1,0 0 0,1-1 1,-1 1-1,0 0 0,0 0 0,1 0 1,-1 0-1,0 0 0,0 0 1,0 0-1,1 0 0,-1-1 1,0 1-1,0 0 0,0 0 1,0 0-1,1-1 0,-1 1 0,0 0 1,0 0-1,0 0 0,0-1 1,0 1-1,0 0 0,7-10-1195,-3 0 287,-1 1 0,0-1 0,0 0 0,-1 0 1,0-1-1,1-11 0,1-5 584,2-9 13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9:45.1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47 15155,'0'-15'1369,"7"2"911,2-1 25,8 10-321,5 6-256,5 5-295,12 10-153,10 3-136,10 5-88,5 5-327,4 1-161,-2-2-320,0-3-120,0-6-96,-2-5-152,-7-10-1137,11-1-1807,-6-10 1727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9:59.4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2 609 9402,'2'1'7521,"6"6"-4578,-7-4-2743,-1-1 0,1 0 0,-1 1 1,0-1-1,0 1 0,0-1 0,-1 1 0,1-1 1,0 0-1,-1 1 0,0-1 0,1 1 1,-3 2-1,-1 9 300,4-12-429,-1 4 161,0 0 1,0-1-1,1 1 0,0 7 0,-1-12-196,1 0 0,0-1 0,0 1 0,0 0 0,1-1 0,-1 1-1,0 0 1,0-1 0,0 1 0,0 0 0,1-1 0,-1 1 0,0-1 0,1 1-1,-1 0 1,0-1 0,1 1 0,-1-1 0,1 1 0,-1-1 0,0 1-1,1-1 1,0 1 0,-1-1 0,1 0 0,-1 1 0,1-1 0,-1 0 0,1 1-1,0-1 1,-1 0 0,1 0 0,0 0 0,-1 0 0,1 1 0,0-1 0,-1 0-1,1 0 1,0 0 0,-1 0 0,1-1 0,0 1 0,-1 0 0,1 0-1,-1 0 1,1 0 0,0-1 0,0 1 0,5-3 173,0 0 0,0 0 0,-1 0 1,1 0-1,5-5 0,0 0 55,73-51 954,250-187 1325,-169 104-1782,17-14-1373,-93 92-3067,-76 55 2730,5-5-854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0:02.6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122 4 5809,'-13'2'1912,"7"-1"-1072,1 1 1,0-2-1,-1 1 0,1 0 0,-1-1 0,1 0 0,-1-1 0,1 1 0,-1-1 0,1 0 0,-10-3 0,14 3-662,0 1-1,0-1 1,0 1-1,0 0 0,-1-1 1,1 1-1,0 0 0,0 0 1,0-1-1,0 1 1,0 0-1,0 0 0,0 0 1,-1 1-1,1-1 0,0 0 1,0 0-1,0 1 1,0-1-1,0 0 0,0 1 1,0-1-1,0 1 0,-1 0 1,1 0-67,0 1 1,1-1-1,-1 0 1,0 1-1,1-1 1,-1 0-1,1 1 1,0-1-1,-1 1 1,1-1-1,0 0 1,0 1 0,0-1-1,0 1 1,0-1-1,0 1 1,1-1-1,-1 0 1,0 1-1,1 1 1,2 7 118,0 0 1,0-1-1,1 1 1,1 0-1,-1-1 1,1 0 0,1 0-1,0-1 1,0 1-1,8 7 1,9 7 331,49 37 0,-2-1 187,-37-25-594,-2 1 0,-1 2 1,43 68-1,-57-83-596,-19-29-2772,-61-99-5801,46 69 7668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0:03.0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88 11290,'-4'-2'421,"-9"-6"3056,12 4-862,7 2 286,8 1-2031,-1 2 1,1-1-1,0 2 0,19 4 0,19 2 359,151-4 1474,-53-4-1885,15 12-1274,-164-12 321,0 0 1,1 0-1,-1 0 1,1 0-1,-1 0 1,0 0-1,1 0 1,-1 0-1,1 0 1,-1-1-1,0 1 1,1 0-1,-1-1 1,0 1-1,0-1 0,1 0 1,-1 1-1,0-1 1,0 0-1,0 0 1,0 0-1,0 0 1,0 0-1,0 0 1,0 0-1,0 0 1,0 0-1,0 0 1,-1-1-1,2 0 1,-1-3-637,0 0 0,-1 0 0,1 0 1,-1 0-1,0 0 0,0 0 1,-1-6-1,0 3 55,0-23-745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5:36.8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248 54 12667,'1'-3'509,"1"0"1,-1 0 0,-1 0 0,1 0-1,0 0 1,-1 0 0,0 0 0,1 0-1,-1 0 1,-1-5 0,1 7-376,0 0 0,0 0 0,-1 0-1,1 1 1,0-1 0,-1 0 0,1 1 0,0-1 0,-1 0 0,1 1 0,-1-1-1,1 0 1,-1 1 0,1-1 0,-1 1 0,0-1 0,1 1 0,-2-2 0,1 2-63,0-1 0,-1 1 1,1 0-1,0 0 1,-1-1-1,1 1 1,0 0-1,0 0 1,-1 0-1,1 0 0,0 0 1,-1 1-1,1-1 1,0 0-1,-2 1 1,-1 1-16,0 0-1,0 0 1,0 0 0,0 0 0,0 1 0,1-1 0,-1 1-1,1 0 1,0 0 0,0 0 0,0 1 0,0-1 0,-3 6-1,-4 7 18,-14 31 0,21-40-48,-4 8-9,0 0 0,1 1-1,1 0 1,0 0 0,-3 21 0,7-32-19,1 1 0,0-1-1,0 0 1,0 0 0,0 1 0,1-1 0,0 0 0,0 1 0,0-1 0,1 0-1,0 0 1,0 0 0,0-1 0,1 1 0,-1 0 0,1-1 0,0 1 0,0-1-1,1 0 1,6 6 0,42 32-50,-37-31 71,1 1 0,21 23 0,-32-30-7,-1 0 1,0 1 0,0-1 0,-1 1 0,0 0 0,0 0 0,0 0-1,-1 0 1,1 0 0,-2 1 0,3 11 0,-3-7-4,0 0 0,0 0-1,-2 0 1,1 0 0,-1 0 0,-1 0 0,0-1 0,-1 1 0,0 0-1,0-1 1,-1 0 0,0 0 0,-1 0 0,-1 0 0,-7 12 0,8-16-5,0 0 0,0 0 1,0-1-1,0 1 1,-1-1-1,0 0 1,0-1-1,-1 1 1,1-1-1,-1-1 1,0 1-1,0-1 1,0 0-1,0-1 1,-1 1-1,1-1 1,-1-1-1,1 0 0,-1 0 1,0 0-1,1-1 1,-13-1-1,14 0 1,-1 0 0,1 0 0,0-1 0,-1 1 0,1-2 0,0 1 0,-10-6 0,15 7-5,-1 0 1,0 0-1,1 0 0,-1 0 0,1 0 0,-1-1 0,1 1 0,-1 0 0,1-1 0,0 1 1,0-1-1,-1 0 0,1 1 0,1-1 0,-1 0 0,0 0 0,0 1 0,1-1 0,-1 0 1,0 0-1,1 0 0,0 0 0,0 0 0,-1 0 0,1 0 0,0 0 0,1 0 0,-1 0 1,1-2-1,2-6-39,0 1 0,1 0 1,0 0-1,1 0 0,0 0 0,1 1 1,6-9-1,48-52-1757,-59 68 1734,31-28-1708,7 2 572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0:03.4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8 13179,'-8'-8'6991,"22"22"-4595,-2-3-1267,-1 2-1,9 13 1,5 6 123,12 15-261,-3 2-1,44 82 0,-46-77-689,-27-45-263,47 73 223,-46-73-248,0-1 1,1 0-1,0-1 1,0 0-1,1 0 1,0 0-1,12 7 1,-18-13-78,0 0 0,0 0 1,0 0-1,1 0 1,-1 0-1,1 0 0,-1-1 1,0 1-1,1-1 1,-1 1-1,1-1 0,-1 0 1,1 0-1,-1 0 1,1 0-1,-1-1 1,4 0-1,-4 0-172,0 0 1,0 0 0,0 0-1,1 0 1,-2-1-1,1 1 1,0-1-1,0 1 1,0-1-1,-1 0 1,1 0-1,-1 1 1,1-1-1,-1 0 1,0 0-1,0-1 1,0 1 0,1-3-1,8-24-2450,-1-4 816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0:05.7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223 74 13995,'-1'-1'219,"0"0"0,0 0 0,0 0 0,-1 0 0,1 0 0,0 0 1,-1 0-1,1 0 0,-1 1 0,1-1 0,-1 1 0,1-1 0,-1 1 0,1-1 0,-1 1 0,0 0 0,1 0 0,-1 0 0,0 0 0,1 0 1,-1 0-1,0 0 0,1 0 0,-1 1 0,1-1 0,-1 1 0,1-1 0,-1 1 0,1 0 0,-1-1 0,-1 2 0,-4 3 220,1 0-1,-1 0 0,1 1 1,1-1-1,-6 8 1,9-11-355,-10 12 361,1 1 0,1 0 1,0 0-1,2 1 1,-14 31-1,8-8 261,-14 59-1,24-78-507,0 1 0,0 0 0,2 0 0,1 32 0,1-43-140,1 0 0,1 0-1,0 0 1,0 0 0,0 0-1,1-1 1,1 1-1,0-1 1,0 0 0,1 0-1,8 13 1,-3-10 33,0 0 0,0 0 0,1 0 1,1-2-1,0 1 0,0-2 0,20 13 0,-22-16-35,1-1 0,-1 0 0,1-1 0,0 0 0,1-1 0,-1 0 0,1-1 0,-1 0 0,1 0 1,20-1-1,-18-2-27,1 0 1,-1-2 0,0 1 0,0-2 0,0 0-1,0 0 1,0-1 0,-1-1 0,0 0 0,0-1 0,0-1-1,-1 1 1,0-2 0,-1 0 0,0 0 0,0-1 0,-1-1-1,-1 0 1,1 0 0,-2-1 0,0 0 0,0 0-1,-1-1 1,9-20 0,-8 10 49,0 0 1,-1-1-1,-1 0 1,-2-1-1,0 1 0,-2-1 1,0 1-1,-2-1 1,-1 0-1,-1 0 0,-1 1 1,0-1-1,-3 1 1,-11-38-1,12 52-79,0 0 0,0 1 0,0-1 0,-1 1 0,-1 0 0,0 1 0,0-1 0,0 1 0,-1 1 0,0-1 0,-1 2 0,0-1 0,0 1 0,0 0 0,-1 1 0,0 0 0,0 0 0,0 1 0,0 1 0,-1-1 0,1 2 0,-1 0 0,0 0 0,0 0 0,0 2 0,0-1 0,0 2 0,1-1 0,-1 1 0,-20 5 0,16-1 0,1 0 0,0 0 0,0 2 0,0 0 0,1 0 0,0 1 0,1 1 0,0 0 0,0 1 0,0 0 0,2 1 0,-1 0 0,1 1 0,1 0 0,0 1 0,-10 18 0,11-15 0,0 1 0,1 0 0,0 0 0,2 0 0,0 1 0,1-1 0,1 1 0,0 0 0,2 0 0,0 0 0,1 1 0,0-1 0,6 27 0,-2-24 0,1-1 0,1 1 0,1-1 0,18 36 0,-18-43 0,0-1 0,1 0 0,0 0 0,1-1 0,0 0 0,1 0 0,0-1 0,13 10 0,-16-16 0,0 1 0,0-1 0,0 0 0,1-1 0,-1 0 0,1 0 0,0 0 0,0-1 0,0-1 0,11 2 0,-8-2 0,1-1 0,-1 0 0,0-1 0,0 0 0,1-1 0,-1 0 0,12-4 0,-10 2 0,-1-1 0,0 0 0,0 0 0,-1-1 0,0-1 0,0 0 0,0 0 0,-1-1 0,0-1 0,0 0 0,-1 0 0,0-1 0,12-18 0,-14 15 0,0 0 0,-1 0 0,-1-1 0,0 1 0,-1-1 0,-1 0 0,0 0 0,0-1 0,-2 1 0,1-23 0,-3 19 0,0 0 0,0 0 0,-2 0 0,0 1 0,-2-1 0,1 1 0,-2-1 0,-8-16 0,9 25 0,0 0 0,-1 0 0,0 0 0,0 0 0,-1 1 0,0 0 0,-1 1 0,0 0 0,0 0 0,0 0 0,-1 1 0,-16-9 0,16 11 0,0 0 0,0 0 0,0 1 0,-1 0 0,1 1 0,-1 0 0,0 0 0,1 1 0,-1 0 0,0 1 0,0 0 0,1 1 0,-1 0 0,-10 2 0,12-1 0,1 0 0,0 1 0,0 0 0,0 0 0,0 0 0,0 1 0,1 0 0,-1 0 0,1 1 0,-9 8 0,8-6 0,0 2 0,0-1 0,0 1 0,1 0 0,1 0 0,-9 18 0,6-6 0,1 0 0,1 0 0,0 1 0,2-1 0,1 1 0,-2 40 0,5-42 0,1 0 0,0 1 0,8 31 0,-7-43 0,0-1 0,0 1 0,1-1 0,1 0 0,-1 0 0,1 0 0,1 0 0,-1-1 0,1 1 0,12 12 0,-8-12 0,0 0 0,1-1 0,0 0 0,0-1 0,1 0 0,-1 0 0,1-1 0,1 0 0,-1-1 0,1-1 0,-1 0 0,1 0 0,0-1 0,0 0 0,0-1 0,0-1 0,0 0 0,1-1 0,-1 0 0,0 0 0,0-1 0,-1-1 0,1 0 0,0-1 0,-1 0 0,0-1 0,0 0 0,0-1 0,16-11 0,-22 13 0,0 0 0,0-1 0,0 0 0,-1 0 0,1 0 0,-1 0 0,0-1 0,-1 1 0,0-1 0,0 0 0,0 0 0,0 0 0,-1-1 0,0 1 0,0-1 0,-1 1 0,0-1 0,1-11 0,-2 0 0,0 0 0,-1 0 0,-1 1 0,-1-1 0,-10-33 0,7 30 0,-1-1 0,-1 1 0,-1 0 0,-1 1 0,-1 0 0,-20-27 0,25 39 0,-1 0 0,0 0 0,0 1 0,0 0 0,-1 0 0,0 1 0,0 0 0,-1 0 0,0 1 0,0 0 0,0 0 0,0 1 0,-1 1 0,0-1 0,0 1 0,-15-2 0,4 4-20,0 1 1,0 1-1,0 1 0,0 0 0,0 2 1,0 0-1,1 2 0,-26 9 1,43-14-229,1 0 1,-1 0 0,0 0 0,0 0 0,1 1 0,-4 2-1,6-4 176,-1 0 0,1 0 0,0 1 1,0-1-1,0 0 0,0 0 0,-1 0 0,1 1 0,0-1 0,0 0 0,0 0 0,0 1 0,0-1 0,0 0 0,0 0 0,0 1 0,0-1 0,0 0 0,0 0 0,0 1 0,0-1 0,0 0 1,0 0-1,0 1 0,0-1 0,0 0 0,0 1 0,9 7-2477,11 3 194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0:06.7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27 635 8906,'-3'0'2521,"-14"2"5067,16-2-7432,1 0-1,-1 0 0,1 1 0,0-1 0,-1 0 1,1 0-1,-1 1 0,1-1 0,0 0 0,0 1 1,-1-1-1,1 0 0,0 1 0,-1-1 0,1 1 1,0-1-1,0 0 0,0 1 0,0-1 1,-1 1-1,1-1 0,0 1 0,0-1 0,0 1 1,0-1-1,0 0 0,0 1 0,0-1 0,0 1 1,0-1-1,0 1 0,0-1 0,1 1 0,-1-1 1,0 0-1,0 1 0,1 0 0,-1-1-115,0 0-1,0 0 0,0 1 0,0-1 0,0 0 0,0 0 1,0 0-1,0 0 0,0 0 0,1 1 0,-1-1 1,0 0-1,0 0 0,0 0 0,0 0 0,0 0 1,0 0-1,1 0 0,-1 0 0,0 1 0,0-1 1,0 0-1,0 0 0,1 0 0,-1 0 0,0 0 1,0 0-1,0 0 0,0 0 0,1 0 0,-1 0 1,0 0-1,0 0 0,0 0 0,0 0 0,1 0 1,-1 0-1,0 0 0,0 0 0,0-1 0,0 1 0,0 0 1,1 0-1,-1 0 0,8-6 610,-5 4-438,26-25 640,-1-1 1,-1-1 0,27-39 0,-19 25-361,143-164 760,-137 161-1170,6-3-1658,8-7-2366,-49 47 3395,1 1-1,-1-1 1,0-1-1,-1 1 0,6-13 1,-1-3-1555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0:07.0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0 15307,'-1'2'645,"1"-1"0,-1 1 0,1-1 1,-1 1-1,1-1 0,0 1 0,0-1 0,-1 1 0,1-1 0,1 3 0,3 15 2979,0-10-3008,1 0 0,7 12 0,-1-4 206,139 243 1506,-144-250-2563,1 0-1,0-1 0,0 0 1,1 0-1,13 11 1,-14-45-8316,-7 22 7848,0-23-995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0:07.5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0 508 15107,'4'-1'735,"0"1"1,0-1-1,-1 0 0,1 0 1,0 0-1,-1 0 0,1-1 0,6-3 1,23-16 2374,-20 10-2347,0 0 0,0-1 0,-2 0 0,1-1 0,-2 0 0,1-1 0,15-29 0,-24 40-565,12-20-1210,-11 16-401,1 1 0,-1-1 0,0 0-1,-1-1 1,4-12 0,-5 8-92,1 0 0,-1-1-1,-1 1 1,-2-21 0,-2 8 162,-8-30-1,9 40 1269,-1-3 796,-1 0 0,-8-17 1,4 21 1160,8 14-1767,1 0-1,0 0 1,0 0-1,-1-1 1,1 1-1,0 0 1,-1 0-1,1 0 1,0 0-1,-1 0 1,1 0-1,0-1 0,-1 1 1,1 0-1,-1 0 1,1 0-1,0 0 1,-1 0-1,1 0 1,0 0-1,-1 1 1,1-1-1,0 0 0,-1 0 1,0 1 111,0 0 0,0-1 0,1 1 0,-1 0 1,0 0-1,0 0 0,1 0 0,-1 0 0,1 0 0,-1 0 0,1 0 1,0 1-1,-1-1 0,1 0 0,0 0 0,0 0 0,-1 0 0,1 0 1,0 1-1,0-1 0,1 1 0,-1 11 680,2 1 0,0-1 0,0 0 0,2 0 0,4 15 1,29 61 1360,-24-60-1919,3 11-354,3 0-1,46 69 0,-63-105-238,-1-3 90,-1-1-1,1 1 1,-1 0-1,0 0 1,1-1 0,0 1-1,-1 0 1,1-1 0,-1 1-1,1 0 1,0-1 0,0 1-1,-1-1 1,1 1-1,0-1 1,0 1 0,0-1-1,-1 0 1,1 1 0,0-1-1,0 0 1,0 0 0,0 0-1,0 0 1,1 0-1,13-2-1731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0:08.1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 72 11779,'-6'-10'1330,"-8"-19"2927,13 27-3970,1 1 0,-1 0 0,1 0 0,-1-1 0,1 1 0,0 0 0,0-1 0,0 1 0,-1-1 0,1 1-1,1 0 1,-1-1 0,0 1 0,0 0 0,0-1 0,1 1 0,-1 0 0,1-2 0,0 2-178,-1 1-1,1-1 1,-1 1 0,0 0-1,1-1 1,-1 1 0,1-1-1,-1 1 1,1 0 0,0-1-1,-1 1 1,1 0 0,-1 0-1,1 0 1,0-1-1,-1 1 1,1 0 0,-1 0-1,1 0 1,0 0 0,-1 0-1,1 0 1,-1 0 0,1 0-1,0 0 1,-1 1 0,1-1-1,0 0 1,-1 0 0,1 0-1,0 1 1,19 11 1384,-19-12-1402,20 16 986,0 2 0,29 29 0,30 46 271,-58-66-1229,-8-9-71,0-1-1,1 0 1,18 14-1,-30-28-168,-1-2 0,1 1 0,-1 0 0,1 0 0,0-1 0,0 0 0,0 1 0,0-1 0,3 0 0,-5 0-2,1-1 0,-1 0-1,1 0 1,-1 0 0,0 0-1,1 0 1,-1 0 0,1 0 0,-1-1-1,0 1 1,1 0 0,-1-1-1,0 1 1,1-1 0,-1 0 0,0 1-1,0-1 1,0 0 0,1 0-1,-1 0 1,1-1 0,14-13-2966,12-12 1074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0:08.8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4 291 13363,'-4'1'8985,"4"-1"-8855,6 11 3798,21 22-3104,-16-19 424,95 137 1239,-69-95-2317,-27-41-342,11 24 0,-16-28-489,-4-17-724,-1 0-1,0 0 0,0 0 0,0 1 0,-2-12 0,-5-9-1508,-1 1 0,-13-30 0,-13-10 2072,34 64 932,0 1 0,0-1 0,0 1 0,0-1 0,0 1 0,0 0 0,0-1 0,0 1 0,0-1 0,0 1 0,0-1 0,0 1 0,0 0 0,1-1 0,-1 1 0,0-1 0,0 1 0,0 0 0,1-1 0,-1 1 0,0-1 0,0 1 0,1 0 0,-1 0 0,0-1 0,1 1 0,-1 0 0,0-1 0,1 1 0,-1 0 0,1 0 0,-1 0 0,0-1 0,1 1 0,-1 0 0,1 0 0,-1 0 0,1 0 0,-1 0 0,0 0 0,1 0 0,-1 0 0,1 0 0,0 0 67,10-4 698,0-1 0,0 0 0,-1 0 0,0-1 0,0 0 1,0-1-1,-1 0 0,0 0 0,16-18 0,-13 11-412,0 0 0,-1-1 0,-1 0 0,0-1 0,13-29 0,-18 33-407,0 0 0,-1 0 0,3-19 1,-6 25-45,0 0 0,0-1 0,-1 1 0,0-1 0,0 1 0,-1-1 0,0 1 0,-3-12 0,-17-42 52,23 64 207,18 48 817,-7-26-912,1 0 0,1-1 0,2 0 0,0-2 0,40 43 0,-54-63-358,1 0-1,-1 0 0,1-1 0,0 1 0,0-1 1,0 0-1,0 0 0,0 0 0,0 0 0,0-1 1,1 1-1,-1-1 0,7 1 0,28-2-913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0:12.2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204 142 12475,'1'-10'265,"0"-3"630,-1 0 0,0 0 0,0 0 0,-2 0-1,1 0 1,-6-18 0,7 30-797,-1 0-1,1 0 1,0 0 0,-1-1-1,0 1 1,1 0 0,-1 0-1,0 0 1,1 0 0,-1 0 0,0 0-1,0 0 1,0 0 0,0 0-1,0 1 1,0-1 0,0 0-1,0 1 1,0-1 0,0 0-1,-1 1 1,1-1 0,0 1-1,0 0 1,-1-1 0,1 1-1,0 0 1,0 0 0,-1 0-1,-1 0 1,0 0 34,0 1-1,0 0 1,1 0 0,-1 0-1,0 0 1,1 0 0,-1 0-1,1 0 1,-1 1 0,1 0-1,0-1 1,-5 5 0,-1 3 64,0 0 1,0 1-1,1 0 0,0 1 1,1 0-1,-7 16 0,-24 71 91,30-76-265,0 0 0,1 0 0,2 0 0,0 1-1,0 23 1,4-39 4,0-1-1,0 1 1,1 0 0,0 0-1,0 0 1,1-1-1,-1 1 1,1-1-1,1 1 1,0-1 0,0 0-1,0 0 1,0 0-1,1 0 1,0-1-1,0 1 1,1-1 0,-1 0-1,1 0 1,0-1-1,6 5 1,-1-2 71,1-1 1,-1 0-1,1-1 0,0 0 0,18 5 1,59 9 380,8 4-121,-93-23-346,0 1 0,0 0 0,0 0 0,-1 0 1,1 1-1,0-1 0,0 1 0,-1-1 0,1 1 0,-1 0 0,0 0 1,1 0-1,-1 0 0,0 0 0,0 1 0,0-1 0,0 1 1,-1-1-1,1 1 0,-1 0 0,0-1 0,1 1 0,-1 0 0,0 0 1,-1 0-1,1 0 0,0 6 0,-1 1 6,0 1 0,-1 0 1,0-1-1,-1 1 0,0-1 0,0 0 1,-1 1-1,-1-1 0,0 0 1,0-1-1,-11 19 0,10-19-9,-1-1-1,0 1 0,-1-1 1,0 0-1,0 0 1,-1-1-1,1 0 1,-2-1-1,1 1 1,-1-1-1,0-1 1,-12 6-1,13-8 3,0 0 1,-1-1-1,1 0 0,0-1 1,-11 1-1,14-1 11,0-1 1,1 0-1,-1 0 0,1-1 1,-1 1-1,1-1 1,-1 0-1,1-1 1,-1 1-1,1-1 0,-5-2 1,7 3-2,1 0 1,-1-1-1,1 1 0,-1-1 1,1 1-1,0-1 1,-1 0-1,1 1 1,0-1-1,0 0 0,0 0 1,1 0-1,-1 0 1,0 0-1,1 0 1,-1 0-1,1 0 0,0 0 1,0 0-1,-1 0 1,1 0-1,1 0 1,-1-1-1,1-2 0,0-3 23,1-1 0,0 1 0,0 0-1,6-14 1,6-6-226,2 0 0,25-34 0,3-5-2235,12-21-2623,-26 33 3420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0:12.4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0 268 14643,'13'-13'1552,"2"-3"881,5-8-201,2-3-687,2-6-433,0 1-448,-2 1-304,-6 4-304,1 7-336,-12-1-664,-3 5-1112,-2 9 1079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0:12.7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13539,'0'31'2080,"2"4"1713,13-2-1920,-2 2-473,5 0-800,-1-4-144,-1 0-528,6-4-368,2-10-1344,11-8 1055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5:37.8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24 158 10866,'-6'10'1173,"3"-6"31,0 1 0,0-1 0,0 1 0,-3 9 0,13-16 1023,45-42-50,0 1-1362,-28 25-1246,1 1-1,1 2 0,46-21 0,-33 20-3250,-18 8 2369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0:13.1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111 0 15043,'-3'3'82,"-13"12"661,1 1 0,0 0 0,2 2-1,-15 21 1,25-34-588,0 0-1,1 1 0,-1-1 1,1 1-1,0-1 1,1 1-1,-1 0 1,1 0-1,0-1 0,1 1 1,-1 0-1,1 0 1,1 0-1,-1 0 1,1 0-1,0 0 0,0-1 1,0 1-1,1 0 1,4 9-1,-2-7 0,1 0 0,0-1 0,0 1 0,0-1 0,1 0 0,0 0 0,1-1 0,-1 0 1,15 10-1,5 1 445,43 21 0,-21-12 75,-31-16-386,0 0 1,0 2 0,-1 0-1,0 0 1,17 20-1,-27-26-230,-1 0-1,0 1 1,0 0 0,-1 0-1,0 0 1,0 0-1,-1 0 1,0 1-1,0 0 1,0 0 0,-1 0-1,-1 0 1,1 0-1,-1 0 1,0 14-1,-2-9-29,-1 0 0,0 1-1,-1-1 1,-1 0 0,0 0 0,0-1-1,-1 1 1,-1-1 0,0 0-1,-1 0 1,0-1 0,-1 0 0,0 0-1,-1-1 1,0 0 0,0 0-1,-14 10 1,18-17-23,0 0 0,0 0 0,0 0 0,0-1 0,-1 0 0,1 0 0,-1 0-1,1 0 1,-1-1 0,1 0 0,-1 0 0,0-1 0,0 0 0,0 0 0,-7-1 0,9 1-3,-1-1 1,1 0 0,-1-1-1,1 1 1,-1-1 0,1 0-1,0 0 1,-1 0 0,1-1-1,1 1 1,-1-1 0,0 0-1,0 0 1,1 0 0,0-1-1,0 1 1,0-1 0,0 0-1,-3-4 1,3 1-2,0 0-1,0-1 0,1 1 1,0 0-1,0-1 1,0 0-1,1 1 1,0-1-1,1 0 0,0 1 1,0-1-1,2-13 1,1 2-6,1 0 0,1 0 0,13-33-1,0 12-949,3 0-1,39-58 0,-14 26-3339,-25 37 2594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0:13.3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1 259 21301,'27'-41'1872,"6"1"905,-1-6-473,2 6-1344,-4 1-384,-5 6-1408,19 17-1128,-3 12 1024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0:19.5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471 55 11450,'-60'-30'2202,"19"9"276,39 21-2377,0-1 1,1 0-1,-1 1 0,1 0 0,-1-1 1,0 1-1,0 0 0,1 0 1,-1 0-1,0 0 0,1 0 0,-1 0 1,0 0-1,0 1 0,1-1 0,-1 1 1,0-1-1,1 1 0,-1 0 1,1-1-1,-1 1 0,1 0 0,-1 0 1,1 0-1,0 0 0,-1 0 0,1 1 1,0-1-1,-2 3 0,-3 3-9,0 2-1,1-1 1,-1 0-1,-3 11 1,4-10 65,-64 149 684,37-81-518,10-24-167,2 2 1,3 1-1,2 0 0,-8 64 1,-52 720 191,65-122 90,17-544-290,8-2 0,42 196-1,-30-255-131,49 129-1,-10-37-8,5 20 0,-52-174-4,2 0 0,37 61 0,-17-44-2,3-3 0,3-1 0,64 67 0,-98-118 47,0-1 0,0 0 0,1-1 1,1 0-1,0-1 0,21 10 0,-23-14 71,1 0 0,0-2 0,0 1 0,1-2-1,-1 0 1,1 0 0,0-2 0,16 1 0,37-4 429,76-13 0,-10 1-188,-88 11-273,109-11 72,-133 11-132,1-2 1,-1 0 0,0-2 0,35-15 0,-10-3 235,-1-2 0,77-63-1,-73 49 0,65-69-1,32-57-94,-133 150-166,-1 0 0,0-1-1,-2-1 1,0 0 0,-1 0 0,-2-1 0,11-31 0,36-170 2,-17-5 47,-37 221-49,20-228 50,-18-1-24,-3 232-27,-5-110 24,-26-148 0,30 256-23,-49-287 70,41 242-67,-1 1 29,-26-82 0,26 104 60,-2-1 1,0 2-1,-1 0 1,-24-34-1,-27-20 338,-6-11-10,6-7-213,4-4 0,5-2 0,-82-214 0,116 258-184,-6-17 124,-63-130-1,81 190-103,-1 1 0,-1 0-1,0 1 1,-1 0 0,-1 0 0,0 1-1,0 1 1,-2 0 0,1 1-1,-29-16 1,12 11 0,0 2 0,0 2 0,-1 1 1,-61-13-1,-205-16-25,244 35-17,23 1-16,-6 0 27,-67 1 0,95 4-36,-1-1 0,1 2 0,0-1 0,-1 1 0,1 0 1,0 1-1,0 0 0,0 1 0,1 0 0,-1 0 0,1 1 0,-9 6 1,14-9-106,0 0 0,1 1 0,-1-1 0,1 1 0,-1-1 0,1 1 0,0 0 0,0 0 1,0 0-1,0 0 0,1 0 0,-1 0 0,1 1 0,0-1 0,0 0 0,0 1 0,0-1 1,1 1-1,-1-1 0,1 1 0,0-1 0,0 1 0,0 0 0,1-1 0,-1 1 0,1-1 0,0 0 1,0 1-1,2 4 0,4 3-283,0-1 0,15 18 1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0:25.9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37 443 13539,'-22'9'1848,"7"-3"3599,35-21-2413,148-90 539,46-31-1549,-15-6-542,-135 98-1201,-46 30-179,-18 14-97,0 0 0,0 0 0,0 0 0,0 0 0,0 0 0,0 0 0,0 0 0,0 0 0,0 0 0,0 0 0,-1 0 0,1 0 0,0 0 0,0 0 0,0 0 0,0 0 0,0 0 0,0-1 0,0 1 0,0 0 0,0 0 0,0 0 0,0 0 0,0 0 0,0 0 0,0 0 0,0 0 0,0 0 0,0 0-1,-30 16 202,21-11-219,-61 31 71,23-13 84,0 3-1,-64 46 1,54-23-16,39-32-184,0 0 1,-2-2 0,0-1 0,-31 18 0,33-27-512,11-4 40,6-2-287,23-13 45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0:29.0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268 835 11458,'1'-1'308,"-1"0"-1,0 0 1,0 0-1,1 0 0,-1 0 1,1 0-1,-1 1 0,1-1 1,-1 0-1,1 0 1,-1 1-1,1-1 0,0 0 1,-1 1-1,1-1 0,0 0 1,0 1-1,0-1 1,-1 1-1,3-1 0,24-12 1029,-11 6-146,71-30 1015,-52 23-1434,57-32-1,-56 24-407,0-1 0,60-52-1,-85 64-260,-1 1 0,0-1 0,0-1-1,-1 0 1,0 0 0,-1-1-1,-1 0 1,0-1 0,-1 1-1,0-1 1,6-26 0,-9 25-35,0-1 0,-1 0 0,-1 0 1,-1 0-1,0 0 0,-1 0 0,-1 1 1,0-1-1,-2 0 0,1 1 0,-2-1 0,0 1 1,-1 0-1,0 1 0,-1 0 0,-1 0 1,0 0-1,-1 1 0,0 0 0,-1 0 1,-1 1-1,0 1 0,-15-13 0,19 18-54,0 1-1,0 1 1,0-1-1,-1 1 1,0 0-1,1 1 1,-1 0 0,0 0-1,-11-2 1,8 4 0,-1-1 0,0 1 0,0 1-1,0 0 1,0 1 0,-13 3 0,-195 34 522,211-37-509,0 1-1,1-1 0,-1 2 1,0-1-1,0 1 0,1 1 1,0-1-1,0 1 0,0 1 1,0 0-1,0 0 0,1 0 1,-11 11-1,1 3 27,0 0-1,2 1 1,0 1-1,2 0 1,0 1 0,1 1-1,2-1 1,-14 41-1,18-42-8,1-1-1,0 2 1,2-1-1,0 0 1,2 1 0,0-1-1,2 1 1,0 0-1,1-1 1,8 32-1,-7-42 11,0 1-1,1-1 1,0 0 0,1 0 0,1-1-1,0 1 1,0-1 0,1 0-1,0-1 1,0 0 0,1 0-1,1 0 1,-1-1 0,1 0-1,1-1 1,-1 0 0,1-1-1,1 0 1,-1 0 0,1-1-1,0 0 1,0-1 0,0 0-1,1-1 1,-1 0 0,1-1-1,0-1 1,0 1 0,17-2-1,-8-1-2,0-1 0,0-2 0,0 0-1,-1-1 1,1-1 0,-1 0 0,-1-2-1,1-1 1,19-11 0,21-16 205,76-60-1,-86 59-219,-31 23-35,126-98-15,-140 108-884,-11 12-3329,-19 4 2248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0:33.9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590 21 9850,'2'-9'5672,"-1"8"-5170,0 0 0,0 0 1,-1 0-1,1 0 0,0 1 0,0-1 0,0 0 0,0 0 0,0 1 0,0-1 0,0 1 0,0-1 0,0 1 0,2-1 0,-8 10 2959,-4 7-2865,-30 42 742,-84 97 0,34-56-307,-62 66-225,9 0-106,127-141-645,11-18-100,0 1 0,0-1 1,-7 8-1,11-14 19,0 0 0,0 0 1,0 1-1,-1-1 0,1 0 0,0 0 1,0 1-1,0-1 0,0 0 0,0 0 1,-1 0-1,1 0 0,0 1 1,0-1-1,0 0 0,-1 0 0,1 0 1,0 0-1,0 0 0,0 1 0,-1-1 1,1 0-1,0 0 0,0 0 0,-1 0 1,1 0-1,0 0 0,0 0 0,-1 0 1,1 0-1,0 0 0,0 0 0,-1 0 1,1 0-1,0 0 0,0 0 0,-1 0 1,1-1-1,0 1 0,0 0 0,0 0 1,-1 0-1,1 0 0,0 0 1,0 0-1,0-1 0,-1 1 0,1 0 1,0 0-1,0 0 0,0-1 0,-1 1 1,1-14-2097,1 11 1565,0-1-1,1 0 1,-1 1 0,1 0 0,4-7 0,-4 6-153,1-1 1,-1 1 0,0 0 0,2-6-1,4-11-1890,8 2 1085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0:34.3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53 3 10418,'-4'-1'890,"-1"0"0,0 1-1,0 0 1,0 0 0,0 0 0,-5 2 0,9-2-658,0 0 1,1 0-1,-1 0 1,0 1 0,0-1-1,1 0 1,-1 1 0,0-1-1,1 0 1,-1 1 0,1-1-1,-1 1 1,0-1 0,1 1-1,-1-1 1,1 1 0,-1 0-1,0 1 1,1-1-54,0 0 0,0 0 0,-1 0 0,1 0 1,0 0-1,0 0 0,0 0 0,0 0 0,1 0 0,-1 0 0,0 0 0,0 0 0,1 0 0,-1 0 0,0 0 0,1 0 0,0 2 1,2 2 205,1 0 1,-1 0 0,0-1 0,1 1 0,0-1 0,8 7-1,29 20 841,161 86 1878,-164-97-2752,367 161 738,-386-173-1086,0-1-4,1 2 0,-1 0 0,34 22 0,-53-30-26,1-1-1,0 0 1,-1 1 0,0-1-1,1 1 1,-1-1 0,1 0-1,-1 1 1,1-1 0,-1 1-1,0 0 1,1-1 0,-1 1-1,0-1 1,0 1 0,1-1-1,-1 2 1,0-2-4,0 0 1,0 1-1,0-1 1,0 0-1,0 0 1,-1 1-1,1-1 1,0 0-1,0 0 1,0 1-1,0-1 0,-1 0 1,1 0-1,0 0 1,0 1-1,0-1 1,-1 0-1,1 0 1,0 0-1,0 0 1,-1 1-1,1-1 0,0 0 1,0 0-1,-1 0 1,1 0-1,0 0 1,0 0-1,-1 0 1,0 0-539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0:40.0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7 12963,'2'-1'433,"1"0"1,-1 0 0,0 0-1,1 0 1,-1 1-1,1-1 1,-1 1 0,0 0-1,1-1 1,-1 1-1,1 0 1,-1 0-1,5 1 1,34 8 2508,-36-8-2596,12 5 305,0 1 0,0 0-1,0 1 1,-1 0 0,0 1 0,18 15 0,84 76 1165,-41-33-920,65 43-40,10 8-602,-147-113-245,1 0 0,0-1 0,13 7 1,-18-10-65,0-1 0,0 1 0,0-1 0,0 0-1,0 1 1,1-1 0,-1 0 0,0 0 0,0 0 0,0 0 0,0 0 0,0 0 0,0 0 0,0 0 0,2-1 0,-2 1-58,-1 0 0,1-1-1,0 1 1,-1-1 0,1 1 0,-1-1 0,1 0 0,-1 1-1,1-1 1,-1 0 0,1 1 0,-1-1 0,0 0 0,1 1-1,-1-1 1,0 0 0,1 0 0,-1 0 0,0 1 0,0-1-1,0 0 1,0 0 0,0 0 0,0-1 0,0 0-354,0-1 1,0 0-1,0 0 1,-1 1-1,1-1 1,-1 0-1,0 0 1,1 1-1,-1-1 1,-3-3-1,-7-5-1231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0:40.4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56 526 11506,'-6'3'553,"-25"10"1637,29-13-1793,1 0 1,-1 1-1,1-1 1,-1 0-1,1 0 1,0 0-1,-1 0 1,1 0-1,-1 0 1,-2 0-1,21-9 3690,18-5-2353,33-13 437,108-59 1,193-150 488,-135 82-2138,-216 142-832,-18 12 269,0 0-1,0 0 0,0 0 0,0 0 0,0 0 1,0-1-1,0 1 0,0 0 0,0 0 0,0 0 0,0 0 1,0 0-1,0 0 0,0 0 0,0-1 0,-1 1 1,1 0-1,0 0 0,0 0 0,0 0 0,0 0 0,0 0 1,0 0-1,0 0 0,0-1 0,0 1 0,-1 0 1,1 0-1,0 0 0,0 0 0,0 0 0,0 0 0,0 0 1,0 0-1,-1 0 0,1 0 0,0 0 0,0 0 0,0 0 1,0 0-1,0 0 0,0 0 0,-1 0 0,1 0 1,0 0-1,0 0 0,0 0 0,0 0 0,0 0 0,0 0 1,-1 0-1,1 1 0,-11-2-1260,11 1 1285,-27-2-1547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0:42.9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2 851 10426,'0'0'295,"0"-1"0,-1 0-1,1 1 1,0-1-1,0 1 1,0-1 0,0 1-1,0-1 1,0 1 0,0-1-1,0 1 1,0-1 0,0 0-1,0 1 1,0-1 0,0 1-1,1-2 1,9-12 3251,-4 8-928,-6 6-2569,1 0 49,-1 0-49,0 0 0,0 0 0,0-1 0,0 1 0,0 0 0,0 0 0,0 0 1,0 0-1,0 0 0,0 0 0,0 0 0,0 0 0,0 0 0,1 0 0,-1 0 0,0 0 0,0 0 0,0 0 0,0 0 0,0 0 0,0 0 0,0 0 0,0 0 0,0 0 0,0 0 0,0 0 0,1 0 0,-1 0 0,0 0 1,0 0-1,0 1 0,0-1 0,0 0 0,0 0 49,0 0-49,0 0 0,0 0 0,0 0 0,0 0 0,0 0 0,0 0 0,0 0 0,0 0 0,0 0 0,0 0 0,1 1 0,-1-1 0,0 0 0,0 0 0,0 0 1,0 0-1,0 0 0,0 0 0,0 0 0,0 0 0,2 10 1172,0 11-421,-4 29 361,1-37-798,0 0 1,2 23-1,-1-34-326,0 0-1,0 0 1,0 0 0,1 0 0,-1 0-1,1-1 1,0 1 0,-1 0 0,1 0 0,0-1-1,0 1 1,0 0 0,0-1 0,0 1-1,0-1 1,1 0 0,-1 1 0,0-1-1,1 0 1,-1 0 0,1 1 0,-1-1-1,1-1 1,0 1 0,0 0 0,-1 0 0,1 0-1,0-1 1,0 1 0,0-1 0,-1 0-1,1 1 1,0-1 0,0 0 0,0 0-1,2 0 1,7-1 59,0 1-1,-1-2 1,1 1 0,0-1-1,-1-1 1,0 0-1,14-6 1,67-36 243,-90 44-336,375-244 777,-169 103-544,124-66-6,16-9-1405,-249 146-220,-89 63 1208,0-1 0,-1 0 1,-1 0-1,9-13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5:38.4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82 2 9826,'-3'-1'272,"0"1"0,0 0 0,-1 0 0,1 0 0,0 0 0,-1 1 0,1-1 0,0 1 0,0 0 0,0 0 0,0 0 0,0 0 0,0 0 0,0 1 0,0-1 0,0 1 0,0 0 0,-2 2 0,-15 8 2350,27-31 839,-7 20-3277,1 0 0,-1 0 1,0 0-1,0 0 0,1 0 1,-1 0-1,1 0 1,-1 0-1,1 0 0,-1 0 1,1 0-1,0 0 0,-1 0 1,2 0-1,12 15 1155,0 1-999,-2-1-1,0 2 0,0-1 1,-2 1-1,9 21 1,0-1 125,1 0 176,21 54 0,-40-87-628,1 1 0,-1-1 1,0 0-1,1 10 0,-2-14-86,0 0 1,0 0-1,0 0 1,0-1-1,0 1 1,0 0-1,0 0 0,0 0 1,0 0-1,0 0 1,0 0-1,-1 0 1,1 0-1,0 0 1,-1-1-1,1 1 0,-1 0 1,1 0-1,-1 0 1,1-1-1,-1 1 1,1 0-1,-1-1 0,0 1 1,1 0-1,-1-1 1,0 1-1,0-1 1,0 1-1,1-1 0,-1 1 1,-2 0-1,3-1-13,-1 0-1,1 0 0,-1 0 1,1 0-1,-1 0 0,1 0 1,-1-1-1,1 1 0,0 0 0,-1 0 1,1 0-1,-1 0 0,1 0 1,-1-1-1,1 1 0,0 0 1,-1-1-1,1 1 0,-1 0 1,1 0-1,0-1 0,-1 1 1,1-1-1,-11-17-1392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0:52.1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479 18 11138,'-41'0'846,"0"-1"708,-70 8-1,98-5-1331,0 1 0,1 0 0,-1 0-1,1 2 1,0-1 0,0 2 0,0-1-1,1 2 1,-18 11 0,18-8-125,0 0 0,0 1 0,1 0 0,1 0 0,0 1 0,0 0 0,1 1 0,1 0 0,0 0 0,1 1-1,0-1 1,1 2 0,-4 18 0,-1 10 122,3 1 0,2 0 0,-1 52 0,5-47 22,3 0 1,1 1 0,2-1 0,3 0-1,2-1 1,2 0 0,2 0 0,2-1 0,28 57-1,-28-75-78,1 0 0,1-1 0,2-1 0,1-1 0,1-1 0,1-1 0,1 0 0,1-2 0,43 29 0,-22-21-2,2-2 1,1-2 0,1-2 0,1-3 0,55 16 0,-67-26-128,0-2 1,0-2 0,1-1-1,1-2 1,-1-2-1,0-1 1,41-6-1,-44 1-4,1-2 0,-1-1 1,-1-2-1,0-2 0,0-1 0,-1-1 0,52-30 0,-65 30 24,0-2-1,-2 0 1,0-2-1,0 0 1,-2-1-1,0-1 1,-1-1-1,-1 0 1,-1-1-1,-1-1 1,-1 0-1,-1-1 1,16-41-1,-17 35-8,-2-1 1,-1-1-1,-1 0 0,-1 0 0,-2 0 0,-1-1 0,-2 1 0,-1-1 1,-2 0-1,-10-61 0,4 58-38,-3 0 1,0 1-1,-2 0 0,-2 1 1,-1 0-1,-1 1 0,-2 1 1,-1 1-1,-1 1 0,-2 0 1,-1 2-1,-33-30 0,21 26-9,0 1 0,-2 2 0,-2 2 1,0 2-1,-1 1 0,-2 2 0,0 2 0,-1 2 0,-46-12 0,65 22-11,0 2 0,0 1 0,0 0 0,0 2 1,-1 1-1,1 1 0,-1 1 0,1 1 0,-1 2 0,1 0 0,0 2 0,1 0 0,-1 2 1,-28 13-1,18-4-958,0 0 0,-44 32 0,20-7-1127,13-13 523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1:05.3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20 486 10818,'4'-8'668,"-4"7"-494,1 0 0,-1 0-1,1 0 1,-1 0 0,1 0-1,-1 0 1,1 0 0,-1 0-1,0 0 1,0 0 0,0 0-1,0 0 1,0-12 10488,1 13-10475,-2 2-21,0 1-1,0-1 1,1 1-1,-1-1 1,1 1-1,-1-1 1,1 1-1,0-1 1,0 1-1,0 0 1,1 3-1,0 4 88,-2 36 397,-2 1 0,-14 79 0,16-119-557,0 0 0,0 0 0,0 13 0,1-19-80,0 0-1,0 0 0,0 0 1,0-1-1,0 1 1,0 0-1,1 0 1,-1 0-1,0-1 1,1 1-1,-1 0 0,0 0 1,1-1-1,-1 1 1,1 0-1,-1-1 1,1 1-1,-1-1 1,2 2-1,-1-2 6,-1 0-1,1 0 1,0 0 0,0 0 0,0 1-1,0-1 1,0 0 0,0 0-1,-1-1 1,1 1 0,0 0 0,0 0-1,0 0 1,0-1 0,0 1-1,-1 0 1,1-1 0,0 1 0,0-1-1,0 1 1,-1-1 0,2 0-1,13-10 284,-1-1 0,24-24 0,2-3-21,34-21 37,143-88 0,92-24 561,-95 55-616,-133 69-262,63-33 0,-137 77 0,26-10 0,-31 13 0,0 1 0,0-1 0,0 1 0,0-1 0,0 1 0,0 0 0,1 0 0,-1 0 0,0 0 0,0 0 0,0 1 0,3 0 0,-6-1-370,-1 0 1,0 0-1,0 1 1,0-2-1,0 1 1,0 0-1,0 0 1,0-1-1,0 1 1,0-1-1,0 1 1,0-1-1,-2-1 1,-14-17-1628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1:10.7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1704 882 9186,'0'0'134,"0"-1"1,0 1-1,1 0 0,-1-1 0,0 1 1,0 0-1,0 0 0,0-1 1,1 1-1,-1 0 0,0 0 0,0 0 1,0-1-1,1 1 0,-1 0 1,0 0-1,0 0 0,1-1 0,-1 1 1,0 0-1,1 0 0,-1 0 1,0 0-1,0 0 0,1 0 0,-1 0 1,0 0-1,1 0 0,-1 0 1,0 0-1,1 0 0,-1 0 0,0 0 1,0 0-1,1 0 0,0 0 153,0 0-1,0 0 0,0 0 1,0 1-1,-1-1 1,1 0-1,0 0 1,0 1-1,0-1 1,0 0-1,-1 1 0,3 0 1,-3-1-237,0 1 0,0-1 0,0 0 0,0 0 0,0 0 0,0 0 0,0 1 0,0-1 0,0 0 0,0 0 0,0 0 0,0 0 0,0 1 0,0-1 0,0 0 0,0 0 0,0 0 0,0 0 0,0 1 0,0-1 0,0 0 0,0 0 0,0 0 1,-1 0-1,1 1 0,0-1 0,0 0 0,0 0 0,0 0 0,0 0 0,0 0 0,0 0 0,-1 0 0,1 1 0,0-1 0,0 0 0,0 0 0,0 0 0,0 0 0,-1 0 0,1 0 0,0 0 0,0 0 0,0 0 0,0 0 0,-1 0 0,1 0 0,0 0 2,-1 0-1,1 1 1,-1-1 0,1 0-1,0 0 1,-1 0 0,1 0-1,-1 0 1,1 0-1,0 0 1,-1 0 0,1 0-1,-1 0 1,1 0-1,0 0 1,-1 0 0,1-1-1,-1 1 1,1 0 0,0 0-1,-1 0 1,1-1-1,0 1 1,-1 0 0,0-1-1,-1-3 187,0 0 0,0 0 0,0 0 0,1-1 0,-1 1 0,1-1-1,0 1 1,0-1 0,0 0 0,1-8 0,-5-21 402,4 29-591,-1 0 0,1-1 0,-1 1 0,0 1 0,-1-1 0,1 0 0,-1 0 0,0 1 0,0 0 0,0-1 0,-1 1 0,1 1 0,-1-1 0,0 0 0,0 1 0,-1 0 0,1 0 0,-9-5 0,-24-9 91,-22-14 67,52 27-187,1 0 0,0-1 1,0 1-1,1-1 0,0-1 0,-10-11 0,-9-20 48,15 22-25,-21-25 1,14 20-19,-2 1 0,0 1 0,-1 0 0,0 1 0,-2 1 1,-22-13-1,-153-66 390,183 89-413,-3-2 7,1 0-1,0-1 0,-20-16 1,-37-38 2,71 62-11,-10-9 5,-1 1-1,-1-1 1,1 2-1,-1 0 0,-1 1 1,-22-10-1,11 9-11,0 0 0,-1 2 0,-26-4 0,32 7 7,0-1-1,0-1 0,1 0 1,0-2-1,0 0 1,-19-11-1,31 15-3,0 0 1,0 0-1,-1 0 0,1 1 1,-1 0-1,1 0 0,-1 1 0,0 0 1,0 0-1,1 1 0,-10 0 1,4 1 8,0 1 0,0 1 0,0 0-1,0 0 1,-20 9 0,7-3-3,20-7-5,0 0 0,1 0 0,-1 1 0,1-1 0,-9 6 0,-44 26-27,-8 6 23,57-33 35,0 2 1,0-1-1,1 1 1,-10 13-1,5-6 50,6-5-37,1 0 0,0 0 1,0 1-1,1-1 0,1 1 0,0 0 0,-3 14 1,6-18-23,-1 0 1,1 1-1,1-1 1,0 0 0,0 1-1,0-1 1,1 0-1,0 0 1,1 1 0,0-1-1,0 0 1,1 0-1,0-1 1,7 14 0,5 6 142,2-1 1,31 39-1,-34-48-70,120 138 503,-91-110-282,82 66 1,15-17 494,-106-75-669,2-2 0,43 15-1,-26-12-63,-5 0 1,-1 1 24,88 24 0,-26-28 29,-71-12 232,61 15 1,-88-16-308,0-1 0,0-1-1,1 1 1,-1-2 0,1 0 0,-1 0 0,1-1 0,-1-1 0,1 0 0,0 0-1,-1-1 1,0-1 0,0 0 0,16-6 0,-16 5-80,-1 0 0,1 1 0,0 0 0,0 1 0,22-2 0,-33 4-76,1 0 0,0-1 0,0 1 0,-1 0 0,1 0 0,0 0 0,-1-1 0,1 1 0,0 0 0,-1-1 0,1 1 0,-1-1 0,1 1 0,0 0 0,-1-1 0,1 1 0,-1-1 0,1 0 0,-1 1 0,0-1 0,1 1 0,-1-1 0,1 0 0,-1 1 0,0-1 0,0 0 0,1 1 0,-1-2 1,4-22-915,-4 24 1043,-1-32-782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1:11.8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52 7202,'-8'-1'5869,"7"-3"-2943,14-5-614,-12 9-2165,1-1 0,-1 1 0,1 0 0,0 0 0,0-1 0,-1 1 0,1 0 0,0 0 0,-1 1 0,1-1 0,0 0 0,-1 1 0,3 0 0,-3-1 41,-1 0-144,0 0 1,1 0-1,-1 0 0,0 0 0,0 0 1,0 0-1,1 0 0,-1 1 1,0-1-1,0 0 0,0 0 0,0 0 1,0 0-1,1 0 0,-1 0 1,0 1-1,0-1 0,0 0 0,0 0 1,0 0-1,0 0 0,0 1 1,0-1-1,0 0 0,0 0 0,1 0 1,-1 0-1,0 1 0,0-1 1,0 0-1,0 0 0,0 0 0,0 0 1,0 1-1,0-1 0,-1 0 1,1 0-1,0 1 0,2 5 579,3-1-252,10 8 297,-15-12-638,1-1 0,0 1 0,-1-1 0,1 1 0,0-1 0,0 0 1,-1 1-1,1-1 0,0 0 0,0 0 0,0 1 0,-1-1 0,1 0 0,0 0 0,0 0 0,0 0 0,0 0 0,-1 0 0,2 0 0,-1 0-5,-1-1 0,0 1-1,1 0 1,-1 0 0,0-1-1,1 1 1,-1 0 0,0-1-1,0 1 1,0 0-1,1-1 1,-1 1 0,0-1-1,0 1 1,0 0 0,0-1-1,0 1 1,1 0 0,-1-1-1,0 1 1,0-1 0,0 1-1,0 0 1,0-1 0,0 1-1,0-1 1,-1 1 0,1 0-1,0-1 1,0 1 0,0-1-1,0 1 1,0 0 0,-1-1-1,1 1 1,0 0 0,0-1-1,0 1 1,-1 0 0,1-1-1,-1 1 1,-10-13 421,9 13-407,0 0 0,0 0 1,0 0-1,0 0 0,0 0 1,0 1-1,1-1 0,-1 1 1,0-1-1,0 1 0,0 0 0,1 0 1,-1 0-1,0 0 0,1 0 1,-1 0-1,1 0 0,-1 1 0,1-1 1,-1 0-1,1 1 0,0-1 1,0 1-1,0 0 0,-2 3 0,3-5-31,0 0-1,0 1 1,0-1-1,0 0 0,0 0 1,0 1-1,0-1 0,0 0 1,0 1-1,0-1 0,0 0 1,0 1-1,0-1 1,0 0-1,0 1 0,0-1 1,1 0-1,-1 0 0,0 1 1,0-1-1,0 0 1,1 0-1,-1 1 0,0-1 1,0 0-1,0 0 0,1 0 1,-1 1-1,0-1 0,0 0 1,1 0-1,-1 0 1,1 1-1,15 1 214,14-5 185,-28 2-359,0 0 0,0 0 1,0 0-1,0 0 0,0 0 1,-1-1-1,1 1 0,0-1 0,-1 1 1,1-1-1,2-3 0,-3 5-27,-1-1-1,1 0 1,-1 1-1,1-1 1,-1 0-1,1 0 1,-1 0-1,0 0 1,1 1 0,-1-1-1,0 0 1,0 0-1,0 0 1,1 0-1,-1 0 1,0 0-1,0 0 1,0 0 0,0 0-1,-1 0 1,1 1-1,0-1 1,0 0-1,-1 0 1,1 0-1,0 0 1,-1 0-1,1 0 1,-1 0 0,0 0-16,1 1 1,0 0-1,0-1 1,-1 1-1,1 0 1,-1 0 0,1 0-1,0-1 1,-1 1-1,1 0 1,0 0-1,-1 0 1,1 0 0,-1-1-1,1 1 1,0 0-1,-1 0 1,1 0-1,-1 0 1,1 0-1,0 0 1,-1 0 0,1 0-1,-1 1 1,1-1-1,-1 0 1,1 0-1,-1 0 1,-13 8 25,3-2-1113,10-7 832,1 0-1,0 0 0,0 1 0,-1-1 0,1 0 0,0 0 1,0 0-1,0 0 0,0 0 0,0 1 0,0-1 0,0 0 1,1 0-1,-1 0 0,0 0 0,0 0 0,1 1 1,-1-1-1,0 0 0,1 0 0,-1 1 0,2-2 0,21-23-1519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1:12.3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17 12051,'-3'-16'7130,"2"22"-5319,-1 9-642,1-9-726,0 1 0,0-1 0,1 1 1,0-1-1,1 12 0,-1-17-386,0 1 0,1-1 0,-1 0 0,1 0 0,-1 1 0,1-1-1,-1 0 1,1 0 0,0 0 0,-1 0 0,1 0 0,0 0 0,0 0 0,0 0 0,0 0 0,0 0 0,0 0 0,0 0 0,0-1 0,0 1 0,0-1 0,0 1-1,0 0 1,1-1 0,-1 0 0,0 1 0,0-1 0,1 0 0,-1 0 0,0 1 0,1-1 0,-1 0 0,0 0 0,1 0 0,1-1 0,-1 1 13,0 0 1,0-1 0,0 1-1,0-1 1,0 1 0,0-1-1,0 0 1,0 0-1,0 1 1,0-2 0,0 1-1,0 0 1,-1 0 0,1 0-1,0-1 1,-1 1 0,1-1-1,-1 1 1,0-1-1,1 0 1,-1 1 0,0-1-1,0 0 1,0 0 0,0 0-1,-1 0 1,1 0 0,0-3-1,0 4-14,-1 0 0,0 1 0,0-1 0,0 0 0,0 1 0,0-1 0,1 0 0,-1 1 0,-1-1 0,1 0 0,0 1 0,0-1 0,0 0 0,0 1 0,0-1 0,-1 0 0,1 1 0,0-1 0,0 0 0,-1 1 0,1-1 0,-1 1 0,1-1 0,0 1 0,-1-1 0,1 1 0,-1-1 0,1 1 0,-1-1 0,1 1 0,-1 0 0,0-1 0,1 1 0,-2-1 0,0 1-3,0 0 0,0 0-1,0 0 1,1 0 0,-1 1 0,0-1 0,0 0 0,0 1 0,0 0-1,1-1 1,-3 2 0,4-2-58,-1 0 0,1 0 1,0 1-1,0-1 0,0 0 0,-1 0 0,1 0 0,0 0 0,-1 0 1,1 0-1,0 0 0,0 0 0,-1 0 0,1 0 0,0 0 1,0 0-1,-1 0 0,1 0 0,0 0 0,-1 0 0,1 0 1,0 0-1,0 0 0,-1 0 0,1 0 0,0 0 0,0 0 0,-1 0 1,1-1-1,0 1 0,0 0 0,0 0 0,-1 0 0,1 0 1,0-1-1,0 1 0,0 0 0,-1 0 0,1-1 0,0 0-21,0 1-1,0-1 0,0 0 0,0 1 1,0-1-1,0 0 0,0 0 1,0 1-1,0-1 0,1 0 0,-1 1 1,0-1-1,0 0 0,1 1 0,-1-1 1,1-1-1,19-21-262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1:13.8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1 12027,'-2'4'797,"1"1"1,-1-1 0,1 1 0,0 0 0,0 0 0,0-1 0,0 11 0,4 35 645,-1-31-666,10 114 1310,2 51-1394,-11-151-982,0 0 0,10 40 0,-12-68-136,1-1 0,-1 0 0,1 0 0,-1-1 0,1 1 0,3 4 0,-4-4-771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1:14.5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0 660 12179,'10'-12'1535,"-1"1"1,1 0 0,1 0 0,0 1 0,1 1 0,19-13-1,-22 17-1166,0 0 1,1 0-1,0 1 0,0 0 0,0 1 0,0 0 0,0 1 0,1 0 0,19-1 0,-7 3-240,-9 0-220,-1 0 0,0-1 0,0 0 0,0-1 0,0 0 1,0-1-1,18-7 0,-29 9-125,0 0 1,0 0 0,0-1-1,0 1 1,0 0 0,-1-1-1,1 1 1,-1-1 0,1 0-1,-1 0 1,1 0 0,-1 1-1,1-4 1,10-30-4299,-3 9 3025</inkml:trace>
  <inkml:trace contextRef="#ctx0" brushRef="#br0" timeOffset="1">319 9 12011,'-6'-9'4409,"8"22"-287,-1-7-4408,24 259 7240,-21 2-5502,-4-258-1460,1 23-15,-1-30-67,0-1-1,0 1 0,0-1 0,1 0 1,-1 1-1,0-1 0,1 0 0,0 1 1,-1-1-1,1 0 0,0 0 0,-1 1 1,1-1-1,0 0 0,0 0 0,0 0 1,2 2-1,-3-3 1,1 0-1,-1 0 1,1 0 0,-1 1 0,0-1 0,1 0 0,-1 0 0,1 0-1,-1 0 1,1 0 0,-1 0 0,1 0 0,-1 0 0,0 0-1,1-1 1,-1 1 0,1 0 0,-1 0 0,0 0 0,1 0 0,-1-1-1,1 1 1,-1 0 0,1-1 0,17-11-1457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1:15.1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9 11963,'0'-1'218,"0"1"1,0-1-1,0 1 1,1-1 0,-1 1-1,0 0 1,0-1-1,1 1 1,-1-1 0,0 1-1,1 0 1,-1-1-1,1 1 1,-1 0 0,0-1-1,1 1 1,-1 0-1,1 0 1,-1-1 0,1 1-1,-1 0 1,1 0-1,-1 0 1,1 0 0,-1 0-1,1 0 1,-1 0-1,1 0 1,-1 0 0,1 0-1,-1 0 1,1 0-1,16 1 1512,-13 1-1498,-1-1 0,0 0 0,0 1 0,0 0-1,0 0 1,0 0 0,0 0 0,0 0 0,-1 1 0,1-1 0,-1 1 0,0-1 0,3 5 0,2 4 224,0 1 1,6 13-1,-9-16-206,20 43 875,22 75-1,7 57-607,-38-128-449,-26-112-5325,8 15 3625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1:15.7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160 1 14155,'-4'2'232,"1"0"0,-1 0 0,0 0 1,1 0-1,-1 1 0,1 0 0,0 0 0,0 0 0,0 0 0,0 0 1,1 0-1,-1 1 0,1 0 0,0-1 0,0 1 0,0 0 0,-1 4 1,-2 5 219,2 0 1,0 0 0,0 0 0,-1 15 0,3-15-262,0 0 0,1 0 0,0 0 1,1 0-1,1 0 0,0 0 0,0 0 0,2 0 1,-1 0-1,2-1 0,7 18 0,-7-22-114,0 0 0,0 1 0,1-1 0,0-1 0,0 1 0,1-1 0,-1-1 0,2 1-1,-1-1 1,1 0 0,0-1 0,0 1 0,1-2 0,-1 1 0,1-1 0,10 3 0,-14-6-17,0 1-1,0-1 1,1 0 0,-1 0 0,0-1 0,1 0-1,-1 0 1,1 0 0,-1-1 0,0 1-1,1-1 1,-1 0 0,0-1 0,0 0 0,8-2-1,-7 0 58,0 1 0,0-1 0,0 0 0,0 0 0,-1 0 0,0-1 0,1 0 0,-2 0 0,1 0 0,-1-1 1,5-6-1,-6 6 5,1 1 0,-1-1 1,-1 0-1,1 0 1,-1 0-1,0-1 1,0 1-1,-1 0 1,0-1-1,0 1 0,0-14 1,-2 15-55,1 0-1,-1 0 1,0 0 0,0 0 0,-1 0 0,1 1-1,-1-1 1,0 0 0,0 1 0,-1-1 0,0 1-1,1 0 1,-1-1 0,-1 1 0,1 1-1,-6-6 1,1 3-34,0 0 0,0 0 0,0 1 0,-1 1 0,1-1 0,-1 2-1,-1-1 1,1 1 0,0 0 0,-1 1 0,-12-2 0,-4 2-25,0 0 1,-52 3-1,-13 12-651,43-5-1963,48-8 2559,0 0 0,0 0 0,0 1 0,0-1 0,-1 0 0,1 0 1,0 0-1,0 0 0,0 0 0,0 0 0,0 0 0,-1 0 0,1 0 1,0 0-1,0 0 0,0 0 0,0 0 0,-1 0 0,1 0 0,0 0 0,0 0 1,0 0-1,0 0 0,0 0 0,-1 0 0,1 0 0,0 0 0,0 0 1,0 0-1,0-1 0,0 1 0,-1 0 0,1 0 0,0 0 0,0 0 1,0 0-1,0 0 0,0 0 0,0-1 0,0 1 0,0 0 0,-1 0 0,1 0 1,0 0-1,0 0 0,0-1 0,5-6-1068,-1 2 520,12-21-771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1:16.4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1107 19164,'9'-22'1664,"4"-13"1281,7-7-312,7-17-665,8-7-232,5-5-703,1 3-249,-10 9-400,-4 10-176,-6 12-120,-5 6-72,-5 9-256,0 4-344,-9 5-993,0 0-759,5-5-1041,-7 1 1625</inkml:trace>
  <inkml:trace contextRef="#ctx0" brushRef="#br0" timeOffset="1">265 143 13907,'-4'1'7691,"10"4"-4075,18 7-2967,-4-1 219,-4 1-632,0 1 0,-1 1-1,-1 0 1,15 18 0,-15-15-207,0 2 0,-1 0 1,15 29-1,24 64-1569,-25-50-1557,-21-47 678,-6-15 2344,0 0 0,0 0 0,0 0 0,0 0 0,0 0 0,0-1 0,0 1 0,0 0 0,0 0-1,0 0 1,0 0 0,0 0 0,0 0 0,1-1 0,-1 1 0,0 0 0,0 0 0,0 0 0,0 0 0,0 0 0,0 0 0,0 0-1,0 0 1,0 0 0,1-1 0,-1 1 0,0 0 0,0 0 0,0 0 0,0 0 0,0 0 0,0 0 0,1 0 0,-1 0 0,0 0 0,0 0-1,0 0 1,0 0 0,0 0 0,0 0 0,1 0 0,-1 0 0,0 0 0,0 0 0,0 0 0,0 0 0,0 0 0,0 0 0,1 0 0,-1 0-1,0 0 1,0 1 0,0-1 0,0 0 0,0 0 0,0 0 0,0 0 0,0 0 0,1 0 0,-1 0 0,0 0 0,0 1 0,0-1 0,0 0-1,2-13-1572</inkml:trace>
  <inkml:trace contextRef="#ctx0" brushRef="#br0" timeOffset="2">543 359 12827,'0'-1'353,"0"0"0,0 0 0,-1 0 0,1-1 0,0 1 0,0 0 0,0 0 0,1 0 0,-1 0 0,0 0 1,0 0-1,1 0 0,-1-1 0,0 1 0,1 0 0,-1 0 0,1 0 0,-1 0 0,1 0 0,1-1 0,19-19 2575,-9 10-1937,1-3-570,-1-1 0,-1 1 0,-1-2 1,0 1-1,0-2 0,12-33 0,-17 39-317,-1-1 0,-1 0 1,0 0-1,0-1 0,-1 1 0,-1 0 0,0-1 0,-1 1 1,0-1-1,-1 1 0,-3-16 0,4 28-96,0 0 0,0 0-1,0 0 1,0 0 0,0 0 0,0 0 0,0 1-1,0-1 1,0 0 0,0 0 0,0 0 0,-1 0-1,1 0 1,0 0 0,0 0 0,0 0 0,0 0-1,0 0 1,0 0 0,0 0 0,0 0 0,0 0-1,0 0 1,0 0 0,0 0 0,0 0 0,0 0-1,0 0 1,0 0 0,-1 0 0,1 0 0,0 0-1,0 0 1,0 0 0,0 0 0,0 0 0,0 0-1,0 0 1,0 0 0,0 0 0,0 0 0,0 0-1,0 0 1,0 0 0,0 0 0,0 0 0,-1 0-1,1 0 1,0 0 0,0 0 0,0 0 0,0 0-1,0 0 1,0 0 0,0-1 0,0 1 0,0 0-1,0 0 1,0 0 0,-3 8 208,2 6-30,0 0 0,1 0 0,0 0 0,1 0 0,0 0 0,5 18 0,-3-19-75,12 67 219,41 122 0,-50-183-698,1 0 1,1-1-1,0 0 0,20 30 1,-22-41 171,0 0 1,0-1-1,13 10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6:31.560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1 990 7530,'15'-1'507,"-1"-1"0,1-1 1,-1 0-1,1-1 0,-1-1 1,26-12-1,-13 6 244,102-36 1872,83-36-1051,-184 69-1500,-1 0 0,-1-2 0,0 0 0,-1-2 0,32-29 1,-38 27 147,0 0 1,-1-2 0,-1 1-1,-1-2 1,17-33-1,-24 39-122,-1 0-1,-1 0 1,-1 0-1,0-1 0,-2 0 1,0 0-1,-1 0 1,2-37-1,-6 41-88,0 1-1,-1 0 1,0 0-1,-1 0 1,0 0 0,-1 1-1,-1-1 1,-7-14-1,0 5 42,-1 0 0,0 1 0,-24-28 0,30 41-25,0 0-1,-1 1 0,1-1 0,-2 1 1,1 1-1,-1 0 0,0 0 0,0 1 1,0 0-1,-1 0 0,-12-3 0,15 6-25,1 0-1,-1 1 1,0 0-1,0 0 1,0 0-1,0 1 1,0 0 0,0 1-1,0-1 1,0 1-1,0 1 1,0-1-1,1 1 1,-1 0-1,1 1 1,-1 0-1,1 0 1,-8 5-1,-2 4 23,0 1-1,0 1 1,1 0-1,1 1 1,-15 21-1,-36 36 25,14-27-40,-25 24 1,65-57 16,0 1-1,1-1 1,0 2-1,-10 19 1,12-17 83,1 1-1,0 0 1,1 0 0,1 1 0,1 0-1,0 0 1,2 0 0,0 0 0,1 0 0,0 0-1,2 1 1,0-1 0,1 0 0,1 0-1,7 24 1,-9-37-3,1 1 0,0-1 1,0 0-1,0 0 0,1 0 0,6 9 0,-7-11-73,0-1 0,0 0 0,0 0 0,1 1 0,-1-1 0,1-1 0,0 1 0,-1 0 0,1-1 0,0 1 0,0-1 0,0 0-1,5 1 1,20 5-166,2 3 28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1:28.8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0 466 11907,'22'-35'2448,"0"-3"3281,15-1-3056,9-5-225,16-13-343,17-1-417,0-5-720,-8 7-231,-14 17-1009,-15 8-793,-7 25 617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1:33.2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274 2038 11562,'16'-21'877,"1"1"0,1 1-1,1 0 1,1 2 0,0 0-1,1 1 1,1 1 0,35-18-1,160-52 543,-77 34-1053,96-50 388,-22 9-180,33-19-85,-184 78-90,105-75 0,38-58 232,-56 42-207,-132 110-348,154-131 713,-151 124-607,0-1 1,-2-1 0,0 0 0,-2-2 0,22-38-1,-27 38 49,-1 0 1,0-1-1,-2 0 0,5-29 0,-10 35-106,-1 0 0,0 0 0,-2 0-1,-1-1 1,0 1 0,-4-25 0,2 34-106,0 1-1,-1-1 1,0 1-1,-1-1 1,0 1-1,0 0 0,-1 1 1,0-1-1,-1 1 1,0 0-1,-13-14 1,9 12-16,-1 1 0,-1 0 0,0 0 0,-1 1 0,1 1 1,-2 0-1,-26-11 0,-18-3 11,-70-16 1,53 17-21,45 12 2,-1 2 1,0 1 0,0 2 0,0 1 0,-1 1-1,1 2 1,-1 1 0,1 1 0,-1 2 0,1 1 0,0 1-1,-30 11 1,-199 76-20,212-75 24,-8 5-1,1 2 0,2 3 0,-56 38 0,-68 45 1,-109 75 2,262-168-7,1 0 0,0 2 1,2 1-1,0 0 1,-29 41-1,-123 207-92,156-241 91,-12 23 4,2 2 1,-29 81-1,-22 117 18,65-201 98,2 0 0,2 0 0,2 1 0,2 0 0,4 90 0,3-126-51,-1 1-1,2-1 0,0 1 1,1-1-1,0 0 0,8 17 1,-9-26-51,0 0 1,0 0 0,1 0 0,0-1-1,0 1 1,0-1 0,1 0 0,-1 0 0,1 0-1,1 0 1,-1-1 0,0 0 0,1 0-1,0-1 1,0 0 0,10 5 0,-5-5-95,-1 0 1,1-1 0,0 0-1,0-1 1,0 0-1,0 0 1,0-1-1,0-1 1,0 0 0,19-4-1,-13 0-554,1 0-1,-1-1 1,0 0 0,0-2-1,29-18 1,29-27-1087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1:34.3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2605 2039 11899,'5'-49'6388,"-1"4"-4487,3-83 808,-2 46-1296,-5-104 0,-6 124-1125,-3 0 0,-2 0 0,-4 1 0,-1 1 0,-39-92 0,42 126-282,0 1 1,-2 0-1,-1 1 0,-37-44 1,15 27-2,-68-56 1,71 70 5,0 2 1,-74-40-1,-83-24 46,95 46-41,50 20 43,-69-46 1,-37-40 197,75 52-133,-141-87 118,175 118-236,-1 3-1,-1 2 0,-58-19 1,81 34-15,0 1 1,-1 0 0,1 2-1,-1 1 1,0 0 0,1 2 0,-1 1-1,0 1 1,1 0 0,-1 2-1,1 1 1,-35 12 0,-33 18-38,-147 78 1,218-102 40,2 0-1,-1 2 1,2 0-1,0 2 1,0-1-1,1 2 1,1 0-1,1 1 1,-23 35-1,25-33-1,2 1-1,0 0 1,1 0-1,1 1 0,1 0 1,1 0-1,-7 39 1,10-33-6,1 0 0,2 1 0,0-1 1,2 0-1,10 53 0,3-14 34,4-1 0,2-1 0,3 0 0,49 91 0,-47-109 22,58 77 0,48 35 121,-67-90 90,2-2 1,101 74 0,-108-96-21,1-3-1,3-3 1,105 46 0,-21-24 44,3-7 1,160 34 0,-278-80-439,0-2 1,1-1-1,34 0 1,-45-4-506,-1-1 0,1-1 0,-1-2 0,0 0 0,33-10 0,29-21-999,-82 35 1641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1:00.3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478 22 11490,'5'-1'1085,"-1"0"-1,0-1 0,1 0 0,-1 0 0,0 0 0,0 0 0,0-1 0,5-4 0,-11 13 2106,-7 13-2327,-11 8 85,-41 46 0,21-28-542,-220 280 1480,226-278-1712,-35 66 1,68-112-187,1 0-1,-1 0 1,1 0-1,-1 0 1,1 0 0,-1 0-1,1-1 1,-1 1 0,0 0-1,1 0 1,-1-1-1,0 1 1,0 0 0,0-1-1,1 1 1,-1-1-1,0 1 1,0-1 0,0 1-1,0-1 1,0 0-1,0 1 1,-2-1 0,2-1-63,1 1 1,-1-1 0,1 0 0,0 1-1,-1-1 1,1 0 0,-1 0-1,1 1 1,0-1 0,0 0 0,-1 0-1,1 0 1,0 1 0,0-1-1,0-1 1,0 2 37,-1-13-1256,1 1-1,1-1 0,0 1 1,1-1-1,0 1 1,5-15-1,-5 21 450,6-20-3153,5 6 1606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1:00.7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 0 13251,'-1'1'314,"0"-1"0,0 0 0,0 0 0,0 1 0,0-1 0,0 1 0,0-1 0,1 1 0,-1-1 0,0 1 0,0 0 0,0-1 0,1 1 1,-1 0-1,0-1 0,1 1 0,-1 0 0,0 0 0,1 0 0,-1 1 0,-9 20 1907,9-18-1970,0 0 0,1 1 0,-1-1 0,1 0 0,-1 1 0,1-1 0,1 0-1,-1 1 1,1-1 0,-1 0 0,1 0 0,0 1 0,3 5 0,-1-3-42,0-2 0,1 1 1,-1 0-1,1-1 0,0 1 0,1-1 1,-1 0-1,7 4 0,4 3 132,0 0-1,1-2 1,1 0-1,0-1 1,22 9-1,153 50 1792,-116-43-1559,-51-16-476,0 2-1,-1 0 1,33 22 0,61 52 72,-25-16-192,-38-39-1544,-34-18 1005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1:36.9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0 274 14291,'12'-9'1768,"3"-2"3446,28-15 1,-43 26-5161,0-1 1,1 1-1,-1 0 0,0 0 0,1 0 0,-1 0 0,0 0 0,1-1 0,-1 1 0,1 0 1,-1 0-1,0 0 0,1 0 0,-1 0 0,0 0 0,1 0 0,-1 0 0,0 0 0,1 1 1,-1-1-1,1 0 0,-1 0 0,0 0 0,1 0 0,-1 0 0,0 1 0,1-1 0,-1 0 1,0 1-1,5 10 756,-4 18-193,-1-27-532,-4 39 392,2-20-354,0 21 0,2-36-104,0 0 0,0-1 0,1 1 1,0-1-1,1 1 0,-1-1 0,1 1 1,4 7-1,-6-11-3,1 0-1,0 0 1,0-1 0,1 1 0,-1 0-1,0-1 1,0 1 0,1-1 0,-1 0 0,1 1-1,-1-1 1,1 0 0,0 0 0,-1 0-1,1 0 1,0 0 0,0 0 0,0-1-1,3 2 1,-2-2 17,0 0 0,0 0 1,1 0-1,-1 0 0,0 0 0,0-1 0,1 0 0,-1 1 0,0-1 0,0 0 0,3-2 0,8-4 94,0 0 0,-1-2-1,0 1 1,12-12 0,-17 14-90,235-168 404,-184 138-456,112-65-1055,-48 44-2831,-46 30 2341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1:37.6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1 518 11891,'0'0'212,"1"1"0,0-1 0,0 1 1,0 0-1,0-1 0,0 0 1,-1 1-1,1-1 0,0 1 0,0-1 1,0 0-1,0 0 0,0 0 1,0 1-1,0-1 0,0 0 1,0 0-1,0 0 0,0-1 0,1 1 1,-1 0-1,0 0 0,-1 0 1,1-1-1,0 1 0,0-1 0,2 0 1,2-1 857,-5 2-981,1 0-1,-1 0 1,0 0-1,1-1 0,-1 1 1,1 0-1,-1 0 1,0 0-1,1 0 1,-1 0-1,1 0 0,-1 0 1,1 0-1,-1 0 1,0 0-1,1 0 0,-1 0 1,1 0-1,-1 0 1,1 1-1,-1-1 0,0 0 1,1 0-1,-1 0 1,0 0-1,1 1 1,-1-1-1,0 0 0,1 1 1,-1-1-1,0 0 1,1 0-1,-1 1 0,0-1 1,0 1-1,1-1 1,-1 0-1,0 1 0,0-1 1,0 0-1,1 1 1,-1-1-1,0 1 1,0-1-1,0 1 0,0-1 1,0 0-1,0 1 1,0-1-1,0 1 0,-4 26 2057,3-20-1941,-12 73 1672,13-79-1841,-1 3 80,0 0 1,1 0-1,-1 0 0,1-1 1,0 1-1,0 6 1,0-9-89,0 0 0,0-1 0,1 1 1,-1 0-1,0-1 0,0 1 0,1 0 0,-1-1 1,0 1-1,1 0 0,-1-1 0,1 1 1,-1-1-1,1 1 0,-1-1 0,1 1 0,-1-1 1,2 1-1,-1 0 14,0-1 1,0 0-1,0 1 1,0-1-1,0 0 1,0 0-1,0 1 1,1-1-1,-1 0 1,0 0-1,0 0 1,0-1-1,0 1 0,0 0 1,2-1-1,11-3 148,0-2 0,-1 1 0,0-2 0,15-9 0,299-198 1046,-231 148-955,19-14 0,84-56-169,2 17-1137,-120 84 546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1:43.9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 64 12467,'-3'-3'559,"-13"-13"2166,15 16-2585,1 0 0,0-1 1,-1 1-1,1-1 1,0 1-1,-1-1 0,1 0 1,0 1-1,0-1 0,-1 1 1,1-1-1,0 1 1,0-1-1,0 0 0,0 1 1,0-1-1,0 1 0,0-1 1,0 0-1,0 1 1,0-1-1,0 1 0,0-1 1,1 0-1,-1 1 0,0-1 1,0 1-1,1-1 1,-1 1-1,0-1 0,0 1 1,1-1-1,2-2 217,0 0 1,0 1-1,0 0 0,1 0 0,-1 0 1,0 0-1,1 0 0,0 1 1,-1-1-1,1 1 0,0 0 0,-1 0 1,7 0-1,-3 0-1,0 0 1,1 1-1,-1 0 0,1 1 1,-1-1-1,9 3 0,0 1 98,0 1 1,0 1-1,-1 0 0,0 1 0,24 16 0,67 53 557,-82-57-834,24 16 48,1-2 0,2-3 0,79 36 0,-20-20-182,-58-26-32,-1 2-1,90 54 1,-131-69-11,0 0 0,0 1 0,0 0 0,-1 1 0,-1 0 0,1 0 0,-2 1 0,14 21 0,-7-10-36,-13-19-200,-12-10-1691,5 5 486,0 0 1,0 0 0,-7-2-1,3 1-272,-4-3-31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1:44.4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57 798 12579,'-5'1'419,"-24"1"1746,28-1-1950,0-1-1,0 0 0,0 0 1,-1-1-1,1 1 0,0 0 1,0 0-1,0 0 1,0-1-1,0 1 0,0 0 1,0-1-1,0 1 1,0-1-1,0 0 0,0 1 1,0-1-1,0 0 0,-1-1 1,2 2-142,0 0-1,0-1 1,0 1 0,0 0 0,-1 0-1,1-1 1,0 1 0,0 0 0,0 0-1,0-1 1,0 1 0,1 0 0,-1 0-1,0-1 1,0 1 0,0 0 0,0 0-1,0-1 1,0 1 0,0 0 0,0 0-1,0-1 1,1 1 0,-1 0 0,0 0-1,0 0 1,0-1 0,1 1 0,-1 0-1,0 0 1,0 0 0,0 0 0,1-1-1,-1 1 1,0 0 0,13-6 1282,-10 4-827,35-18 753,-1-3 1,-1 0-1,41-37 0,2 0-301,210-136 361,87-65 27,-307 204-1368,-36 28 0,-31 27 0,3-2-22,-1 1 0,0-1-1,0 0 1,0 0 0,0 0 0,0-1-1,-1 1 1,5-10 0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1:50.3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2 142 10050,'-2'6'912,"8"-3"545,12-5 295,6-7 40,7-5-15,9-8 111,1-2-47,6 0-233,-6 4-184,-3 3-408,-5 6-279,-9 6-369,2 3-104,-6 9-344,4 1-720,1-8-89,5-4 313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6:35.635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82 833 9330,'-9'-1'629,"1"1"0,-1-2 1,0 1-1,-32-20 2420,40 20-2915,0 0 1,0-1-1,1 1 0,-1 0 1,1-1-1,-1 1 1,1-1-1,0 1 1,-1-1-1,1 1 0,0-1 1,0 1-1,0-1 1,0 1-1,0-1 1,1-1-1,-1 2-92,1 0 0,-1 1 1,1-1-1,0 0 0,0 0 0,-1 0 1,1 0-1,0 1 0,0-1 0,0 0 1,0 1-1,0-1 0,0 0 0,0 1 1,0-1-1,0 1 0,0 0 0,0-1 1,2 1-1,1-2 60,101-32 881,-34 12-606,-40 12-258,218-84 583,-221 81-602,-1-2 0,0-1 0,-1-1 0,-1-1 0,0-1 0,33-34-1,-36 29 36,-2 0 0,34-52 0,-45 60-102,0 0 1,-1 0-1,-1-1 1,0 0-1,-2 0 1,7-29-1,-11 39-23,0-1-1,0 1 1,-1-1-1,0 0 1,-1 1-1,1-1 1,-4-14-1,2 17-7,0 0-1,0 0 0,0-1 1,-1 2-1,1-1 1,-1 0-1,0 0 1,-1 1-1,1 0 1,-1 0-1,-6-6 1,3 4-5,-1 1 1,0-1-1,0 1 1,-1 1 0,1 0-1,-1 0 1,0 1-1,0 0 1,0 0-1,-1 1 1,1 0 0,0 1-1,-19-1 1,5 3-17,0 0 1,-1 1-1,1 1 0,-35 10 1,29-5-10,0 1-1,1 2 1,0 1 0,1 1-1,-39 24 1,46-23 17,-1 1 0,2 1 0,0 1 0,1 1-1,1 0 1,1 1 0,-15 22 0,9-7 26,-35 74 0,46-83 26,1 1 0,1 0 0,-9 49 0,16-67-9,1-1 0,1 1 0,-1 0 1,1-1-1,0 1 0,1 0 0,0-1 1,2 10-1,-2-14-3,0 0 0,0-1 0,1 1 0,-1 0 0,1 0 1,-1 0-1,1-1 0,0 1 0,0-1 0,0 0 0,0 1 0,1-1 0,-1 0 1,0 0-1,1 0 0,0-1 0,-1 1 0,1-1 0,0 1 0,0-1 0,5 2 0,3-1 103,-1 1-1,1-1 0,0-1 0,1 0 0,12-1 1,58-6 474,28-10-253,66-5-2497,-113 21 1179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1:54.1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315 94 5945,'0'-13'6618,"4"1"-5440,0 0 0,1 0 1,0 0-1,9-13 1,-11 19 632,-6 5-932,-6 8 73,-7 14-220,1 1-1,2 1 1,0 1 0,-11 26 0,-31 103 714,31-71-725,13-40-299,-2-1 1,-26 56-1,33-84-428,-3 6-67,-1 0 0,0-1 0,-1 0-1,-1-1 1,-15 17 0,26-33-6,1-1 1,0 1-1,-1-1 0,1 0 1,0 1-1,0-1 0,-1 0 1,1 0-1,-1 1 0,1-1 1,0 0-1,-1 0 0,1 0 1,0 1-1,-1-1 0,1 0 1,-1 0-1,1 0 1,-1 0-1,1 0 0,0 0 1,-1 0-1,1 0 0,-1 0 1,1 0-1,-1 0 0,1 0 1,-1 0-1,1 0 0,0 0 1,-2-1-1,2 0-101,-1 0 1,0 1-1,0-1 1,1 0-1,-1 0 0,0 0 1,1 0-1,-1 0 0,1 0 1,-1 0-1,1 0 0,-1-1 1,-1-5-780,1 1 1,-1 0-1,0-9 1,2-12-1507,4-4 1042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1:54.5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13835,'3'4'7326,"12"8"-5212,25 16-816,-19-15-431,1-2-1,41 15 0,51 10 911,26 10-318,-133-43-1414,77 35 450,-76-33-512,1 0-1,-1 0 1,0 1 0,0 0-1,-1 1 1,1-1 0,6 11-1,-11-14-224,-1 0 0,0 0 0,0 0 0,-1 0 0,1 0-1,-1 1 1,1-1 0,-1 1 0,0-1 0,0 1 0,-1 0-1,1-1 1,-1 5 0,-1 19-1283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2:00.3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45 415 12971,'2'-15'959,"-1"11"-367,-1 0 0,1 0 0,-1-1 0,0 1 0,0 0 0,-1-8 1,1 12-528,0 0 1,0-1-1,0 1 1,0 0-1,0 0 1,0-1-1,0 1 1,0 0-1,-1-1 1,1 1-1,0 0 1,0 0-1,0-1 1,0 1-1,0 0 1,-1-1 0,1 1-1,0 0 1,0 0-1,-1 0 1,1-1-1,0 1 1,0 0-1,-1 0 1,1 0-1,0 0 1,0-1-1,-1 1 1,1 0-1,0 0 1,-1 0-1,1 0 1,0 0 0,-1 0-1,1 0 1,0 0-1,0 0 1,-1 0-1,1 0 1,0 0-1,-1 0 1,1 0-1,0 0 1,-1 0-1,1 0 1,0 1-1,-1-1 1,1 0-1,0 0 1,0 0 0,-1 0-1,1 1 1,0-1-1,0 0 1,0 0-1,-1 0 1,1 1-1,0-1 1,0 0-1,0 1 1,-1-1-1,1 1 1,-2 0 203,1 1 0,-1 1 0,0-1 0,1 0 0,0 0 0,-1 0 0,0 3 0,-3 13 565,0 0-1,2 0 1,0 0 0,1 0 0,0 20 0,2-36-776,0 1-1,0-1 1,0 0 0,0 0-1,1 0 1,-1 1-1,1-1 1,-1 0 0,1 0-1,0 0 1,0 0-1,0 0 1,0 0 0,0 0-1,0 0 1,2 1 0,-1-2-18,-1 0 0,1 1 1,0-1-1,-1 0 1,1-1-1,0 1 1,-1 0-1,1 0 1,0-1-1,0 1 1,0-1-1,0 1 0,0-1 1,0 0-1,-1 0 1,1 0-1,0 0 1,0 0-1,3-1 1,5-1 71,0-1 0,0 0-1,0 0 1,-1-1 0,0 0 0,14-8 0,-19 9-82,77-43 221,82-62 1,64-68 52,-123 85-387,-59 51-241,-38 33 189,1 0-1,0 1 0,0 0 0,0 0 1,1 1-1,0 0 0,0 0 0,11-3 1,7 4-285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6:36.1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89 825 8250,'-16'5'1026,"-20"4"1959,33-8-2514,0 0-1,0-1 1,0 0 0,0 0-1,0 0 1,0 0 0,0 0-1,0-1 1,-3 0 0,6 1-404,-1 0-1,1 0 1,0 0 0,0 0 0,0-1 0,-1 1 0,1 0 0,0 0 0,0 0-1,0 0 1,0-1 0,-1 1 0,1 0 0,0 0 0,0 0 0,0-1 0,0 1 0,0 0-1,0 0 1,0 0 0,-1-1 0,1 1 0,0 0 0,0 0 0,0-1 0,0 1 0,0 0-1,0 0 1,0 0 0,0-1 0,0 1 0,0 0 0,1 0 0,-1-1 0,0 1 0,0 0-1,0 0 1,0 0 0,0-1 0,0 1 0,0 0 0,1 0 0,-1 0 0,0-1 0,0 1-1,0 0 1,1 0 0,7-10 916,-7 9-810,10-9 408,1 1 0,0 1 0,1-1 0,16-7 0,14-10-23,35-27-344,-2-4 0,-3-3 0,-2-3 0,84-98 0,-90 82-382,65-70 385,-110 128-975,1 2 1,1 0 0,1 2 0,42-26 0,-73 53-3374,-20 9 2920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6:36.7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284 15 9706,'-12'-8'3117,"11"7"-2707,0 1 0,1-1 0,-1 0 0,0 1 0,0-1 0,0 1 0,0-1 0,0 1 0,0-1 0,0 1 0,-2-1 0,3 1-331,-1 0 0,0 1 0,1-1 1,-1 0-1,0 0 0,1 1 0,-1-1 0,1 0 0,-1 1 0,1-1 1,-1 1-1,1-1 0,-1 1 0,1-1 0,-1 1 0,1-1 0,0 1 1,-1-1-1,1 1 0,0-1 0,-1 1 0,1 0 0,0-1 0,-1 2 1,-14 36 1087,11-24-935,-11 21 0,-61 89 470,57-95-653,1 0 0,2 1-1,0 1 1,2 0 0,-12 43-1,17-46-46,3-10-2,-5 24 1,10-31 18,2-10-8,2-5 19,13-17 144,-9 11-75,1 0 0,0 1 0,0-1 0,19-14 1,-10 12 41,2 1 0,-1 0-1,41-16 1,63-14 444,-116 39-557,5-2 36,0 1 1,-1-1-1,13-7 1,-21 10-27,0 0 0,0-1 1,0 1-1,0 0 0,0-1 0,-1 1 1,1-1-1,0 1 0,-1-1 1,1 0-1,-1 1 0,0-1 1,1 0-1,-1 0 0,0 0 1,0 0-1,-1-1 0,1 1 1,0 0-1,-1 0 0,1 0 0,0-4 1,-1 5 6,-1-1 0,1 1 0,0 0 0,0-1 0,-1 1 0,1 0 0,0 0 0,-1-1 0,0 1 0,1 0 0,-1 0 0,0 0 1,1 0-1,-1 0 0,0 0 0,0 0 0,0 0 0,-1-1 0,-23-13 486,15 10-358,-4-3-41,-1 2 0,-1 0 0,-26-7 0,0 0-437,22 4-739,19 8 1042,1 1 0,-1 0 0,1-1 0,-1 1 1,1 0-1,-1-1 0,1 1 0,-1-1 0,1 1 0,0-1 1,-1 1-1,1-1 0,0 1 0,-1-1 0,1 1 1,0-1-1,0 1 0,0-1 0,-1 0 0,1 1 0,0-1 1,0 1-1,0-1 0,0 0 0,0 1 0,0-1 1,0 1-1,0-1 0,0 0 0,1 1 0,-1-1 0,0 0 1,4-8-3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6:38.7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69 327 10338,'-2'-4'491,"-1"0"-1,0 0 0,1-1 0,0 1 1,0 0-1,0-1 0,1 0 1,-1 1-1,1-1 0,0 0 0,1 0 1,-1 0-1,1-6 0,0 11-402,0-1 0,0 1-1,0 0 1,0-1 0,0 1-1,0-1 1,0 1 0,0 0-1,1-1 1,-1 1 0,0 0-1,0-1 1,0 1 0,1 0-1,-1-1 1,0 1-1,0 0 1,1-1 0,-1 1-1,0 0 1,0 0 0,1-1-1,-1 1 1,0 0 0,1 0-1,-1 0 1,0-1 0,1 1-1,-1 0 1,1 0 0,-1 0-1,1 0 1,0 0 47,0 0 1,0 0-1,1 0 0,-1 1 0,0-1 1,0 0-1,0 1 0,0-1 0,0 1 1,0-1-1,1 2 0,22 18 1331,-14-7-1154,0-1 1,-1 2 0,-1 0-1,0 0 1,-1 0 0,-1 1-1,0 0 1,7 29 0,-8-24-247,-2 0 0,0 0-1,-1 0 1,-2 1 0,0-1 0,-4 31 0,3-45-59,0 0 0,0 0 0,0-1 0,-4 10 0,4-14-7,1-1-1,0 1 1,0 0 0,-1-1-1,1 1 1,-1-1 0,1 1-1,0-1 1,-1 1 0,1-1-1,-1 1 1,1-1 0,-1 0-1,1 1 1,-1-1 0,0 0-1,1 1 1,-1-1 0,1 0-1,-2 1 1,1-1-3,0 0-1,0-1 1,0 1 0,0 0-1,0 0 1,0-1-1,1 1 1,-1-1 0,0 1-1,0-1 1,0 1 0,1-1-1,-1 1 1,0-1 0,1 0-1,-1 1 1,0-1-1,1 0 1,-1 1 0,0-2-1,-8-12-117,1 0-1,0 0 0,1-1 0,0 0 1,-5-22-1,5 18-24,-62-208-1268,64 201 1286,0-1 0,2 0-1,1-48 1,2 66 137,1 1 0,0 0 1,0 0-1,0-1 0,1 1 0,0 0 0,1 0 0,0 1 1,5-11-1,-6 15 34,-1 1 0,1-1 0,0 1 0,0-1 0,0 1 1,0 0-1,1 0 0,-1 0 0,1 0 0,-1 1 0,1-1 1,-1 0-1,1 1 0,0 0 0,0 0 0,0 0 0,0 0 0,0 0 1,0 0-1,0 1 0,0 0 0,0-1 0,0 1 0,0 0 0,0 0 1,0 1-1,0-1 0,4 2 0,1 0 101,0 0 0,1 1 1,-1 0-1,0 0 0,13 9 0,38 27 382,-39-25-379,94 58 542,20 13-103,-123-75-566,-1 0 1,0 1 0,0 1-1,-1-1 1,15 26-1,-21-33-18,-1-1-125,0 0 0,-1 0 0,1 0 0,0 0-1,-1 0 1,1 1 0,-1-1 0,0 0 0,0 1 0,-1-1 0,1 1 0,0 6 0,-1-10 49,0 0 0,0 0 0,-1 0 0,1 0 1,0 0-1,0 0 0,0 0 0,0 0 0,0 1 1,0-1-1,0 0 0,0 0 0,0 0-147,0 0 147,-1 0 0,1 0 0,0 0 1,0 0-1,0 0 0,0 0 0,0 0 0,0 1 1,0-1-1,0 0 0,-1 0 0,1 0 0,0 0 1,0 0-1,0 0 0,0 0 0,0 0 0,0 0 1,-1 0-1,1 0 0,0 0 0,0-1 0,0 1 1,0 0-1,0 0 0,0 0 0,0 0 0,0 0 1,-1 0-1,1 0 0,0 0 0,0 0 0,0 0-73,0 0 73,0 0 0,0-1 0,0 1 0,-9-6-838,5 4 1615,-11-5-563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6:39.1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8 118 14083,'-5'0'1288,"3"-4"969,2-5-241,11-6-439,4 1-337,5-3-680,4 2-168,1 3-296,5 1-272,3 5-696,0 2-657,-4-1-735,-9-1 1032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6:39.8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0 372 15419,'10'22'1734,"0"0"0,2-1-1,15 22 1,46 55 1315,-67-90-2839,-8-14-51,-3-11-129,-12-44-12,-3-24-46,18 76 25,1-1-1,0 0 0,0 0 1,1 0-1,1 0 1,2-14-1,-3 22 30,0-1 0,1 1 0,-1 0 0,1 0 0,-1 0 0,1 0 0,0 0 0,0 0 0,0 0 0,0 0 0,0 0 0,1 1 0,-1-1 0,0 0 0,1 1 0,-1-1 0,1 1 0,0-1 0,-1 1 0,1 0 0,0 0 0,0-1 0,0 2 0,0-1 0,0 0 0,0 0 0,0 0 0,0 1 0,0-1 0,0 1 0,0 0 1,1 0-1,-1 0 0,0 0 0,0 0 0,0 0 0,1 0 0,-1 1 0,0-1 0,2 1 0,9 4 145,-1 0 1,0 0 0,0 1 0,0 1-1,-1 0 1,0 0 0,0 1-1,-1 0 1,0 1 0,-1 1-1,9 9 1,-14-14-143,0 1 0,0-1 0,0 1-1,-1-1 1,0 1 0,-1 0 0,1 0 0,-1 0 0,0 1-1,0-1 1,-1 0 0,1 7 0,-9-107 33,3 66-133,2 0 1,1 0-1,3-40 1,-1 66 64,-1-6-26,1-1 1,1 1 0,-1-1-1,2 1 1,-1 0-1,1 0 1,7-15-1,-10 23 30,1-1 0,-1 0-1,1 1 1,-1-1-1,1 1 1,-1-1-1,1 0 1,-1 1-1,1-1 1,0 1-1,-1 0 1,1-1-1,0 1 1,-1-1-1,1 1 1,0 0-1,-1 0 1,1-1-1,0 1 1,0 0-1,-1 0 1,1 0-1,0 0 1,0 0-1,0 0 1,-1 0-1,1 0 1,0 0-1,0 0 1,-1 0-1,1 1 1,0-1-1,0 0 1,-1 0-1,1 1 1,0-1-1,-1 1 1,1-1-1,0 1 1,-1-1-1,2 2 1,3 2-3,-1 0-1,1 1 1,-1 0 0,4 6 0,-2-3 1,4 4 7,30 34 137,-36-42-109,1 0 0,-1 0 0,1-1 0,0 1 0,0-1 0,0 0 0,0 0 1,7 2-1,-12-5-29,1 0 1,0 0-1,0 1 1,0-1-1,0 0 1,-1 0-1,1 0 1,0 0-1,0 0 1,0 0-1,0 0 1,-1-1-1,1 1 1,0 0-1,0 0 1,0-1-1,-1 1 1,1 0-1,0-1 1,0 1 0,-1-1-1,1 1 1,0-1-1,-1 1 1,1-1-1,-1 1 1,1-1-1,0 0 1,-1 1-1,0-1 1,1 0-1,-1 0 1,1 1-1,-1-1 1,0 0-1,1 0 1,-1 0-1,0-1 1,2-5-10,0 0 0,-1 0 0,1-13 0,-1 9-18,4-20-187,1 1 0,1 0 1,19-48-1,-23 67 183,2-3-9,-4 14 38,-1 0 0,0-1 0,1 1 0,-1 0 0,0 0 0,1 0 0,-1-1 0,0 1 0,1 0-1,-1 0 1,0 0 0,1 0 0,-1 0 0,0 0 0,1 0 0,-1 0 0,1 0 0,-1 0 0,0 0 0,1 0 0,-1 0 0,0 0 0,1 0 0,-1 0-1,1 0 1,-1 0 0,0 1 0,1-1 0,-1 0 0,0 0 0,0 0 0,1 1 0,-1-1 0,0 0 0,1 1 0,39 29 185,-27-20-94,0 0 0,1-1 0,22 11 0,-26-16-94,-1 0 0,1-1-1,-1 0 1,1-1 0,0 0 0,16 1-1,-22-2-256,-1-1 0,0 0 0,0 0 0,0 0 1,0-1-1,0 1 0,0-1 0,0 0 0,0 1 0,0-1 0,0-1 0,0 1 0,0 0 0,-1-1 0,1 1 0,-1-1 0,1 0 0,-1 0 0,1 0 0,-1 0 0,0 0 0,0-1 1,0 1-1,0-1 0,2-3 0,5-17-2358,6-1 919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6:40.1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288 79 13603,'11'4'1824,"-3"1"929,10 6-457,2 2-319,0 2-753,4 1-312,-4-3-472,-3 2-120,-1-4-208,3 0-152,-8-4-640,-2 0-424,-17-1-5217</inkml:trace>
  <inkml:trace contextRef="#ctx0" brushRef="#br0" timeOffset="1">41 0 12611,'-22'0'776,"3"4"392,19 1-816,2 1-40,26-2 704,3-4-735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6:40.6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284 61 11290,'0'-5'474,"-1"0"0,1 0 0,-1 1 0,0-1 0,0 1 0,0-1 0,-3-5 0,3 9-328,0 0-1,0 0 1,1-1 0,-1 1-1,0 0 1,0 0-1,-1 0 1,1 0 0,0 0-1,0 0 1,0 1-1,-1-1 1,1 0 0,0 1-1,-1-1 1,1 1-1,0-1 1,-1 1-1,1-1 1,-1 1 0,1 0-1,-1 0 1,1 0-1,-1 0 1,1 0 0,-1 0-1,-1 1 1,-6 0 97,1 1 0,-1 0 0,0 1 1,1 0-1,0 0 0,-1 1 0,1 0 0,1 1 1,-1-1-1,1 1 0,-1 1 0,-9 10 0,3-3 77,0 2 0,1-1-1,1 2 1,-18 29-1,24-34-185,0 0-1,1 0 1,0 0-1,1 1 0,0 0 1,-3 16-1,7-23-92,-1-1-1,0 0 1,1 1-1,0-1 0,0 1 1,0-1-1,1 0 1,-1 1-1,1-1 1,0 0-1,0 1 1,1-1-1,-1 0 0,1 0 1,0 0-1,0 0 1,1 0-1,-1-1 1,1 1-1,5 5 0,-5-6-17,0-1 0,0 0 0,0 0 0,1 0 0,-1 0-1,1-1 1,-1 1 0,1-1 0,0 0 0,0 0-1,-1 0 1,1 0 0,0-1 0,0 0 0,0 0 0,0 0-1,0 0 1,0 0 0,-1-1 0,1 0 0,7-2-1,-1 0-4,-1 0 0,1-1 0,0 0 0,-1-1 0,0 0-1,16-12 1,-19 12-141,0 0-1,0-1 0,-1 1 0,0-1 0,0 0 1,0-1-1,-1 1 0,0-1 0,-1 0 1,1 0-1,-1 0 0,0 0 0,-1-1 1,2-7-1,0-10-1523,-1 0 1,1-51-1,-4 65 1168,1-47-802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7:15.0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169 30 8202,'1'1'268,"-1"-1"0,0 1 1,1-1-1,-1 1 0,1-1 0,-1 1 1,1-1-1,-1 1 0,1-1 0,0 1 0,-1-1 1,1 0-1,-1 1 0,1-1 0,0 0 1,-1 1-1,2-1 0,-1 0-147,-1 0 0,1 0 0,-1 0 0,1 1 0,-1-1 0,1 0 0,-1 0-1,0 0 1,1 1 0,-1-1 0,1 0 0,-1 1 0,1-1 0,-1 0 0,0 1 0,1-1 0,-1 0 0,0 1-1,0-1 1,1 1 0,-1-1 0,0 1 0,0-1 0,1 1 0,-1-1 0,0 1 0,0-1 0,0 1-1,0-1 1,0 1 0,0 13 152,0 1 0,-1-1 1,-1 0-1,-1 0 0,-4 17 0,-4 20 125,-4 73 419,0 174-1,-6-13-98,3-83-719,13-58-3,-5 70-31,-2-112 17,-5 83 12,16 512 14,10-530-7,-3-73 1,-7 137-1,-8-103-16,6 1 1,15 142-1,-7-220 19,7 82 0,-12-103-2,0 0 1,-7 43 0,-25 70-4,8-47-6,20-73 17,-1 35 0,0 7 7,3-56-20,0 0 0,1 1-1,0-1 1,1 0 0,0 1 0,1-1-1,0 1 1,0-1 0,1 0-1,5 17 1,-1-9 65,-4-12-9,-1 0 0,1-1-1,0 1 1,5 6 0,12 16 132,2-1 1,29 29 0,-47-51-84,1 0 0,0-1 0,0 1 0,1-1 0,-1 0 0,1 0 0,-1 0 0,1 0 0,0-1 0,0 0 0,0 0 0,0 0 0,0-1 0,0 0 0,1 0 0,-1 0 0,0-1 0,1 1 0,6-2 0,54-6 701,-39 3-710,1 2-1,26 0 1,95 18-52,-108-9-22,0-2-1,0-2 1,74-4 0,27-25 356,-13 1-19,-69 18-268,77 1 0,63 12-68,-72-1 2,-76-5-17,73-10-1,49-17 10,35-4 12,-165 27-11,-1 2-1,83 7 0,81 29 28,10 2-16,-133-30-29,168-7 0,198-11 14,2 24 12,69 0-4,237-17 18,-97 30 16,-564-19-51,106 4 1,272-22 1,211-19 21,-408 25-34,371-54-1,-16-11 48,-141 72 43,-291 5-64,344-30 183,-75 16-23,-460 8-176,267 25 65,-124-7-43,-96-16 10,0-2-1,71-9 1,11-1-3,92 11-9,82-5-3,-247 0 15,132-14 105,-161 12-128,0 1 1,0 3 0,0 0-1,45 6 1,108 20 1,-28-2 7,-34 0-7,6 1-2,-132-23-10,8 1-2,0 0 0,0 1 0,0 0 0,0 0 0,14 6 0,-20-6 2,0 0 1,0-1-1,0 0 0,0 0 0,0 0 1,0 0-1,0-1 0,0 0 0,0 0 0,7 0 1,-4-1-8,-1-1 1,0 0-1,0 0 1,0 0-1,0 0 1,6-4 0,129-55-11,-103 46 36,17-8-4,-49 20-20,1 0 0,0 0 0,-1 0 1,0-1-1,0 1 0,0-2 0,0 1 0,-1-1 1,1 1-1,8-12 0,-7 8 2,-1 0 0,0 0 0,-1-1 0,0 0 0,0 0 0,-1 0 0,4-12 0,-1 2-7,11-22 0,-11 27 1,-1 0 0,0 0 1,6-28-1,-8 17 4,0-32 1,0 0 9,39-204 7,17 0 0,-60 261-12,35-136 8,38-185 23,-1-177-7,-32 82-9,-27 228-10,-4 67 6,-7 0 1,-13-132-1,-2 8-18,9 125 13,-22-134-1,15 204-6,-2 1 0,-22-52 0,7 23 3,-20-50 24,14 38-21,30 79-8,-1-4-4,-1 0-1,-11-19 0,15 30 3,0 0 0,-1 0 0,1 1 0,-1-1 0,0 1 0,0 0 1,0 0-1,-1 0 0,1 0 0,-1 1 0,0-1 0,1 1 0,-9-4 0,2 3-7,-1 0 1,1 1-1,-1 0 0,1 1 1,-14-1-1,-57 5 5,29-1 20,-33 0 1,-16-2-17,-164 23 0,201-12 11,-1-4 1,0-2-1,-1-3 1,-128-13 0,116 0-9,-193-17 4,-156 40-1,143 1 12,23-24-5,-1-17-15,-195-11 14,147 48-3,0 17-8,150-12-1,-941 112-17,1081-123 20,-311 47 13,0-16-7,-808-12-4,797-50-14,10 2-167,-431-24 55,467-5 149,-26-3 34,75 34-49,-1 11 0,-305 22 0,415 1-7,-677 38 42,232 3-53,467-34-5,-225 32 67,-1-27 1,269-22-30,-169-3 159,-1-20-124,201 15-71,-151-21-16,-199-33 36,391 62-9,-17-4 8,8 2 3,-1 0 0,1 0 0,-15 0 0,22 2-16,1 0 0,-1 1 0,1-1 0,-1 0 0,1 1 0,-1-1 0,1 1 0,-1 0 0,1 0 0,0 0 0,0 0 0,-1 0 0,1 0 0,0 1 0,0-1 0,0 1 0,0-1 0,1 1 0,-4 3 0,2-1-200,1 0 1,-1 0-1,1 1 1,-1 0-1,-1 7 1,5 0-265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6:41.0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 0 14787,'-1'0'165,"1"0"1,-1 0-1,1 0 0,-1 0 0,0 0 0,1 0 1,-1 0-1,1 1 0,-1-1 0,0 0 0,1 0 1,-1 0-1,1 1 0,-1-1 0,1 0 0,-1 1 1,1-1-1,-1 0 0,1 1 0,-1-1 0,1 1 1,0-1-1,-1 0 0,1 1 0,-1 0 0,1 1 82,-1-1 0,1 0-1,0 0 1,0 1 0,0-1 0,-1 0-1,1 0 1,0 1 0,1-1 0,-1 0-1,0 3 1,3 3 521,-1 0 0,1 1 0,4 8 0,-6-15-675,20 38 1226,3-2-1,46 59 1,-6-12-922,-29-33-345,54 59 0,-84-105-209,0 0 1,1 0-1,-1 0 0,11 6 1,-15-10-18,0 0 0,1 0 0,-1-1-1,1 1 1,0 0 0,-1-1 0,1 1 0,-1-1 0,1 1 0,0-1 0,0 0 0,-1 1 0,1-1 0,0 0 0,-1 0 0,1 0 0,0-1-1,-1 1 1,1 0 0,0-1 0,-1 1 0,1-1 0,0 1 0,-1-1 0,3-1 0,-2 0-251,0 1 1,-1-1-1,1 0 1,0 0 0,-1 0-1,3-5 1,9-18-1581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36:41.4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1 294 14435,'17'-7'1543,"-1"-1"0,0-1 0,0 0-1,-1-1 1,0-1 0,18-17 0,-16 12-889,-1 0 0,-1-2 0,0 0 0,18-30 0,-32 46-632,1 0 0,-1-1-1,0 1 1,0 0 0,0-1 0,0 1 0,0-1 0,0 1 0,-1-1 0,1 1 0,-1-1 0,0 0 0,0-4 0,0 6-24,-1 0 1,1 0 0,-1 0 0,1-1 0,-1 1 0,1 0 0,-1 0 0,0 0 0,0 0 0,0 0 0,1 1 0,-1-1 0,0 0 0,0 0 0,0 0 0,0 1 0,0-1 0,0 1 0,-1-1 0,1 1 0,0-1 0,0 1 0,0-1 0,-1 1 0,1 0 0,0 0 0,0 0 0,-2 0 0,-2-1-9,1 1-1,-1 0 0,1 0 1,-1 0-1,1 0 0,-1 1 1,1 0-1,0 0 0,-1 0 1,1 1-1,0-1 1,0 1-1,0 0 0,0 0 1,0 1-1,0-1 0,0 1 1,1 0-1,-1-1 1,1 2-1,0-1 0,0 0 1,0 1-1,0-1 0,1 1 1,0 0-1,-1 0 0,-1 6 1,1-3 19,0 0 0,0 0 1,1 0-1,0 0 0,0 1 0,1-1 1,0 1-1,1 0 0,-1-1 1,1 1-1,1-1 0,-1 1 0,1-1 1,1 1-1,-1-1 0,5 10 0,-4-10 27,1-1-1,1 0 0,-1 0 0,1 0 0,0-1 0,0 0 0,1 1 0,-1-1 0,1-1 1,0 1-1,1-1 0,6 5 0,-4-4 40,0-1 1,1 0-1,0 0 0,0 0 1,0-1-1,0-1 0,1 0 1,9 1-1,-4-1 75,1-1 1,-1-1-1,0 0 0,1-1 0,-1-1 1,1-1-1,-1 0 0,0 0 0,0-2 0,22-9 1,-10 2 2,36-19-69,-56 27-508,-1 0 0,1-1 0,-1 1 0,0-2 0,0 1 0,7-9-1,7-10-1830,6-3 764</inkml:trace>
  <inkml:trace contextRef="#ctx0" brushRef="#br0" timeOffset="1">864 1 22597,'-11'26'2456,"-3"3"1769,-1 0-1976,-5 1-1353,0-5-552,1-6-536,-1-5-496,15-10 424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2:01.8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22 105 9194,'-10'-36'1599,"7"25"-465,-1-1-1,2 1 1,-1 0 0,4-12 5939,14 52-5243,-5-11-794,4 6-106,1-1 1,31 38 0,45 37 186,21 28-712,-102-113-445,0 0 0,8 16 0,-8-3-2410,-20-40-4008,8 12 5941,-9-15-1251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2:02.2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0 437 13515,'38'-27'5636,"-16"12"-4060,-1-1-1,24-24 0,18-17 167,-14 14-1247,-45 39-639,-1 0 0,0 0 0,0-1 0,0 1 0,0-1 0,0 1 0,-1-1 0,0 0 0,0 0 0,-1 0 0,1 0 0,-1 0 0,0 0 0,0-1 0,-1 1 0,1-7 0,-2-5-1753,0 0 0,-1 0 0,-7-29 0,1 19-205,-4 1 1057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2:02.8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39 273 7914,'-13'-8'1407,"11"7"-780,-1-1 1,1 1-1,-1-1 1,1 0-1,0 0 0,-1 0 1,1 0-1,0 0 1,-2-3-1,4 5-563,0 0 0,0 0 0,0 0 0,0-1 1,0 1-1,-1 0 0,1 0 0,0 0 0,0 0 0,0 0 0,0 0 0,0-1 0,0 1 0,0 0 0,0 0 0,0 0 0,0 0 0,0 0 0,0-1 0,0 1 0,0 0 0,0 0 0,0 0 0,0 0 0,0 0 0,0-1 0,1 1 0,-1 0 0,0 0 0,0 0 0,0 0 0,0 0 1,0 0-1,0 0 0,0-1 0,0 1 0,0 0 0,1 0 0,-1 0 0,0 0 0,0 0 0,0 0 0,0 0 0,0 0 0,0 0 0,1 0 0,-1 0 0,0 0 0,0 0 0,0 0 0,0 0 0,0 0 0,1 0 0,-1 0 0,0 0 0,0 0 0,0 0 0,0 0 0,0 0 0,0 0 0,1 0 1,11 2 1711,-12-2-1772,10 4 459,1 0 0,0 0 0,-1 1 0,0 0 0,0 1 0,-1 0 0,1 1 0,-1-1 0,10 12 0,-6-5-303,-1 0-1,-1 1 0,0 0 1,-1 0-1,11 23 0,-13-21-140,-2-2-74,1-1 0,1 0 0,0 0 0,0-1 1,1 0-1,16 16 0,-23-26-135,0 0 0,0-1 1,0 1-1,0-1 0,0 0 0,0 0 0,0 1 0,0-1 0,1-1 1,-1 1-1,0 0 0,1-1 0,-1 1 0,0-1 0,1 1 1,-1-1-1,1 0 0,-1 0 0,0 0 0,1-1 0,-1 1 1,3-1-1,19-7-1111</inkml:trace>
  <inkml:trace contextRef="#ctx0" brushRef="#br0" timeOffset="1">589 224 16556,'7'-4'1240,"6"-5"776,7-2-263,6-4-441,3-1-296,2-4-552,0 0-168,8-4-528,-1-2-368,3-1-1240,-7 1-569,-1 0 1249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2:03.5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121 45 11602,'2'-7'879,"-1"3"0,1 1 0,-1-1 0,-1 1 1,1-1-1,0 1 0,-1-1 1,0-5-1,0 9-827,0-1 1,0 1-1,0 0 1,0 0 0,0 0-1,-1-1 1,1 1-1,0 0 1,0 0-1,0 0 1,-1-1-1,1 1 1,0 0-1,0 0 1,-1 0 0,1 0-1,0 0 1,0 0-1,-1 0 1,1 0-1,0 0 1,0 0-1,-1-1 1,1 1-1,0 0 1,-1 1 0,1-1-1,0 0 1,0 0-1,-1 0 1,1 0-1,0 0 1,0 0-1,-1 0 1,1 0-1,0 0 1,0 0 0,-1 1-1,1-1 1,0 0-1,0 0 1,0 0-1,-1 0 1,1 1-1,0-1 1,-11 9 340,11-9-348,-8 9 170,1 0 1,0 0-1,1 1 0,0-1 0,0 1 1,1 1-1,1-1 0,-5 15 0,1-1 99,2 1 0,-6 41 0,10-49-246,1 0-1,1 0 1,0 0-1,1 0 1,0 0-1,2 0 1,0-1-1,6 20 1,-7-30-44,1 0 0,-1 0 0,1 0 0,1 0 0,-1-1 0,1 1 0,0-1 0,0 0-1,0 0 1,8 6 0,-8-8 1,1 0-1,-1 0 1,1 0-1,-1-1 1,1 0-1,0 0 1,0 0-1,0 0 0,0-1 1,1 0-1,-1 0 1,0 0-1,0-1 1,9 0-1,-5-1 42,-1 0 1,1 0-1,-1-1 1,0 0-1,0-1 0,0 0 1,0 0-1,0 0 1,-1-1-1,1-1 0,-1 1 1,0-1-1,0 0 0,9-10 1,-5 5 80,0-2 1,-1 0-1,0 0 0,-1-1 1,-1 0-1,0 0 1,7-17-1,-12 24-92,-1-1 0,0 1 0,0-1 1,0 0-1,-1 1 0,0-1 0,0 0 0,-1 0 0,0 0 0,0 0 0,0 0 1,-1 0-1,0 0 0,-1 0 0,1 1 0,-1-1 0,-1 1 0,1-1 0,-6-9 1,4 9-45,-1 0 1,0 0 0,0 1 0,0 0 0,-1 0 0,1 0 0,-1 1 0,-1 0-1,1 0 1,-1 0 0,0 1 0,0 0 0,0 0 0,-1 1 0,1 0 0,-13-3-1,5 2-53,-1 1-1,0 1 1,0 0-1,0 1 0,-24 2 1,31 0-326,-1 0 0,1 0 0,-1 1 0,1 1 0,0-1 0,-1 2 0,2-1 0,-1 1 0,0 0 0,-11 8 0,19-11 139,0 0 1,-1-1-1,1 1 1,0 0-1,0-1 1,0 1-1,0 0 1,0 0-1,0 0 1,1 0-1,-1 0 1,0 0-1,0 0 1,1 0-1,-1 0 1,1 1-1,-1-1 1,1 0-1,-1 0 1,1 0-1,0 1 1,-1-1-1,1 0 1,0 1-1,0-1 1,0 0 0,0 0-1,0 1 1,0 0-1,8 17-2392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2:04.1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3 563 11194,'0'1'407,"-1"0"0,1-1 0,0 1 0,-1 0 0,1 0 0,0 0 0,0 0 0,0 0-1,0-1 1,0 1 0,0 0 0,0 0 0,0 0 0,0 0 0,0 0 0,1 1 0,-1-2-265,1 1 0,-1-1 0,0 0 0,0 1 0,1-1 0,-1 0 1,1 0-1,-1 1 0,0-1 0,1 0 0,-1 0 0,0 0 1,1 0-1,-1 0 0,1 0 0,-1 1 0,0-1 0,1 0 1,-1 0-1,1 0 0,-1 0 0,1 0 0,-1-1 0,1 1 1,4-1 295,1-1 0,-1 0-1,0 0 1,7-4 0,-2 1 347,34-13 1963,88-24 0,-93 34-2640,-1 1 0,72-3 0,15 1-9087,-95 8 6998</inkml:trace>
  <inkml:trace contextRef="#ctx0" brushRef="#br0" timeOffset="1">927 0 15011,'4'1'5588,"-1"5"-3289,3 12-1564,-5-13 65,48 159 3201,28 82-2503,-70-224-1454,-1 2 0,4 41 1,-8-26-5823,-2-69 214,0 16 4005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2:04.8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0 466 13379,'59'-6'5954,"-51"4"-5548,6 0 154,-1-1 0,1-1 0,-1 0 0,-1 0 0,1-2 0,20-10-1,-5-7 275,-1 0-1,28-31 1,-32 30-790,-18 19-168,-1 0 0,0 0-1,-1-1 1,1 1 0,-1-1 0,0 0-1,-1 0 1,1-1 0,-1 1 0,-1 0 0,3-12-1,-1-3-481,-1-1 0,-1-24 0,-2 33 564,0 0 1,0 0-1,-2 0 0,1 1 0,-2-1 0,0 1 0,-5-12 0,9 23 112,-1 0-1,1 0 1,0 1-1,-1-1 1,1 0-1,-1 1 1,1-1-1,-1 1 1,1-1-1,-1 0 1,1 1-1,-1-1 1,1 1-1,-2-1 1,2 1-40,-1 0 0,1-1 0,0 1 0,0 0 0,0 0 0,0 0 0,0 0 1,0 0-1,0 0 0,-1 0 0,1 0 0,0 0 0,0 0 0,0 0 0,0 0 0,0 0 0,-1 0 1,1 0-1,0 0 0,0 0 0,0 0 0,0 0 0,0 0 0,0 0 0,-1 0 0,1 0 1,0 0-1,0 0 0,0 0 0,0 1 0,0-1 0,0 0 0,-1 0 0,1 0 0,0 0 1,0 0-1,0 0 0,0 0 0,0 0 0,0 1 0,0-1 0,0 0 0,0 0 0,0 0 1,0 0-1,0 0 0,0 0 0,0 1 0,0-1 0,0 0 0,0 0 0,0 0 0,0 10 479,2 0-1,-1 0 1,1 0-1,7 17 1,-1 1 40,43 188 2362,-2-57-1728,-7-28-823,-34-98-369,-7-24-328,0 0 1,1 0-1,1 0 1,0 0-1,0 0 1,1-1-1,0 1 1,9 14-1,-8-17 18,1-1 1,0 1-1,7 4 0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2:05.4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32 101 9554,'-4'-2'811,"0"-1"0,0 1 0,1-1 0,-1 0-1,-3-5 1,6 8-669,1-1 0,-1 1-1,1-1 1,-1 1 0,1-1-1,-1 0 1,1 1-1,0-1 1,-1 0 0,1 0-1,0 1 1,0-1 0,0 0-1,-1 1 1,1-1 0,0 0-1,0 0 1,0 1 0,0-1-1,0 0 1,0 0 0,1 1-1,-1-1 1,0 0 0,0 0-1,0 1 1,1-1 0,-1 0-1,0 1 1,1-1-1,-1 0 1,1 1 0,-1-1-1,1 1 1,-1-1 0,1 0-1,-1 1 1,1-1 0,-1 1-1,2-1 1,9-8 1482,-6 4-961,0 1 0,0 0 0,0 1 0,0-1 0,0 1 0,1 0 0,0 0 0,6-2 0,-4 0 256,-7 5-944,-1-1 0,1 1 0,-1 0 0,1-1 0,-1 1-1,1 0 1,-1-1 0,1 1 0,-1 0 0,1 0 0,-1-1 0,1 1-1,0 0 1,-1 0 0,1 0 0,-1 0 0,2 0 0,-3 0-440,0 1 0,0-1 0,0 1 0,0-1 1,0 1-1,1-1 0,-1 1 0,0 0 0,0 0 1,0-1-1,1 1 0,-1 0 0,0 0 0,1 0 0,-1 0 1,1 0-1,-1 0 0,1 0 0,0 0 0,-1 0 1,1 0-1,0 0 0,0 0 0,-1 0 0,1 2 0,-1 21-2699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2:06.0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90 122 17076,'24'-24'1384,"-5"-2"792,-10 1-359,2 6-865,-15 1-328,4 12-760,-2 3-352,-3 3-1112,5 3-465,0 12 1001</inkml:trace>
  <inkml:trace contextRef="#ctx0" brushRef="#br0" timeOffset="1">50 204 13395,'-9'4'1512,"-4"0"3105,8-6-3649,3 0-319,-7-2-938,-2 4-951,11 11 768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7:48.6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287 162 10874,'-1'-18'592,"1"2"827,-1 1 1,-1 0-1,0-1 0,-1 1 0,-8-25 1,10 38-1287,0 0 1,0 1 0,1-1 0,-1 1 0,0-1 0,0 1-1,-1 0 1,1-1 0,0 1 0,0 0 0,-1 0 0,1 0-1,0 0 1,-1 0 0,1 0 0,-1 0 0,0 0 0,1 0-1,-1 1 1,0-1 0,1 1 0,-1-1 0,0 1 0,1 0-1,-1 0 1,0-1 0,0 1 0,1 1 0,-1-1 0,0 0 0,0 0-1,1 1 1,-4 0 0,-2 1 60,1 0 1,0 1-1,0 0 1,1 0-1,-1 0 0,0 0 1,1 1-1,-6 6 1,-1 1-23,1 0 1,1 1 0,0 1 0,0 0 0,-9 18 0,3-2-18,-19 50 1,28-59-142,0 1 0,2 0 0,0 0 0,1 0-1,1 0 1,0 23 0,3-33-6,1 0 1,0 0-1,0 0 0,1 0 0,6 19 0,-5-23 1,0-1-1,0 1 1,0-1-1,1 1 0,0-1 1,0 0-1,0-1 1,1 1-1,9 8 1,-8-9 6,1-1 0,0 1 1,-1-1-1,2-1 0,-1 1 0,0-1 1,1 0-1,0-1 0,-1 0 1,1 0-1,0-1 0,0 0 1,0 0-1,0 0 0,0-1 1,11-2-1,-2 0 21,0 0-1,0-1 1,-1-1 0,1-1 0,-1 0 0,26-13-1,-28 10-15,0 1-1,-1-2 0,0 0 1,0 0-1,-1-1 0,0-1 0,-1 0 1,0-1-1,13-19 0,-17 22-14,-1-1 0,0-1-1,-1 1 1,0-1 0,-1 0 0,0 0-1,0 0 1,-1-1 0,-1 1-1,0-1 1,-1 1 0,0-1-1,-1-16 1,-1 13-10,-1-1 0,0 1 0,-1-1 0,-1 1 0,-9-26 0,10 34-12,0 0 0,-1 1 0,0-1 0,0 1 0,0-1 0,-1 1 0,1 0 0,-2 1 0,1-1 0,0 1 0,-1 0 0,0 1 0,0-1 0,-8-3 0,-5 1-482,1 0 0,-1 1 0,-1 2 0,1 0 0,-29-3 0,3 1-3606,41 6 2783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2:06.6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103 0 17476,'-34'39'1272,"12"-6"752,-4-15-695,6 8-961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2:11.9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227 91 8586,'1'-2'385,"-1"0"-1,1 0 1,0 0 0,0 0 0,-1 0 0,1 0 0,1 0-1,-1 0 1,0 0 0,0 0 0,1 0 0,2-2 0,-1 1-37,-1 0 0,0 0 0,0 0 1,0 0-1,2-4 0,2-16 1407,-6 22-1697,0 1 0,0-1 0,0 1 0,0-1 0,0 0 0,0 1-1,0-1 1,0 1 0,0-1 0,-1 0 0,1 1 0,0-1 0,0 1 0,-1-1 0,1 1 0,0-1 0,0 1-1,-1-1 1,1 1 0,-1-1 0,1 1 0,0-1 0,-1 1 0,1 0 0,-1-1 0,1 1 0,-1 0-1,1-1 1,-1 1 0,1 0 0,-1 0 0,1-1 0,-1 1 0,0 0 0,1 0 0,-1 0 0,0 0 0,-6-1 193,0 1 1,0 0 0,0 0 0,0 1-1,0 0 1,1 0 0,-1 0 0,0 1 0,1 0-1,-1 1 1,1-1 0,-1 1 0,1 0 0,0 1-1,0 0 1,1 0 0,-1 0 0,1 0-1,-9 10 1,-3 7-52,1 2 1,1 0-1,1 1 0,-16 36 0,26-50-134,0 1 0,0-1 1,1 1-1,1 0 0,0-1 0,0 1 0,1 0 0,1 0 0,-1 0 0,2 0 0,0 0 0,0 0 1,1 0-1,3 12 0,-2-17 8,0 0 0,0 0 1,0 0-1,1 0 0,0 0 0,0 0 1,1-1-1,0 0 0,0 0 0,0 0 1,0-1-1,1 0 0,-1 0 1,10 5-1,-1-1 126,1-1 1,0 0 0,0-1-1,1-1 1,17 3 0,-14-3-110,1-2 1,0 0 0,0-1 0,0-1 0,28-3-1,-42 1-61,-1 0 0,0 0 0,1-1 0,-1 0 0,0 0 0,0-1-1,0 1 1,0-1 0,-1 0 0,1 0 0,-1-1 0,0 1 0,0-1-1,0 0 1,0 0 0,5-9 0,3-5 228,-1 0 0,17-39 0,-23 47-170,2-6 4,-1-1 1,0 0-1,-1 0 1,0 0 0,-2-1-1,0 1 1,1-34-1,-4 45-72,-1 1 0,0 0 0,0 0 0,0 0 0,0-1 0,-1 1 0,0 0 0,0 1 0,-5-10 0,-3 0 68,-18-23 0,23 31-56,0 1-1,0 0 1,-1 0-1,1 1 0,-1-1 1,-1 1-1,1 0 1,-1 1-1,1 0 1,-1 0-1,0 0 1,-7-1-1,2 1-22,1 1-1,-1 0 1,0 1 0,0 0-1,0 1 1,-19 1 0,9 3-8,0 0 1,0 1-1,0 1 1,1 1-1,-22 11 1,34-13 1,0 0-1,1 0 1,0 1 0,-13 12-1,-4 7 48,24-23-95,-1 0 0,1 0 0,-1 0 0,1 0 0,0 0 0,0 0 0,0 1 0,0-1 0,0 0 0,0 0 0,0 1 0,0 2 0,1-5-12,1 0 0,-1 0-1,0 1 1,0-1 0,0 0-1,0 0 1,0 0-1,0 0 1,0 0 0,1 0-1,-1 0 1,0 0 0,0 0-1,0 0 1,0 1-1,0-1 1,1 0 0,-1 0-1,0 0 1,0 0 0,0 0-1,0 0 1,0 0-1,1 0 1,-1 0 0,0 0-1,0 0 1,0 0 0,0-1-1,1 1 1,-1 0-1,0 0 1,0 0 0,0 0-1,0 0 1,0 0 0,0 0-1,1 0 1,-1 0-1,0 0 1,0-1 0,0 1-1,0 0 1,0 0 0,11-6-1411,-7 3 901,17-8-776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2:12.5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33 347 6201,'-1'0'353,"0"0"-1,0 0 0,0 1 0,0-1 1,0 0-1,0 0 0,0 1 0,-1-1 1,1 1-1,0-1 0,0 1 0,0-1 1,1 1-1,-1 0 0,0-1 0,0 1 1,0 0-1,0 0 0,1 0 0,-1 0 1,0 0-1,1 0 0,-2 2 0,0 0 510,1 1 0,0-1-1,-1 1 1,1 0 0,-1 7 0,2-11-810,0 0 1,0 0 0,0 1 0,0-1 0,0 0 0,0 0-1,0 0 1,0 0 0,0 1 0,0-1 0,0 0 0,0 0-1,0 0 1,0 0 0,0 1 0,0-1 0,0 0 0,0 0-1,0 0 1,0 0 0,0 1 0,1-1 0,-1 0 0,0 0-1,0 0 1,0 0 0,0 0 0,0 0 0,0 1 0,0-1-1,1 0 1,-1 0 0,0 0 0,0 0 0,0 0 0,0 0-1,0 0 1,1 0 0,-1 0 0,0 0 0,0 0 0,0 1-1,0-1 1,1 0 0,-1 0 0,0 0 0,0 0 0,0 0-1,0 0 1,1-1 0,-1 1 0,0 0 0,0 0 0,0 0-1,0 0 1,1 0 0,-1 0 0,0 0 0,0 0 0,0 0-1,0 0 1,1-1 0,9-6 1494,32-45 2069,5-5-1621,-17 26-1649,2 1 1,0 2-1,63-41 0,-79 58-1221,-1 0 0,15-13 0,6-13-3717,-15 15 1445,-4 6 1170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2:12.9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 1 15243,'-1'1'373,"-1"0"-1,0 0 0,0 0 1,0 0-1,1 1 1,-1-1-1,1 1 1,-1-1-1,1 1 0,0 0 1,-1 0-1,1-1 1,0 1-1,0 0 0,0 0 1,0 0-1,0 4 1,0-3-133,1-1 0,0 1 0,0 0 0,0-1 0,0 1 0,0 0 0,1-1 0,-1 1 1,1-1-1,0 1 0,0-1 0,0 1 0,0-1 0,2 4 0,64 94 3116,-39-60-2703,-20-30-527,0 0 1,17 16-1,-17-18-124,0 0-1,0 0 1,11 17-1,-18-23-161,1 0-1,-1 0 0,0 0 1,0 0-1,0 1 0,0-1 0,-1 0 1,1 1-1,0-1 0,-1 0 1,0 1-1,1-1 0,-1 5 1,-1-32-9617,0 5 8224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2:13.2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5 336 10226,'0'-1'373,"-1"0"-1,0 0 1,1 0-1,-1 0 1,1 0 0,0 0-1,-1 0 1,1 0-1,0 0 1,-1 0-1,1 0 1,0 0 0,0 0-1,0 0 1,0-1-1,0 1 1,0 0-1,1 0 1,-1 0-1,0 0 1,0 0 0,1 0-1,0-2 1,1-2 428,1 1-1,0 0 1,0-1 0,4-3 0,0-2-44,17-20 1056,-9 10-1105,0 0-1,22-41 1,-36 58-689,7-14 58,9-24-1,-16 36-47,1 1 1,-1-1-1,0 0 0,0 0 0,-1 1 0,0-1 0,1 0 1,-1 0-1,-1 1 0,-1-10 0,2 12-4,-1 1 0,1-1 0,-1 1 0,0-1 0,0 1 1,0 0-1,0 0 0,0-1 0,0 1 0,-1-1 0,2 2-12,0-1 0,-1 1-1,1 0 1,0 0 0,-1-1 0,1 1 0,-1 0 0,1 0-1,0 0 1,-1 0 0,1-1 0,-1 1 0,1 0 0,0 0-1,-1 0 1,1 0 0,-1 0 0,1 0 0,-1 0 0,1 0-1,0 0 1,-1 0 0,1 0 0,-1 0 0,1 0 0,0 1-1,-1-1 1,1 0 0,-1 0 0,1 0 0,0 1 0,-1-1 0,1 0-1,0 0 1,-1 1 0,1-1 0,0 0 0,-1 1 0,1-1-1,0 0 1,0 1 0,0-1 0,-1 0 0,1 1 0,-3 4 94,1 0 0,0 0 0,0 0 1,0 0-1,1 1 0,0-1 0,0 0 1,0 1-1,1-1 0,-1 9 0,2 2 126,0 0 1,5 24-1,-2-18-223,2-1 1,0 1 0,2-1-1,0 0 1,1-1 0,1 0-1,24 35 1,-31-51-256,0 0 0,0 0 1,1-1-1,-1 1 0,1-1 0,0 0 0,0 0 0,0-1 1,1 1-1,-1-1 0,9 4 0,-10-6 94,-1 0 0,1 1 0,-1-1 0,1 0 1,0 0-1,-1-1 0,4 0 0,-6 1 150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2:13.8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23 10842,'4'-22'11087,"-3"27"-10688,0 0 1,1 0-1,0-1 1,0 1-1,0 0 0,1-1 1,-1 0-1,1 1 1,5 5-1,7 11 556,28 52 1082,-12-18-1313,2-2-1,51 61 0,-78-107-768,0-1 0,1 0-1,0 0 1,0 0 0,0 0 0,13 6-1,-15-10-207,1 1 0,0-1 0,-1 0 0,1 0 0,0-1 0,0 1 0,1-1 0,-1-1 0,12 1 0,-16-1 243,-1 0 0,1 0 0,0 0 1,0-1-1,-1 1 0,1-1 0,0 1 0,-1-1 0,1 1 1,-1-1-1,1 0 0,2-1 0,-2 0-62,0-1 0,1 1 0,-1-1 0,0 1 0,-1-1 0,3-3 0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2:14.4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10 15699,'19'-4'2148,"-16"2"-1594,1 1 0,-1 1 0,1-1 0,0 0 0,-1 1 0,5 0 0,-2 0-195,0 1 1,0 0 0,0 0-1,-1 1 1,1 0 0,-1 0-1,1 0 1,-1 1 0,0 0-1,0 0 1,9 6 0,3 5 546,27 30 0,-31-32-605,25 31-461,-2 1 0,33 52 0,-76-109-7507,1-1 5528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2:14.8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0 462 15803,'3'-11'1244,"0"0"-1,1 1 0,0-1 0,0 0 1,11-15-1,34-46 2279,-9 15-2084,-29 40-1226,10-17 12,-19 31-242,-1 0-1,0 1 1,0-1 0,0 0-1,-1 0 1,1 1 0,-1-1 0,1 0-1,-1 0 1,0 0 0,0-3-1,-3-13-88,0 0-1,-1 1 0,-1 0 0,-1-1 0,0 2 0,-9-18 1,4 18 161,11 17-50,0 0 0,0 0 0,0 0 0,0 0 0,-1-1 0,1 1 0,0 0 0,0 0 0,0 0 0,0 0 0,-1 0 0,1 0 0,0-1 0,0 1 0,0 0 0,-1 0 0,1 0 0,0 0 0,0 0 0,0 0 0,-1 0 0,1 0 0,0 0 0,0 0 0,0 0 0,-1 0 0,1 0 0,0 0 0,0 0-1,-1 0 1,1 0 0,0 0 0,0 0 0,0 0 0,-1 0 0,1 1 0,0-1 0,0 0 0,0 0 0,0 0 0,-1 0 0,1 0 0,0 1 0,0-1 0,0 0 0,0 0 0,0 0 0,-1 0 0,1 1 0,-3 12 192,2-1-19,1 0-1,0 0 1,1 0 0,1 1 0,5 20-1,21 61 636,-27-91-792,9 28 200,2 0 0,22 38-1,-27-56-485,1 0-1,1 0 0,0 0 0,1-2 0,0 1 0,1-1 0,16 12 0,10 3-1760,0 3 629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2:15.4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20 12619,'0'1'358,"0"0"0,0 0 0,0 0 1,0 0-1,0 0 0,0 0 0,0 0 0,0 0 1,1 0-1,-1-1 0,0 1 0,1 0 0,-1 0 1,0 0-1,1 0 0,-1-1 0,1 1 0,0 0 1,-1 0-1,1-1 0,-1 1 0,1 0 1,0-1-1,0 1 0,-1-1 0,2 2 0,1-1-58,0-1-1,0 1 1,0-1-1,0 1 0,1-1 1,-1 0-1,3 0 0,-6 0-297,52-3 2067,65-11 1,-102 12-2049,0 1-376,-1-2 0,21-6 0,-25 5-506,-10 4 709,1 0 1,-1 0-1,0-1 0,1 1 0,-1 0 0,0 0 0,1 0 1,-1-1-1,0 1 0,0 0 0,1 0 0,-1-1 0,0 1 1,0 0-1,0-1 0,0 1 0,1 0 0,-1 0 0,0-1 1,0 1-1,0 0 0,0-1 0,0 1 0,0 0 0,0-1 1,0 1-1,0 0 0,0-1 0,-3-1-2195,-6 8 764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2:15.9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15 17284,'0'1'237,"0"0"1,0 1 0,1-1-1,-1 1 1,0-1 0,0 0 0,1 1-1,-1-1 1,1 0 0,-1 1-1,1-1 1,-1 0 0,1 0-1,0 0 1,0 1 0,-1-1 0,1 0-1,0 0 1,2 1 0,-2-1-91,1 0 1,0 0 0,-1 0-1,1 0 1,0-1 0,0 1 0,0-1-1,0 1 1,-1-1 0,1 1-1,0-1 1,0 0 0,0 0-1,3-1 1,11-1-42,0-1-1,0 0 0,0-2 1,-1 0-1,16-7 1,-10 4-241,-12 4 18,8-1-2738,-17 5 2733,0 0-1,1 0 0,-1 1 0,1-1 0,-1 0 1,0 0-1,1 1 0,-1-1 0,1 0 0,-1 1 0,0-1 1,0 0-1,1 1 0,-1-1 0,0 1 0,0-1 1,1 0-1,-1 1 0,0-1 0,0 1 0,0-1 1,0 1-1,1-1 0,-1 1 0,0-1 0,0 0 0,0 1 1,0-1-1,0 1 0,0-1 0,0 1 0,0-1 1,-1 2-1,0 7-1037</inkml:trace>
  <inkml:trace contextRef="#ctx0" brushRef="#br0" timeOffset="1">116 189 14035,'-9'-2'1776,"5"2"985,11-2-417,14 2-367,-1 0-649,4 4-184,-1 3-479,-8-3-217,3 1-144,-3-1-120,0 1-384,-1 1-304,-4 3-729,1 4-2968,-13-4 1417,0 9 1528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1:35.7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97 138 10562,'-4'1'169,"-6"1"253,1 1 0,-1 0-1,1 0 1,0 1 0,0 0 0,1 0 0,-11 8 0,18-12-398,0 1 0,1-1 1,-1 1-1,0-1 0,1 1 1,-1-1-1,1 1 0,-1-1 1,1 1-1,-1-1 0,1 1 1,0 0-1,-1-1 0,1 1 1,-1 0-1,1-1 0,0 1 1,0 0-1,0-1 0,-1 1 1,1 0-1,0 0 0,0 0 32,1 0 0,-1-1 0,0 1 0,1-1 0,-1 1 0,0-1-1,1 1 1,-1-1 0,1 1 0,-1-1 0,0 1 0,1-1 0,0 1-1,-1-1 1,1 0 0,-1 1 0,1-1 0,-1 0 0,2 1 0,5 1 286,-1 0 1,1 0-1,11 0 0,-14-1-450,111 20 340,47 5-400,92-20 184,-170-7 505,1 3-1,86 15 0,-57 4 154,-43-6-283,131 10 1,65-34-338,1-22-78,-115 9 18,73-9 164,-151 24 50,77 3-1,58 17 177,38 0-133,265-49-34,-346 19-198,-66 7-22,180-14 56,3 17 161,-58 17-48,205 1-27,206-61 659,-493 35-513,199-2 18,2 20-220,138-4-63,21-14-7,0 29 362,-452-11-358,483 18 142,-44-57-35,-397 26-93,157 1 457,-3 19 59,-221-9-520,19 1 4,0-1 0,0-3 0,80-12 0,8-19 6,47-7 22,-174 40-32,-8 4-48,-7 5-103,7-8 104,-1 0-144,0 1-1,0 0 1,0 0 0,0 0-1,1 0 1,-1 0 0,1 0 0,-1 0-1,1 1 1,-2 3 0,3-5 75,0-1-1,0 1 1,0-1 0,-1 1 0,1-1 0,0 1 0,1-1 0,-1 1 0,0 0-1,0-1 1,0 1 0,0-1 0,0 1 0,0-1 0,1 1 0,-1-1 0,0 1 0,0-1-1,1 1 1,0 0 0,0 0-61,0 0 0,0 0 0,0-1 0,0 1 0,0 0 0,1 0-1,-1-1 1,0 1 0,0 0 0,1-1 0,1 1 0,28 6-1385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7:48.8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18756,'39'41'1416,"-4"-2"697,1 4-289,-15-5-568,-5 3-455,-11-2-545,-5-4-160,-1-10-752,-4-7-457,2-17-1535,-4-2 1279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2:16.5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0 11178,'-2'13'2249,"2"0"2392,5-4-1120,4-5-849,1-3-455,2-1-833,-1-1-368,-1-5-616,2 4-872,-2 10 280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2:21.5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29 188 8130,'-1'0'170,"0"0"1,-1 0-1,1 0 1,0 0-1,0 0 1,0 0-1,-1 0 1,1-1-1,0 1 1,0 0-1,0-1 1,0 1-1,0-1 1,0 1-1,-1-1 1,1 0-1,0 1 1,1-1-1,-3-1 1,3 0 24,-1 1 1,0-1 0,0 1-1,1-1 1,-1 0 0,1 1-1,0-1 1,-1 0 0,1 0-1,0 1 1,0-1 0,0 0-1,1-2 1,0-6 626,0 0 0,5-14 0,-3 15 257,-1 1 0,-1-1 0,2-14 0,-3 23-1036,0 0 1,0-1 0,0 1 0,0 0-1,0 0 1,0 0 0,0 0 0,0 0-1,0 0 1,0 0 0,0-1 0,0 1-1,0 0 1,0 0 0,0 0 0,0 0 0,0 0-1,0 0 1,0-1 0,0 1 0,0 0-1,0 0 1,0 0 0,0 0 0,0 0-1,0 0 1,-1 0 0,1 0 0,0-1 0,0 1-1,0 0 1,0 0 0,0 0 0,0 0-1,0 0 1,0 0 0,-1 0 0,1 0-1,0 0 1,0 0 0,0 0 0,0 0 0,0 0-1,0 0 1,-1 0 0,1 0 0,0 0-1,0 0 1,0 0 0,0 0 0,0 0-1,0 0 1,-1 0 0,1 0 0,0 0 0,0 0-1,0 0 1,0 0 0,0 0 0,0 0-1,0 0 1,-1 1 0,1-1 0,0 0-1,-5 8 1140,4-7-1076,1 1-1,0-1 1,0 1-1,0-1 1,0 0-1,0 1 1,0-1-1,0 0 1,0 1-1,1-1 1,-1 1-1,0-1 1,1 0-1,-1 0 1,1 1 0,0-1-1,-1 0 1,1 0-1,0 0 1,1 2-1,-1-2-5,1 0-1,0 1 1,-1-1-1,1 0 1,0 0-1,0-1 1,-1 1-1,1 0 1,0 0-1,0-1 1,0 1 0,3-1-1,4 1 139,0-1 1,-1 0-1,1-1 0,0 0 0,12-3 1,119-37 1418,-28 7-1052,-87 27-512,41-9-449,-59 15 207,0 0-1,0 1 1,-1 0-1,1 0 0,0 0 1,0 1-1,10 2 1,-10-1 17,-1 1 1,1-1-1,0 2 1,5 3-1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2:23.6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692 1992 9322,'-1'-5'384,"1"-1"-1,0 1 1,-1-1-1,2 1 1,-1-1-1,1 1 1,0 0-1,0-1 1,0 1-1,1 0 1,0-1-1,0 1 1,0 0-1,1 1 1,-1-1 0,1 0-1,0 1 1,1-1-1,-1 1 1,1 0-1,4-4 1,5-4 292,2 1 1,0 0 0,0 1-1,23-11 1,-3 1-201,4-4 98,58-47-1,-75 52-409,0-1-1,-2-1 1,30-39 0,-10 0 62,65-131 0,-81 140-166,32-102 0,-47 119-50,-1-1 0,-1 1 0,-3-1 1,2-45-1,-8 20 2,-2 1 1,-15-78-1,-40-114 102,49 211 1,-2 1 0,-31-65 1,36 90-90,-1 0 0,0 1 0,-1 0 0,-1 0 0,0 1 0,-1 0 0,0 1 1,-1 0-1,0 1 0,-15-10 0,10 9-21,-1 2 0,-1 0 0,1 1 0,-1 1 1,0 0-1,-1 1 0,0 2 0,0 0 0,0 1 0,0 1 0,0 1 1,-1 0-1,-37 5 0,27 1-3,0 0 0,1 3 1,-1 0-1,1 2 0,1 1 0,0 1 1,0 2-1,-35 23 0,26-12 8,0 3-1,2 1 1,1 1 0,1 2-1,2 2 1,1 1 0,2 1 0,2 1-1,-35 62 1,42-61 11,2 0 0,1 1 0,2 1 0,2 1 0,2 0 0,1 1 0,3 0 0,1 0 0,2 0 0,2 64 0,6-52 132,2 0 0,2-1 0,21 72 1,-8-58 215,3-1 0,35 69 0,-42-99-104,3 0 0,1-1 0,1-1 0,2-1 0,36 38 0,-47-57-188,1-2 0,0 0 0,0 0 0,1-1 0,1-1 0,0 0 0,0-2 0,1 0 0,0 0 0,0-2 0,1 0 0,-1-1 0,36 5 0,-26-7-79,0-2 0,0-1 1,-1-2-1,53-8 0,104-38-888,-159 41 743,127-36-357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2:28.5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1 462 13507,'0'-1'238,"0"1"0,0-1 0,0 1 1,0-1-1,0 1 0,0-1 0,0 1 0,0-1 0,0 1 1,0-1-1,0 1 0,0-1 0,1 1 0,-1-1 0,0 1 1,0 0-1,0-1 0,1 1 0,-1-1 0,0 1 0,1-1 1,-1 1-1,0 0 0,1-1 0,-1 1 0,1-1 0,0 1-51,-1 0-1,1 0 1,-1 0-1,1 0 1,0 0-1,-1 1 1,1-1-1,-1 0 0,1 0 1,0 0-1,-1 0 1,1 1-1,-1-1 1,1 0-1,-1 1 1,1-1-1,-1 0 0,1 1 1,2 1 189,-1 0 0,1 1-1,-1-1 1,1 1 0,-1-1 0,3 6 0,-2 0 54,0 0-1,0 0 1,-1 1 0,-1-1 0,1 0 0,-1 15-1,6 23 577,-7-44-984,1 0 1,-1-1-1,1 1 1,-1 0-1,1-1 0,0 1 1,0-1-1,0 1 0,0-1 1,0 1-1,0-1 0,0 1 1,0-1-1,0 0 1,1 0-1,-1 0 0,0 0 1,1 0-1,-1 0 0,1 0 1,0 0-1,-1 0 0,1-1 1,0 1-1,-1-1 0,1 1 1,0-1-1,-1 0 1,1 1-1,0-1 0,0 0 1,3 0-1,2-1 7,0 0 1,0-1-1,0 0 1,0 0-1,-1 0 1,1-1-1,8-4 1,29-18 179,77-57 1,-74 48-88,495-341 930,-523 362-1112,5-4-379,0 1 1,52-25-1,-75 41 298,1-1 0,-1 0 0,1 1 0,-1-1 0,1 1 1,0 0-1,-1-1 0,1 1 0,0 0 0,-1 0 0,1 0 0,0 0 0,-1 0 0,1 1 0,0-1 0,-1 0 0,2 1 0,-1 0 20,-1 0-1,0 0 0,0-1 1,0 1-1,0 0 0,-1 0 1,1 0-1,0 0 0,0 0 1,0 0-1,-1 1 0,2 0 1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2:33.1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1608 11202,'1'-1'72,"-1"0"-1,0 0 0,1 0 0,-1 0 0,0 0 0,1 0 0,-1 1 0,1-1 1,0 0-1,-1 0 0,1 0 0,0 1 0,-1-1 0,1 0 0,0 1 1,0-1-1,0 0 0,0 1 0,-1-1 0,1 1 0,0 0 0,0-1 1,0 1-1,0 0 0,0-1 0,0 1 0,0 0 0,0 0 0,0 0 1,0 0-1,0 0 0,0 0 0,0 0 0,0 0 0,0 1 0,0-1 0,0 0 1,0 0-1,0 1 0,0-1 0,0 1 0,0-1 0,1 2 0,3 2 90,0 0-1,0 0 1,-1 0-1,0 1 0,0 0 1,5 7-1,62 99 1278,10 14-122,100 107 365,-124-169-1059,96 83 1,41 12 384,231 143 0,-352-257-687,1-4-1,113 45 1,-85-48 75,151 34-1,-209-61-306,0-2-1,1-3 0,0-1 0,-1-2 0,1-2 0,0-2 1,51-9-1,-25-3-23,-1-3 1,119-46-1,-134 40 21,65-36 0,-94 44-19,0-2-1,-2-1 1,0 0-1,30-31 1,-34 29-16,116-125 529,-106 109-379,-1-2 1,30-49 0,51-122 158,-96 176-320,-1-1-1,-2-1 1,-1 0-1,8-55 1,-6-41 335,-4-157 1,-11 207-153,-3 0 1,-4 1-1,-3 1 0,-34-117 0,46 193-221,-78-229 26,65 201-25,0 1 0,-2 0 0,-2 1 0,0 1 0,-29-32 0,-48-51 38,-112-97 1,172 177-45,-1 1 1,-2 3-1,-1 0 1,-1 3 0,-1 1-1,-1 2 1,-57-20-1,49 26-1,0 3 0,-78-10 0,-106 3 5,144 13-1,-247-5-29,251 15 4,-164 26 1,215-22 17,2 1 0,-1 2 0,1 1 0,-32 17-1,16-3-13,-81 57 0,100-61 26,0 2 0,1 1 0,2 2 0,1 0 0,1 2 0,1 1 0,2 1 0,-20 34 0,31-44-198,0 0 0,1 0 0,2 1 0,0 0-1,1 1 1,1-1 0,2 2 0,0-1-1,1 0 1,1 1 0,2-1 0,0 1 0,1-1-1,6 30 1,-2-32-596,1-1-1,13 33 1,24 34-682,-41-84 1421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2:25.6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 9058,'1'-6'8005,"-1"6"-7819,9 3 3009,9 10-934,135 93 3967,-105-77-6031,-2 3-1,63 56 0,-72-54-867,-12-15-2717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2:26.2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0 505 15139,'4'-4'1409,"13"-8"975,6-9 89,21-19-233,11-11-71,8-13-297,5-2-392,-1 3-656,-1 6-416,-7 8-1040,-2 1-784,-26 19 736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2:34.8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79 9114,'4'-15'800,"0"-3"768,3 1-111,0 5-257,-3-1-144,1 9-440,-3 4-168,-2 13-247,0 2-185,-7 5-385,0 0-159,1-5-424,4-1-152,4-8 656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2:35.4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41 10114,'9'-8'1216,"0"-1"1321,0-2 32,2 4-97,2 1-87,0 10-553,5 5-280,1 11-608,3 8-239,-2 5-273,2 0-296,0-6-856,5-3-793,-8-22 729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2:35.9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74 399 12123,'-2'-2'366,"0"0"1,0 0 0,1 0 0,-1 0 0,1 0 0,-1 0 0,1-1-1,0 1 1,0 0 0,0-1 0,0 1 0,0-1 0,1 1-1,-1-1 1,1 1 0,-1-5 0,1-2 927,0 1 0,0-1 0,2-13-1,0 16 99,0 6 156,2 14-32,-4-1-1209,0-1-1,0 1 1,-1 0-1,-4 13 1,-14 53 235,5-26-254,5-6 24,-5 50-1,13-84-195,1-1-1,1 17 1,-1-25-64,1 1 0,0 0 0,0-1-1,0 1 1,1 0 0,-1-1 0,5 9-1,-5-12-28,0 0 0,0 1-1,0-1 1,0 0-1,0 0 1,0 1 0,1-1-1,-1 0 1,0 0-1,1 0 1,-1-1 0,1 1-1,-1 0 1,1 0 0,-1-1-1,1 1 1,-1-1-1,3 1 1,-1-1 5,0 1 0,1-1 0,-1 0-1,0-1 1,0 1 0,0 0 0,0-1 0,0 0 0,4-1 0,11-7 29,0 0 1,-1-1 0,0-1-1,27-23 1,-30 24-45,300-240 7,-139 114-910,169-126-2929,-271 212 2023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7:49.1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0 16315,'-7'15'1601,"9"8"1976,13 3-1697,14 9-400,6-1 1,1-3-441,2 4-136,-2-4-296,5 2-192,-3-2-256,-5-5-72,-4-1-96,-9-2-216,-4-5-600,-9-1-480,-7-9-801,-5-7-871,-3-7 1719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2:40.9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0 335 12859,'24'-17'1552,"6"-9"809,8-10-473,4-6-88,6-8-727,1 2-377,-3 3-1528,2 6-745,-17 8 705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2:42.3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1 119 15731,'77'-18'6263,"39"2"-2734,-11 1-1842,-3-3-636,240-29 414,-123 43-1217,-178 6-863,-1 1 0,0 3 0,56 14 0,-56-5 820,0 7-398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2:45.5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17380,'11'6'368,"20"12"-80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2:51.504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207 300 6465,'-1'-1'154,"0"0"-1,0-1 0,0 1 0,0-1 0,0 0 1,0 1-1,1-1 0,-1 0 0,1 1 1,-1-1-1,1 0 0,0 0 0,0 0 0,-1 1 1,1-1-1,1-3 0,4-29 857,-4 33-983,11-47 854,-5 19-13,7-41 0,-14 66-778,0 1 1,0-1-1,0 0 0,0 0 1,0 1-1,-1-1 0,0 1 1,0-1-1,0 0 0,0 1 1,-2-4-1,2 6-57,1 0-1,-1 0 1,1 0-1,-1 0 1,0 0 0,0 0-1,1 0 1,-1 1-1,0-1 1,0 0 0,0 0-1,0 1 1,0-1-1,0 1 1,0-1 0,-2 0-1,2 1-11,-1 0 1,0 0-1,1 0 0,-1 0 1,1 0-1,-1 0 0,1 0 1,-1 1-1,1-1 0,-1 0 1,1 1-1,-1-1 0,1 1 0,-1 0 1,-1 1-1,-6 4 8,1 0-1,-1 0 1,2 1 0,-1 0-1,1 1 1,-7 7 0,-37 55 39,50-69-66,-12 18 112,1 1 1,-18 39-1,27-51-42,0 0 1,0 0-1,1 0 0,0 0 0,0 0 0,1 1 0,0-1 1,0 1-1,1-1 0,0 1 0,2 9 0,-1-14-39,0 0-1,1 0 0,-1-1 1,1 1-1,0-1 0,0 1 1,0-1-1,0 1 0,1-1 1,-1 0-1,1 0 0,0 0 1,-1-1-1,2 1 0,-1-1 1,0 1-1,0-1 0,1 0 0,-1 0 1,1-1-1,-1 1 0,1-1 1,7 2-1,1 0 11,0 0-1,0-1 1,0-1-1,1 0 1,-1 0-1,18-2 1,-21-1-32,1 1 0,-1-1 0,0-1 0,1 0 0,-2 0 0,1 0 0,0-1 0,-1-1 0,1 0 0,-1 0 0,0 0 0,-1-1 0,1 0 0,-1 0 0,-1-1 0,8-8-1,-4 2 58,-1 0 0,0 0 0,0-1-1,-2 0 1,0 0 0,0-1 0,-1 0-1,6-27 1,-9 29 5,0 1 0,-2-1-1,0 1 1,0-1 0,-1 1 0,0-1-1,-4-20 1,3 29-62,0-1-1,0 1 1,0 0 0,-1-1-1,1 1 1,-1 0 0,0 0-1,0 0 1,-1 0 0,1 0-1,-1 1 1,0-1 0,0 1-1,0 0 1,0 0-1,0 0 1,-1 0 0,0 0-1,1 1 1,-1-1 0,0 1-1,0 0 1,0 0 0,-6-1-1,5 2-12,1 0-1,-1 1 0,1-1 0,-1 1 1,1 0-1,-1 0 0,1 1 0,-1 0 0,1-1 1,0 1-1,-1 1 0,1-1 0,0 1 1,0-1-1,-1 1 0,1 0 0,1 1 0,-7 3 1,-2 4-10,0 0 1,1 0 0,0 1-1,-11 14 1,-3 6 34,-29 46 1,45-62 72,0 0-1,1 1 1,1 0 0,1 0 0,-8 29-1,13-40-26,0 1-1,0-1 1,1 1-1,0 0 0,0 0 1,0-1-1,1 1 1,0 0-1,0-1 0,0 1 1,1-1-1,-1 1 0,1-1 1,4 7-1,-4-9-51,-1 0 1,1 0-1,0-1 0,0 1 0,1-1 0,-1 0 0,0 1 1,1-1-1,0 0 0,-1 0 0,1-1 0,0 1 0,0-1 1,0 1-1,0-1 0,0 0 0,0 0 0,0 0 1,0 0-1,1-1 0,-1 0 0,0 1 0,0-1 0,1 0 1,4-1-1,3-1-68,0 0 1,-1-1-1,1 0 1,-1-1-1,0 0 1,17-9-1,-10 5-121,-8 3 70,60-31-637,18-27 200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3:07.276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66 1 11042,'11'12'4028,"-10"-8"-3693,10 19 734,-9-14-523,-1 0-1,0 0 0,0 16 1,1 4 59,1 17 397,-3 64-1,-12 47-267,1-29-655,8-48-33,3 1 1,13 92 0,0 71 191,-19-1-36,-1-1 31,1-123 227,-1 2 54,7-107-463,0 35 451,-7 60 0,-10 42-479,8-63-24,5-76-5,4-12 5,0 0 1,0 0 0,0 0-1,0 1 1,0-1-1,0 0 1,-1 0 0,1 0-1,0 0 1,0 0 0,0 0-1,0 0 1,0 0 0,-1 0-1,1 0 1,0 0 0,0 0-1,0 0 1,0 0 0,0 0-1,-1 0 1,1 0 0,0 0-1,0-1 1,0 1 0,0 0-1,0 0 1,0 0 0,-1 0-1,1 0 1,0 0-1,0 0 1,0 0 0,0 0-1,0-1 1,0 1 0,0 0-1,0 0 1,-1 0 0,1 0-1,-1-2-1,0-1 1,0 1-1,0 0 0,0 0 0,0-1 0,0 1 0,0-4 0,-8-47 45,-3-75 0,11 124-174,1 1 1,0-1-1,0 0 1,0 0-1,0 1 1,1-1-1,-1 0 1,1 1-1,0-1 0,0 0 1,1 1-1,-1 0 1,1-1-1,2-3 1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3:11.069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0 154 11642,'2'2'152,"-1"0"0,1 0 0,-1-1 0,1 1-1,0-1 1,0 1 0,0-1 0,0 0 0,0 0-1,0 0 1,0 0 0,1 0 0,-1 0-1,0-1 1,0 1 0,1-1 0,-1 1 0,0-1-1,1 0 1,-1 0 0,1 0 0,-1 0 0,5-1-1,6-2 187,1 0 0,0 0 0,12-6 0,-15 6-31,264-76 3333,23 35-1682,3 20-1012,339 18-588,-357 15-323,-210-8-23,-70-1-12,12 0 0,0 1 0,20 3 0,-34-4-2,-1 0 0,1 0 0,-1 0 0,0 0 0,1 0 1,-1 0-1,1 0 0,-1 1 0,1-1 0,-1 0 0,0 0 0,1 0 0,-1 0 0,0 1 0,1-1 0,-1 0 0,0 0 1,1 1-1,-1-1 0,0 0 0,1 1 0,-7 4-37,-21 1-35,-296 37-969,-6-15-166,240-21 997,-239 14-236,-8-1 361,158 1 377,-174 44 0,288-52 237,590-110 2598,-352 70-2709,169-22 167,-255 41-1007,172 8-1,-127 13-2193,-81-6 1688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3:14.684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54 17 12035,'-30'-17'3976,"19"17"-3215,4 2-265,1 5-880,6 3-329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3:14.900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68 0 15819,'-40'30'64,"12"3"-184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3:21.433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254 33 6705,'-38'-23'6927,"16"14"-5678,21 9-1166,0 0 0,0 0 1,0 0-1,0 0 1,0 0-1,0 0 0,-1 0 1,1 0-1,0 0 1,0 1-1,1-1 0,-1 0 1,0 1-1,0-1 1,0 1-1,0-1 0,0 1 1,0-1-1,0 1 1,1 0-1,-2 0 1,-14 19 412,13-16-383,-27 37 251,-33 62 0,53-84-202,2-1 0,0 2 1,1-1-1,1 1 0,1 0 0,-4 25 0,6-20 81,1 0 0,0 1 0,2-1 1,1 0-1,8 46 0,-7-63-183,0 1-1,0-1 1,1 0 0,0 0 0,1 0 0,-1 0 0,1 0-1,1-1 1,0 0 0,0 0 0,0 0 0,1 0 0,0-1-1,0 0 1,1 0 0,0-1 0,0 0 0,0 0 0,0 0-1,12 4 1,-4-3 62,0-1 1,0 0-1,1-2 0,-1 0 0,1 0 0,0-2 0,0 0 1,-1 0-1,1-2 0,0 0 0,30-6 0,-29 3-91,0 0 1,0-1-1,0-1 0,-1-1 1,0 0-1,-1-1 0,0-1 0,0-1 1,0 0-1,20-19 0,-27 22-3,-1-1 0,0-1 0,0 1 0,-1-1-1,0-1 1,-1 1 0,0-1 0,0 0 0,-1 0 0,0 0 0,-1-1 0,0 1 0,0-1-1,1-19 1,-4 20 30,1 0 0,-2 0 0,1 0 0,-1 0 0,-1 1 0,0-1 0,0 0 0,-1 1 0,0 0 0,-1-1-1,0 1 1,0 0 0,-1 1 0,0-1 0,-1 1 0,-9-12 0,4 10-13,1 0 0,-1 0 0,0 1 0,-1 0 0,0 1 0,-1 1 1,-25-12-1,27 14-34,-1 1 1,1 0 0,0 1 0,-1 1 0,0-1 0,0 2-1,1 0 1,-1 0 0,0 1 0,-15 2 0,20-1-31,-1 1 0,1 0 0,0 0 0,0 1 0,0 0 0,-7 3-1,11-4-46,-1 0 0,1 0 0,0 0 0,0 0 0,1 1 0,-1-1 0,0 1 0,1-1-1,-1 1 1,1 0 0,0 0 0,0 0 0,-3 5 0,5-5 21,-1-1 1,1 1-1,-1-1 0,1 1 1,0-1-1,0 1 0,0 0 1,0-1-1,1 4 0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3:24.186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36 113 8746,'-5'-7'505,"1"1"0,-1-1 0,1 0 1,0-1-1,-5-12 0,8 18-323,0 0 1,1 0-1,-1-1 0,1 1 1,-1 0-1,1-1 1,-1 1-1,1-1 0,0 1 1,0-1-1,1 1 0,-1 0 1,0-1-1,1 1 0,-1-1 1,1 1-1,0 0 1,0-1-1,0 1 0,0 0 1,0 0-1,16-4 1556,-16 6-1705,8 21 810,16 52 327,8 24-260,-26-80-747,2 0 0,-1 0 0,17 23 0,25 22 848,85 83-1,-105-115-725,169 148 1059,13-15-911,43 35-236,-218-166-118,12 10 219,98 65 1,30-10 207,1 0 124,-131-68-369,72 58 0,-36-11-87,27 22-114,-93-85-42,0-1 1,1-1-1,0 0 1,38 15-1,-44-22-4,-1-1 0,1 0 0,-1-1 0,1 0 0,0-1-1,13 0 1,73-8 80,-2 0-10,-92 7-74,9 1-13,1-2 0,-1 1 0,0-2 0,22-4 0,-32 5 9,0 0 0,0 0 0,0 0 0,-1 0 0,1-1 0,0 1 0,-1-1 0,1 1 0,-1-1 1,0 0-1,1 0 0,-1 0 0,0 0 0,0-1 0,0 1 0,-1 0 0,1-1 0,0 1 0,-1-1 1,0 0-1,0 1 0,0-1 0,0 0 0,0 0 0,0 0 0,-1 0 0,1-4 0,-1-2 44,0 0-1,-1 0 1,0-1-1,-3-9 1,0-2 33,-1-6-4,-1 1-1,-1 0 1,-13-29-1,-38-72-50,41 93-23,-2-3-5,-2 1 0,-1 1 1,-54-62-1,-96-83-3,117 126 2,26 25 8,-1 2 0,-1 1 1,-2 2-1,0 1 0,-43-22 0,1 7-3,-18-8-25,-130-88-1,121 55-30,56 41-8,-75-46 0,106 76 52,0 1 0,-1 0 0,0 1 0,0 0 0,-1 2-1,0 0 1,-22-2 0,-11 2 21,-58 2-1,63 2-4,-61 1-44,1 5-1,-165 30 1,251-33-216,-1 2 1,-23 9-1,41-14 139,0 1-1,1 0 1,-1 0 0,0 0-1,1 0 1,-1 0 0,-2 2-1,46 29-4328,20-17 2734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7:49.4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32 14923,'2'-3'5070,"-2"3"-4983,10-1 2290,12 1-759,-21 0-1325,113 5 3973,57 4-3082,-128-7-1065,-9 2-161,-16-2-16,20 0 1,-33-2-185,-1 0 0,0-1 0,1 1-1,-1-1 1,0 0 0,0 0 0,0 0 0,0-1 0,0 1 0,5-3-1,-7 2-161,0 1 0,0-1 0,0 1 0,0-1 0,0 0 0,0 0 0,0 0 0,0 0 0,-1 0 0,3-3 0,3-11-1320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3:30.046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57 10466,'20'-17'2324,"-18"15"-2092,2-5 0,-3 5-62,0 0-1,1 0 0,-1-1 1,1 1-1,0 0 1,0 0-1,0 1 1,0-1-1,0 0 0,0 1 1,0-1-1,0 1 1,1-1-1,2 0 0,-2 1-53,-1 1 0,1-1 0,-1 1 0,0 0 0,1 0 0,-1 0 0,1 0 0,-1 0 0,1 1 0,-1-1 0,0 1 0,1 0 0,-1-1 0,0 1 0,3 2 0,4 2 251,0 0-1,12 10 0,-14-9-167,0-1 0,0 0 0,11 5 0,1-3 57,-1-1 0,1-1 0,0-1 0,1 0 0,-1-1 1,1-1-1,0-1 0,-1-1 0,1-1 0,22-3 0,-18 1 2,67-7 701,113 1 1,-108 14-569,-42-1-129,0-3 0,58-5 0,-34-5-113,0 3-1,147 10 0,-16 27-58,-191-28-78,-1-1 1,0 0-1,1-1 0,-1-1 0,1-1 0,-1 0 0,33-8 1,44-13 72,96-10 1,-149 28 61,1 2 0,-1 1-1,1 2 1,80 14 0,-55-3 672,120 8 0,-112-12-16,-56-5-537,-1 0 0,1-2-1,-1 0 1,20-2 0,-12-2-52,0 1 0,27 2 0,-43 1-245,-1 0 0,1 0 0,-1 1 0,0 1 0,0-1 0,0 1 0,0 1 0,0 0 0,9 5 0,-14-7-446,1 1 0,-1-2 0,1 1-1,0 0 1,0-1 0,-1 0 0,1 0-1,0 0 1,0-1 0,0 1 0,0-1-1,0-1 1,0 1 0,8-2 0,26-10-2133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4:38.0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624 1228 7938,'-1'0'232,"1"0"0,-1 0 0,1 0 0,-1 0 1,1 0-1,-1 0 0,1 0 0,-1 1 0,1-1 1,0 0-1,-1 0 0,1 0 0,-1 1 0,1-1 0,0 0 1,-1 1-1,1-1 0,0 0 0,-1 1 0,1-1-137,0 1 1,0-1-1,0 0 0,0 0 0,0 1 0,0-1 0,0 0 0,0 0 0,0 1 0,0-1 0,0 0 0,0 0 0,0 1 0,0-1 1,0 0-1,1 0 0,-1 1 0,0-1 0,0 0 0,0 0 0,0 0 0,1 1 0,-1-1 0,0 0 0,0 0 0,0 0 1,1 0-1,-1 1 0,0-1 0,0 0 0,1 0 0,-1 0 0,0 0 0,0 0 0,1 0 0,-1 0 0,0 0 0,0 0 1,1 0-1,-1 0 0,0 0 0,0 0 0,1 0 0,10 2 538,0 0 0,0-1 0,1-1 0,-1 0 0,0 0 0,13-3-1,26 0 112,75 7 396,153 27 0,-111-4-859,-49-6-12,147 6 1,-29-31-21,-176-1-196,112-25 1,-152 25-34,0-1 0,0 0 0,0-2 0,-1 0 0,-1-2 0,1 0 0,23-17 0,-33 20 50,-1 0 1,0-1 0,0 0 0,0 0 0,-1 0 0,-1-1 0,1 0-1,-1-1 1,-1 1 0,0-1 0,0 0 0,-1 0 0,0-1 0,-1 1 0,4-20-1,-4 4 89,-1 0 0,-1-1-1,-4-42 1,-20-78 144,13 104-280,-1 2 0,-2-1 0,-3 2 0,-34-67 1,33 76-14,-2 1 0,0 1-1,-2 1 1,-2 1 0,0 1 0,-34-30 0,29 34-13,-1 2 0,0 0-1,-1 2 1,-2 2-1,1 0 1,-43-13 0,-4 4 2,-126-24 0,-165-1 193,291 46-196,0 4-1,-136 15 1,168-8-4,1 2 0,0 2 1,1 2-1,1 1 1,0 3-1,1 1 0,0 3 1,2 1-1,1 1 1,0 3-1,2 1 1,-45 42-1,42-29 5,1 1-1,2 1 1,2 2 0,2 2-1,-32 59 1,56-88 4,1 1 1,0 0-1,2 0 0,0 0 1,-6 33-1,11-39 9,-1-1 0,2 1 0,0-1 1,0 1-1,1-1 0,0 1 0,1-1 0,1 0 1,0 0-1,7 20 0,-4-18 23,1-1-1,0 0 1,0 0-1,1 0 1,1-1-1,0 0 1,12 12-1,-6-10 30,1 0 0,0-1 0,0-1 0,27 14 0,-5-7 29,1-2 0,0-2 0,1-1-1,51 9 1,203 20-73,5-26-2582,-126-9 1421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4:48.5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383 1168 10490,'-1'1'97,"1"-1"0,-1 1 0,0 0-1,1 0 1,-1 0 0,1 0 0,-1 0-1,1 0 1,0 0 0,-1 0 0,1-1-1,0 1 1,0 0 0,0 2 0,0-3-43,0 0 0,0 1-1,0-1 1,0 1 0,0-1 0,0 0 0,1 1 0,-1-1 0,0 0 0,0 1 0,0-1 0,1 0 0,-1 0 0,0 1 0,1-1-1,-1 0 1,0 1 0,1-1 0,-1 0 0,0 0 0,1 0 0,-1 0 0,0 1 0,1-1 0,3 1 236,1-1 0,-1 1 0,0-1 0,0 0 0,7 0-1,-1 0-167,40 1 991,-1 3 0,1 2 1,74 19-1,144 56 138,18 5-841,-155-57-191,1-6 1,1-6-1,1-5 1,1-6 0,210-19-1,-67-18 167,328-22 50,-534 51-429,240-9-5,-3-23-9,-254 22 24,-1-2 0,0-2 0,-1-3-1,0-2 1,-2-2 0,57-35 0,-98 51 8,0 0 0,0 0 1,0-1-1,-1 0 0,-1-1 1,1 0-1,-2 0 0,1-1 0,-1 0 1,0-1-1,6-13 0,-5 5 181,0-1 0,-1 1-1,-1-1 1,-1-1 0,5-38-1,-5 15 66,-3-1-1,-4-73 0,-1 89-185,-1-1 0,-2 1 1,0 0-1,-2 1 0,-12-29 0,16 48-72,0-1 1,-1 1-1,-1 0 0,0 1 1,0-1-1,0 1 1,-1 0-1,0 1 0,-12-11 1,3 6 46,0 1 1,-1 1-1,-1 0 1,-18-7-1,-291-104 419,71 46-436,191 60-58,0 2 1,-94-5 0,-137 9-22,188 7 17,-51-1-55,-773-33-549,187-2 69,628 36 533,-116 1-9,158 4 1,-78 12 1,123-9-35,0 0 1,0 2-1,1 1 0,0 1 0,1 2 1,0 1-1,-36 22 0,43-21 40,1 1 0,1 0 0,0 2 0,0 0 0,2 1 0,0 1 0,2 0 0,0 1 0,-17 30 0,24-36 28,1 0 0,0 1 1,1 0-1,1 0 0,0 1 0,1 0 1,0-1-1,2 2 0,0-1 0,0 16 0,3 36 197,4 0 0,24 130 0,-23-170-85,1-1 1,2 0-1,0 0 1,2-1-1,1 0 1,15 25-1,-16-35-32,-1 0 0,2-1 0,0-1 0,1 0 0,0 0 0,1-2 0,0 1 0,1-2 0,0 0 1,21 10-1,-15-10-1,1-2 0,0-1 0,1 0 0,0-2 1,46 7-1,121-1 179,-31-15-960,0-7 0,176-35 0,-209 23-276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4:53.7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583 1213 11899,'1'0'289,"1"1"1,-1-1 0,0 1 0,1-1 0,-1 0 0,1 1 0,-1-1 0,1 0 0,-1 0-1,1 0 1,1 0 0,3 0 435,61 3 2779,228 7-32,-77-20-2381,-185 6-882,1-1 0,-1-2 0,0-1 0,45-17-1,-59 16-132,0 0 0,-1-1 0,0-1-1,-1 0 1,-1-1 0,0-1 0,0-1-1,-1 0 1,16-21 0,-15 15-32,-2 0 1,-1 0-1,-1-1 1,0-1-1,-2 0 1,0 0-1,10-37 1,-14 36-29,-1-1 0,-1 0 0,-1-1 0,-1 1 0,-1 0-1,-1-1 1,-5-36 0,1 41-9,0-1 1,-1 2-1,-1-1 0,0 0 0,-2 1 0,0 1 0,-2-1 0,0 1 1,-16-22-1,7 17 5,-1 0-1,0 1 1,-2 2 0,-1 0 0,-1 1 0,-43-27 0,14 16 66,-2 2 1,-75-28-1,65 32 53,0 3 0,-124-23-1,171 41-119,1 1-1,-1 1 0,1 1 0,-1 1 0,1 0 1,-1 1-1,1 1 0,0 0 0,0 2 0,0 0 1,1 1-1,-1 0 0,-23 14 0,-6 9 55,0 2 0,-62 57 0,83-67-44,-34 30 59,-67 73-1,103-99-19,2 2 0,0 1 0,2 1 0,1 0 0,-19 44 0,26-46 49,1 1-1,1 0 1,-10 56 0,17-64-39,0-1 1,1 1 0,1-1-1,0 1 1,2-1 0,7 36 0,-6-44-36,1 0 0,-1-1 0,2 1 0,-1-1 0,2-1 0,-1 1 1,1-1-1,0 1 0,1-2 0,14 15 0,-8-11 8,0-1-1,0-1 1,1-1-1,1 0 1,-1 0-1,27 10 1,-1-4 56,0-2 1,1-2-1,73 11 1,130 2 190,-138-19-1220,171-13 1,-198 1 130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5:04.2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10 691 11082,'-4'6'1881,"-1"5"6369,14-21-6002,2-12-32,16-18-303,12-11-185,14-17-439,18-5-217,17-6-488,17-4-184,3 12-304,2 1-88,-15 17-104,-21 5-376,-8 23-2233,-9 10 1801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5:08.5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378 2 10850,'-14'1'3718,"11"-1"-3107,1 1-1,0-1 1,-1 0 0,1 0-1,-1 0 1,1-1 0,-1 1 0,-2-1-1,1 0-566,1 1-1,0 0 1,-1 0 0,1 0-1,0 0 1,-1 1-1,1-1 1,0 1 0,-1 0-1,1 0 1,0 0-1,0 0 1,0 0 0,0 1-1,0-1 1,0 1-1,0 0 1,0 0 0,1 0-1,-3 3 1,-8 7-49,0 0-1,-15 21 1,26-31 21,-11 16-12,0 0 0,1 2 0,1-1 0,1 1 0,1 0 0,0 1 0,-7 31 0,-25 156 2,39-197-5,0 4 0,-72 590 23,72-308-64,19 2-36,-7-147 82,2-1 1,3 104-6,-22-34 19,-1 3 8,-12 112-11,3-119-5,17 2-4,4 162-9,-6-323 39,-1-22 149,2 0 0,1 0 0,8 56-1,-7-88-106,0 0 0,0-1 0,0 1 0,0 0 0,1 0 0,-1-1 0,1 1 0,0-1 0,3 4 0,-4-5-22,0-1-1,0 0 1,0 0 0,1 0-1,-1 0 1,0 0 0,1 0-1,-1 0 1,1 0 0,-1-1 0,1 1-1,0 0 1,-1-1 0,1 1-1,0-1 1,-1 0 0,1 0 0,0 1-1,-1-1 1,1 0 0,0-1-1,-1 1 1,4 0 0,41-13 1211,-36 10-986,0 0-1,1 0 1,16-2-1,-5 5-54,-1 0 0,0 2 0,31 5 1,19 2-86,-53-7-115,1-1-727,0 0 1,25-2-1,-35 0 386,0-1 1,14-5-1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5:15.9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488 1520 7666,'-12'-23'3052,"-20"-49"1736,31 76-4078,0 7-142,1-7-475,0 1 0,0 0 1,1 0-1,-1 0 1,1-1-1,0 1 1,1-1-1,-1 1 1,1-1-1,0 1 1,0-1-1,0 0 0,1 0 1,-1 0-1,1 0 1,0 0-1,0 0 1,1-1-1,-1 1 1,1-1-1,-1 0 0,1 0 1,0-1-1,0 1 1,1-1-1,-1 0 1,6 2-1,14 5 136,0-1-1,0-1 1,1-2-1,36 5 1,105-1 925,-22-3-175,155 36 106,-41-3-531,260-13 276,1-38-370,-427 9-349,-16 0 94,145-24-1,-189 21-84,0-3 0,-1 0 0,-1-2 0,0-1 0,0-2 1,-1 0-1,32-23 0,10-15 107,75-70-1,-137 113-157,-1-1 0,1 1-1,-2-1 1,1-1 0,-2 1 0,1-1-1,-1 0 1,-1-1 0,7-18 0,-1-9 22,10-65 1,-15 73-99,1-21 46,-3-1-1,-2-60 1,-2 110-35,0-12 49,-1-1-1,-1 1 1,0 0-1,-1 1 1,-1-1-1,0 0 1,-12-26-1,5 19-25,-1 1-1,-1 0 1,-1 0-1,-18-20 1,3 6-26,-43-38 1,54 57-2,-1 1-1,0 0 1,-2 2-1,-24-14 1,11 11 1,-1 2 0,-64-18 0,-80-8 14,30 8 0,126 26-15,-472-98-34,369 93 25,-151 5 0,139 6 15,69-2-8,0-4 1,-80-17 0,-132-46 25,249 60-33,1 2 1,-1 1-1,-1 1 1,1 2-1,-1 1 1,1 1-1,-1 2 1,1 2 0,-1 1-1,1 1 1,-38 11-1,15 0-2,-90 39 0,127-46-4,0 0 0,1 1 0,0 1 0,1 1 0,0 0 1,0 1-1,2 1 0,-22 25 0,8-1-77,-38 68 1,-13 48 65,52-101 10,0 1-20,3 2 0,2 0 1,-28 113-1,46-149 36,1 1-1,2-1 0,0 1 1,1-1-1,1 1 1,4 28-1,0-22 4,2-1-1,0 1 1,2-1-1,17 35 1,-10-30 5,1-1 1,1 0-1,2-1 0,1-1 1,2-1-1,0 0 1,53 43-1,-53-52 23,2-1 0,0-2-1,1-1 1,0 0 0,1-2 0,0-1-1,1-2 1,47 11 0,-20-10 53,1-2 0,0-3-1,89-2 1,-43-9-81,0-5 0,140-33-1,21-7-1968,-229 45 1564,99-20-667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5:36.3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44 16924,'69'8'2746,"-39"-5"-1948,45 9 0,-38-3-421,-13-2-85,1-1 1,-1-1-1,1-1 1,45 0-1,8-11 360,1-3-1,87-24 1,-82 15-248,125-11 0,-58 28-231,-124 4-152,0 1 0,0 2 0,42 11 1,-48-9-13,35 12 17,117 21 1,-79-32-5,165-5 1,-56-4 171,-145 5-48,103 23 0,2 0 47,179-3 896,-282-20-868,80 14 52,-104-11-260,1-1 1,1-3-1,43 0 1,-48-6-15,0-1-1,35-9 1,64-23 60,-116 31-41,2 1 27,0 0-1,0 1 1,31-1-1,57 6 282,-72-1-171,33 1 420,-1-3 0,86-12-1,-31-2-170,-116 15-1616,-13 3-830,-20 0 653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5:41.5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606 1577 13531,'-1'0'275,"0"0"1,0 0 0,0 0-1,1 0 1,-1 0-1,0 0 1,0 0 0,1 0-1,-1 0 1,0 0-1,0 0 1,1-1-1,-1 1 1,0 0 0,0-1-1,1 1 1,-2-1-1,3 0-186,-1 0 0,0 0-1,1 1 1,-1-1-1,1 0 1,0 0-1,-1 0 1,1 1 0,0-1-1,-1 0 1,1 1-1,0-1 1,0 0 0,1 0-1,4-4 239,0 0 0,1 1 0,0 0 0,0 0 0,0 1 0,0 0 0,9-3 0,1 1 386,35-4-1,-22 3-384,-1 0-1,1-2 1,-1-2 0,-1-1-1,49-24 1,-30 8 2,-2-1 0,59-48-1,-74 51-176,-2-1 0,0-1 0,-2-1 0,-1-1-1,-2-2 1,37-60 0,-50 70-74,-1 0-1,0 0 1,-2-1 0,10-43 0,-12 32 74,-1 1 1,0-62 0,-4 53 8,-5-77 335,3 96-408,-1-1 0,-2 1 0,-8-27 0,5 23-65,-1 1 1,-1 0 0,-2 0-1,0 1 1,-2 1 0,0 0-1,-2 1 1,0 1 0,-32-32-1,28 36-18,-2 1 0,1 2-1,-2 0 1,-34-16-1,-8-5 11,53 28-14,-68-35 34,70 37-21,-1 1-1,0 1 1,0 0-1,0 0 1,-23-2 0,-22 5 11,1 1 1,-100 18 0,10-1-3,124-17-30,0 2-1,0 0 1,0 2 0,0 0 0,1 1-1,-34 15 1,44-15 2,-1 0-1,1 0 1,1 1-1,-1 0 1,1 0-1,0 1 1,1 1-1,0-1 1,0 1-1,1 1 1,0-1-1,1 1 1,-9 17-1,5-2 7,-12 39 1,4-7 5,-41 100 2,50-126-9,2 0 0,2 1 0,1 0 1,0 40-1,1-33-1,0 12-7,1 1 0,3 0-1,11 80 1,33 108 29,17-5 115,-58-224-105,0 1 1,1-1-1,0-1 1,1 1-1,0-1 1,8 11-1,-10-16 18,1 0 0,-1 0-1,2 0 1,-1 0 0,0-1 0,1 0 0,-1 0 0,1-1-1,0 1 1,1-1 0,-1 0 0,7 1 0,2 0 26,0-1 1,0 0-1,1-1 1,-1-1-1,0-1 1,1 0-1,-1-1 0,27-5 1,10-5 316,60-21-1,-55 14-301,-15 6-1831,45-20 1,-58 23-1161,8-1 941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5:42.9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330 0 8578,'-1'1'5515,"1"3"-3710,0-2-1453,0 1 0,1 0 0,-1 0 1,0-1-1,0 1 0,-1 0 0,1-1 0,-1 4 0,0-3-21,1-1 0,0 1 0,-1 0-1,1 0 1,0 0 0,0-1 0,1 1 0,0 5 0,6 12 1012,-5-17-1206,-1 0-1,1 1 0,-1-1 0,0 1 1,0 0-1,-1-1 0,1 1 1,0 0-1,-1-1 0,0 1 0,0 0 1,0 0-1,-1-1 0,1 1 0,-1 0 1,0-1-1,0 1 0,-2 4 1,-116 324 1696,51-108-716,65-214-1159,0-1 1,0 1 0,-1 0 0,-1-1 0,0 0 0,0 0 0,0 0 0,-1-1-1,-1 0 1,1 0 0,-1 0 0,-1-1 0,1 0 0,-1 0 0,-1-1 0,1 0-1,-12 5 1,13-7-471,5-4 27,0 1 0,0 0 0,0 1 0,0-1 0,0 0 1,1 0-1,-5 4 0,0 3-1138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7:49.9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29 10562,'-1'-6'1021,"2"-11"4440,-1 17-5347,0 0 1,0 0 0,0-1-1,0 1 1,0 0 0,1-1-1,-1 1 1,0 0 0,0-1-1,0 1 1,1 0 0,-1 0-1,0-1 1,0 1-1,0 0 1,1 0 0,-1 0-1,0-1 1,1 1 0,-1 0-1,0 0 1,1 0 0,-1 0-1,0 0 1,1-1 0,-1 1-1,0 0 1,1 0 0,-1 0-1,0 0 1,1 0 0,-1 0-1,0 0 1,1 0 0,-1 0-1,0 0 1,1 1 0,-1-1-1,0 0 1,0 0 0,1 0-1,-1 0 1,2 1 87,-1 0 1,0 0-1,1-1 0,-1 1 0,0 0 1,0 0-1,0 0 0,0 0 1,0 0-1,0 1 0,0-1 0,0 0 1,0 0-1,0 3 0,10 22 1131,-8-17-932,33 84 2116,69 127 0,-31-97-1882,13 23-286,-69-116-481,-15-29-740,-2-6 172,-1-9-352,-5-18 150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5:44.1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3 7954,'-4'-2'4612,"4"2"-4533,-4 5 2483,3 0-1992,0 1-1,0-1 1,0 0 0,1 0-1,0 1 1,0-1-1,1 0 1,-1 0-1,1 1 1,0-1-1,2 6 1,53 169 3326,-42-119-3538,-3 0-1,5 92 0,-14-76-378,3 44-85,-2-98-1396,7 31-1,-11-59-2268,0-1 2318,0-3 520,-1-11-529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5:44.6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64 58 14571,'10'-20'3108,"-10"20"-3016,0-1-1,0 1 1,0 0 0,0 0-1,0-1 1,1 1-1,-1 0 1,0 0 0,0 0-1,0-1 1,1 1 0,-1 0-1,0 0 1,0 0-1,1 0 1,-1-1 0,0 1-1,0 0 1,1 0-1,-1 0 1,0 0 0,1 0-1,-1 0 1,0 0 0,0 0-1,1 0 1,0 0 7,-1 1 0,1-1 0,-1 1 1,0-1-1,1 1 0,-1-1 0,1 1 1,-1-1-1,0 1 0,1 0 0,-1-1 0,0 1 1,0-1-1,0 1 0,1 0 0,-1-1 1,0 1-1,0 0 0,2 12 455,0-1 0,-1 0 0,-1 1 0,-1 21-1,1-26-452,-1-1-1,-1 0 1,1 1-1,-1-1 1,0 0-1,-1 0 1,1-1-1,-2 1 1,-5 10-1,8-16-97,1 0 0,-1 0 0,0 0 0,0 0 0,0 0 0,0 0 0,0 0 0,0 0 0,0 0 0,-1-1 0,1 1 0,0 0 0,-2 0-1,3-1-1,-1 0-1,0 0 0,0 1 0,1-1 0,-1 0 1,0 0-1,1 0 0,-1-1 0,0 1 0,1 0 0,-1 0 1,0 0-1,1 0 0,-1-1 0,0 1 0,1 0 1,-1-1-1,0 1 0,0-1 0,-1 0-7,0-1 0,1 0 1,-1 0-1,0 0 0,1-1 0,-1 1 0,1 0 0,0 0 0,-1-1 1,1 1-1,-1-6 0,-2-5-58,1-1-1,0 1 1,-1-26 0,4 32 44,0 1 1,0-1-1,0 1 0,1-1 1,0 1-1,1-1 0,-1 1 1,1 0-1,0 0 0,4-7 1,-5 11 30,0-1 1,1 1 0,-1 0 0,1 0-1,-1 0 1,1 0 0,0 0-1,0 1 1,0-1 0,0 0 0,0 1-1,0 0 1,0-1 0,1 1-1,-1 0 1,5-2 0,-4 3 30,1-1 0,-1 1 0,0 0 0,1 0 0,-1 0 0,1 0 0,-1 0 0,0 1 0,1-1 0,-1 1 0,4 1 0,4 3 92,-1-1-1,0 2 0,0-1 0,0 1 1,-1 1-1,11 9 0,-5-4-25,-1 2 0,18 19 0,-28-28-601,0 1 1,0-1-1,-1 1 1,1 0 0,-1 0-1,-1 0 1,1 0 0,-1 0-1,0 1 1,2 9 0,-3 16-1652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5:49.6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240 1640 6633,'0'-1'136,"0"0"27,0 0 0,0 0 0,0 0 0,1 0 0,-1 0 1,0 0-1,0 0 0,1 0 0,-1 0 0,1 0 0,-1 0 1,1 0-1,-1 0 0,1 0 0,-1 0 0,1 1 0,0-1 1,1-1-1,-2 5 2188,0-2-2229,0-1-1,0 1 1,-1-1-1,1 1 1,0-1-1,0 1 0,0-1 1,0 1-1,0-1 1,1 1-1,-1-1 1,0 1-1,0-1 1,0 1-1,0-1 0,0 1 1,1-1-1,-1 1 1,0-1-1,0 0 1,1 1-1,-1-1 1,0 1-1,1-1 0,-1 0 1,1 1-1,5-1 293,0 0-1,0-1 1,-1 0-1,1 0 0,0 0 1,-1-1-1,1 0 1,5-2-1,-1 0 121,1 1-259,0 0 0,0 1 1,0 0-1,0 1 0,1 1 1,12 0-1,71 9 86,-46-3-212,523 31 1241,-101-18-188,-201 6-636,53 0 436,-277-28-840,-1-1 1,83-20 0,-72 12-71,63-5 0,95 12 117,-68 4-95,-122-1-87,0-1 0,-1 0 0,0-2 0,0-1 0,24-9 0,106-51 241,2-1-2,-34 33-124,10-3 381,-121 33-478,0-1-1,-1 0 1,1 0-1,-1-1 1,0-1-1,-1 1 0,1-1 1,-1-1-1,-1 0 1,0 0-1,0 0 0,0-1 1,7-13-1,-1-1-10,-1-1-1,-2 0 1,0 0-1,8-37 1,-14 48-4,-1-1 0,0 0 0,-1 0 1,-1-1-1,-1-24 0,-1 29 17,0 0 1,-1 1-1,0-1 0,-1 1 1,0-1-1,0 1 1,-1 0-1,0 0 0,-7-10 1,-12-16 76,-2 1 0,-46-49 1,-70-54-106,53 53 2,78 75-20,-114-104-13,108 100 11,-1 0 1,-1 2-1,0 0 1,-1 1-1,-37-14 1,-9 6 5,0 3-1,-73-7 1,-79-18 6,69-3 1,64 17-114,-153-26 0,-16 25 13,92 11 95,90 5-25,-105-31 0,115 25-90,-1 2 1,-99-9-1,119 21 13,0 3 0,0 1-1,-1 2 1,2 2 0,-66 17 0,-107 46-264,34-10 234,117-40 119,-4 0 9,1 3 1,-68 32-1,119-46-7,1 2-1,0 0 1,0 0-1,1 1 1,1 1-1,0 0 1,0 1-1,1 1 1,0-1-1,1 1 1,1 1-1,0 0 1,1 1-1,0-1 1,-8 24-1,3-1 12,2-1-1,-7 42 0,-8 78-19,25-147 11,-5 37 6,2 1-1,2 0 1,2 0 0,2 0 0,3-1 0,1 1 0,2-1-1,17 55 1,-14-65 57,2-1-1,1 0 0,29 52 1,-34-72-18,1 0-1,0-1 1,1-1 0,0 0 0,1 0 0,1-1-1,0-1 1,0 0 0,1-1 0,19 11 0,-15-12 0,1-1 1,0 0 0,0-2 0,1 0-1,-1-2 1,1 0 0,28 2-1,2-3 45,90-6-1,69-25-550,4 1-3030,-101 25 2043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6:00.0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54 48 8546,'2'-9'1836,"0"-7"1381,-4 13-1666,-5 7-216,7-3-1261,-1-1 0,1 0 0,-1 0 0,1 1 0,0-1 0,-1 0 0,1 1 0,0-1 0,-1 0 0,1 1 0,0-1 0,0 0 0,-1 1 0,1-1 0,0 0 0,0 1 0,0-1 0,-1 1 0,1-1 0,0 1 0,0-1 0,0 1 0,0-1 0,0 0 0,0 1 0,0-1 0,0 1 0,0-1 0,0 1 0,0-1 0,0 1 0,0-1 0,0 1 0,1-1 0,-1 0 0,0 1 0,1 0 16,0-1-1,0 0 1,-1 1-1,1-1 1,0 0 0,0 0-1,0 0 1,-1 0-1,1 0 1,0 0-1,0 0 1,0 0 0,0 0-1,-1 0 1,1 0-1,0-1 1,0 1 0,-1 0-1,1-1 1,0 1-1,0-1 1,14-5 404,1 1 0,-1 1 0,1 0 0,18-1 1,10-3 95,-24 5-387,1 1 0,0 1 1,0 1-1,0 1 1,26 5-1,41 0-22,-40-4 33,60 11 0,39 2 141,69-20 263,-32 0 138,-58 14-618,-131-13-85,-6-1-34,-11 2-22,-1 1 0,1 1-1,-1 1 1,-26 4 0,13-2 1,-322 47-61,342-46 64,-23 1 2,0-1 0,0-2 0,-42-4 0,-37 1 0,103 2-1,-178 2 164,96 3 101,14-1 182,146-20-217,62-1-17,-56 9-96,3 1 56,115 6 1,-21 1 91,28-2-113,-143 5-121,90 16-1,-98-10-18,53 9 45,-82-16-25,0-2 0,-1 1-1,1-2 1,0 0-1,16-3 1,-24 3 26,13-2 71,-19 3-114,1 0 1,-1 0-1,1 0 1,-1 0-1,1 0 1,0 0 0,-1 0-1,1 0 1,-1-1-1,1 1 1,-1 0 0,0 0-1,1-1 1,-1 1-1,1 0 1,-1-1-1,1 1 1,-1 0 0,0-1-1,1 1 1,-1-1-1,0 0 7,-1 1 0,0-1-1,0 1 1,1-1 0,-1 1-1,0-1 1,0 1-1,0 0 1,0-1 0,0 1-1,1 0 1,-1 0 0,-1 0-1,1-1 8,-20-3 11,1 0 0,-1 1 0,0 0 1,0 2-1,-25 2 0,44-1-142,-24 2-232,10-2-4468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6:09.5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224 111 7970,'0'0'3370,"-6"-13"-995,-6-16 746,13 25-1034,-1 4-2011,1 0 0,-1 0 0,0 0 0,0 0 1,0 0-1,0 0 0,0-1 0,0 1 0,0 0 1,0 0-1,1 0 0,-1 0 0,0-1 1,0 1-1,0 0 0,0 0 0,0 0 0,0 0 1,0-1-1,0 1 0,0 0 0,0 0 0,0 0 1,0-1-1,0 1 0,0 0 0,0 0 1,0 0-1,0 0 0,0-1 0,-1 1 0,1 0 1,0 0-1,0 0 0,0 0 0,0 0 0,0-1 1,0 1-1,0 0 0,-1 0 0,1-1 4,-1 0 0,0 0-1,1 1 1,-1-1 0,0 0-1,0 1 1,0-1 0,0 1-1,0-1 1,0 1 0,0-1-1,0 1 1,0-1-1,0 1 1,0 0 0,0 0-1,0-1 1,0 1 0,0 0-1,0 0 1,0 0 0,0 0-1,0 0 1,0 1 0,0-1-1,0 0 1,0 0 0,0 1-1,0-1 1,0 0-1,-2 2 1,-3 1-5,0 0-1,0 1 0,-10 8 1,4-3 64,5-4-7,1 0 0,0 0 0,0 1 0,0-1 0,0 2 0,1-1 0,-7 11 0,2 0 269,1 1 0,-8 19 1,9-17-286,1 0 0,1 1 1,0 0-1,-3 31 1,8-42-44,0 0 0,1 0 0,0 0 0,0 0 0,1 0 0,1 0 0,-1 0 0,2 0 0,-1-1 0,1 1 0,8 16 0,-8-20-19,1 0-1,-1 0 0,1 0 0,0-1 0,0 1 0,1-1 0,0 0 0,0 0 0,0-1 0,0 1 0,1-1 0,-1 0 0,1-1 0,0 1 0,1-1 0,-1 0 0,0-1 0,1 0 0,-1 0 0,11 2 0,-3-2-26,-1-1 0,0-1 0,1 0 0,-1-1 0,0 0 0,1-1 0,-1-1 0,0 0 0,14-6 0,-17 6 21,0-1 0,0-1 0,0 0 0,-1 0 0,0-1 0,0 0 0,-1-1 1,1 0-1,-1 0 0,-1-1 0,13-15 0,-16 17 2,0 0 0,-1-1 1,0 1-1,0-1 0,-1 1 1,0-1-1,0 0 0,0 0 0,-1 0 1,0 0-1,0 0 0,-1 0 0,0 0 1,0 0-1,-1 0 0,0 0 1,0 0-1,0 0 0,-1 0 0,0 1 1,-1-1-1,-2-6 0,-2 1 62,1 1-1,-1 0 0,-1 0 1,0 0-1,-1 1 1,-18-16-1,-19-9 7,32 26-177,0-1 0,1 0 0,-17-18 0,28 25-230,0-1 0,0 1 0,0 0 0,0-1 0,1 1 0,-1-1 0,1 1 0,0-1 0,0 0 0,1 1 0,-1-1 0,1 0 0,0 0 0,0-6 0,-1-5-1007,-3-32-750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6:19.0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52 47 8786,'6'1'2367,"6"0"-284,-12-1-1999,1 0-1,-1 0 1,0 0 0,0 0-1,1 0 1,-1 0 0,0 0-1,0 0 1,0 0 0,1-1 0,-1 1-1,0 0 1,0 0 0,0 0-1,1 0 1,-1 0 0,0 0 0,0 0-1,0-1 1,1 1 0,-1 0-1,0 0 1,0 0 0,0 0-1,0-1 1,0 1 0,1 0 0,-1 0-1,0-1 1,0 1 0,0 0-1,0 0 1,0 0 0,0-1-1,0 1 1,0 0 0,0-1-21,0 1 1,0 0-1,0 0 1,0 0-1,0 0 1,0 0-1,0 0 1,-1 0-1,1 0 0,0-1 1,0 1-1,0 0 1,0 0-1,0 0 1,0 0-1,0 0 1,-1 0-1,1 0 1,0 0-1,0 0 1,0 0-1,0 0 0,0 0 1,0 0-1,-1 0 1,1 0-1,0 0 1,0 0-1,0 0 1,0 0-1,0 0 1,-1 0-1,1 0 0,0 0 1,0 0-1,0 0 1,0 0-1,0 1 1,0-1-1,0 0 1,0 0-1,-1 0 1,1 0-1,0 0 1,0 0-1,0 0 0,0 0 1,0 0-1,0 1 1,0-1-1,0 0 1,0 0-1,-1 2 148,1 1 0,0-1 0,-1 0-1,0 0 1,1 0 0,-1 1 0,0-1-1,0 0 1,0 0 0,0 0 0,-1 0 0,1-1-1,0 1 1,-1 0 0,1 0 0,-4 2 0,-4 6 251,8-10-436,1 1 0,0-1 0,0 0-1,-1 1 1,1-1 0,0 0 0,0 1-1,0-1 1,0 0 0,0 1 0,-1-1 0,1 1-1,0-1 1,0 0 0,0 1 0,0-1-1,0 1 1,0-1 0,0 1 0,0-1-1,0 0 1,1 1 0,-1-1 0,0 1-1,0-1 1,0 0 0,0 1 0,1-1-1,-1 0 1,0 1 0,0-1 0,1 0 0,-1 1-1,0-1 1,0 0 0,1 0 0,-1 1-1,0-1 1,1 0 0,-1 0 0,0 1-1,1-1 1,0 0 0,22 10 835,-11-5-680,-10-4-172,-1 0 0,1 0 1,0-1-1,0 1 1,0-1-1,0 1 1,0-1-1,0 0 1,0 0-1,0 0 1,0 0-1,0 0 1,0 0-1,0 0 0,3-1 1,-4 0-8,0 1-1,0 0 1,0 0-1,0-1 1,0 1 0,0-1-1,0 1 1,0-1-1,0 1 1,-1-1 0,1 1-1,0-1 1,0 0 0,-1 1-1,1-1 1,0 0-1,-1 0 1,1 0 0,-1 1-1,1-1 1,-1 0-1,1 0 1,-1 0 0,0 0-1,1 0 1,-1 0-1,0 0 1,0 0 0,0 0-1,1-2 1,-3-5 33,0 0-1,-1 0 1,0 0-1,0 0 1,0 0 0,-1 1-1,0 0 1,-6-8-1,8 13-1,2 0-11,-1 1 0,0 0 0,0 0 0,0 0 0,1 0-1,-1 0 1,0 0 0,-1 1 0,1-1 0,0 0 0,0 0 0,0 1 0,0-1 0,0 1 0,-1-1 0,1 1-1,0-1 1,-1 1 0,1 0 0,0 0 0,0-1 0,-1 1 0,1 0 0,0 0 0,-1 0 0,1 1 0,0-1-1,-1 0 1,1 0 0,0 1 0,-1-1 0,1 1 0,0-1 0,0 1 0,-2 0 0,0 1 32,0 0 0,-1 0 1,1 0-1,0 1 1,0-1-1,0 1 1,1-1-1,-1 1 0,0 0 1,1 0-1,-3 5 1,2-2 31,0 1 0,1-1 0,-1 1 1,1 0-1,1 0 0,-1 0 1,1 0-1,0 0 0,1 10 0,0-14-64,0 0 0,0-1 0,0 1 0,0-1 0,1 1 0,-1-1 0,1 1 0,0-1 0,0 1 0,0-1 0,0 1 0,0-1 0,0 0 0,1 0 0,-1 1-1,1-1 1,-1 0 0,1 0 0,0-1 0,0 1 0,0 0 0,0-1 0,0 1 0,0-1 0,0 1 0,1-1 0,-1 0 0,5 2 0,-2-2 19,-1-1 1,1 1 0,0-1 0,0 0-1,0 0 1,0 0 0,0-1 0,-1 0-1,1 0 1,0 0 0,-1 0-1,1-1 1,0 0 0,-1 0 0,0 0-1,1 0 1,-1-1 0,0 1 0,0-1-1,4-5 1,5-3 166,-1-1-1,-1 0 0,0-1 1,14-21-1,-22 29-114,0-1-1,0 0 0,0 0 0,0 0 0,-1 0 1,2-8-1,-4 13-85,1 1 0,-1-1 0,0 0 0,0 1 0,1-1 0,-1 0 0,0 0 0,0 1 0,0-1 0,0 0 0,0 0 0,0 1 0,0-1 0,0 0 0,0 0 0,-1 1 0,1-1 0,0 0 0,0 0 0,-1 1 0,1-1 0,0 0 0,-1 1 0,1-1 0,0 1 0,-1-1 0,1 0 0,-1 1 0,1-1 0,-1 1 0,0-1 0,1 1 0,-1-1 0,1 1 0,-1 0 0,0-1 0,0 1 0,1 0 0,-1-1 0,0 1 0,1 0 0,-1 0 0,0 0 0,0 0 0,1 0 0,-1 0 0,0 0 0,0 0 0,1 0 0,-1 0 0,0 0 0,0 0 0,-1 1 0,-4 0-39,-1 1 1,1 0-1,-1 0 0,-11 6 1,6-2-569,-22 16 0,5 2-4128,23-19 2542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6:34.2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130 100 8786,'-8'-13'1141,"-1"-1"0,0 1 0,-22-23 0,22 27-549,8 7-434,-1 0 0,-1 0 0,1 1 1,0-1-1,0 1 0,0 0 0,-1-1 1,-2 0-1,5 2-140,0 0 1,0 0-1,-1 0 1,1 0 0,0 0-1,0 0 1,0 0-1,0 0 1,-1 0-1,1 0 1,0 0-1,0 1 1,0-1-1,0 0 1,-1 0-1,1 0 1,0 0-1,0 0 1,0 0-1,0 0 1,0 1-1,0-1 1,-1 0-1,1 0 1,0 0-1,0 0 1,0 0-1,0 1 1,0-1-1,0 0 1,0 0-1,0 0 1,0 0-1,0 1 1,0-1-1,0 0 1,0 0 0,0 0-1,0 0 1,0 1-1,0-1 1,0 0-1,0 8 464,4 25 886,1 43 0,2 22-118,25 219 1405,-30-236-2027,0 146 491,-17 0-323,6-156-411,4 0-1,4 91 1,24 286 183,-16-334-494,6 173 116,-28-16 274,1-60-353,13-148-97,9 87 0,1-74-7,-4 1 0,-8 145 0,-9-76-40,9 192-1,5-188-186,-19 172 0,8-236 195,1-14 12,1 81 1,9-107-20,1 69-194,-13 133 1,5-147 223,4-61 3,-8 50 1,3-47 74,0 75-1,4-85 670,2-32-441,-4 7-178,4-10-734,1-8-11,2-25-1448,1-13 737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6:36.5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159 146 11658,'-10'-2'823,"0"1"0,0-1-1,-1 2 1,1-1 0,0 2-1,-17 1 1,16-4 624,10 2-1317,0-1-1,1 1 0,-1 0 0,0-1 1,0 1-1,1 0 0,-1 0 0,0-1 1,0 1-1,1 0 0,-1 0 1,0 0-1,0 0 0,1 0 0,-1 0 1,0 0-1,0 0 0,0 0 0,1 1 1,-1-1-1,0 0 0,0 0 0,1 1 1,-1-1-1,0 1 0,1-1 0,-1 0 1,0 1-1,7-9 288,1-1 1,0 1 0,1 0-1,0 1 1,12-10 0,-4 3-148,-9 9-206,3-5 39,0 1 0,1 1-1,0 0 1,0 0 0,22-10 0,-32 18-97,1-1 1,-1 0-1,1 1 1,-1-1-1,1 1 1,-1 0-1,1-1 1,0 1 0,-1 0-1,1 0 1,-1 0-1,1 0 1,-1 0-1,1 0 1,0 1-1,-1-1 1,1 0 0,-1 1-1,1-1 1,-1 1-1,1 0 1,-1-1-1,2 2 1,-1 0-6,-1 0 1,0-1 0,1 1-1,-1 0 1,0 0-1,0-1 1,0 1-1,0 0 1,-1 0-1,1 0 1,0 0 0,-1 0-1,1 0 1,-1 1-1,0-1 1,0 0-1,0 2 1,0 21-8,-2-1 1,0 1-1,-2-1 1,-1 0-1,0 0 1,-14 34-1,-10 9-16,-51 87 0,62-122 25,-7 17 2,-21 62 1,26-58 31,58-119 707,-35 62-678,-1 1 0,1 0-1,0 0 1,0 0 0,0 0 0,1 1-1,-1-1 1,0 1 0,1-1 0,0 1-1,7-3 1,5-1 27,27-6 0,-20 6-68,-5-1-280,29-14 0,-33 14-940,1 0 1,0 1 0,17-4 0,-4 4-145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6:36.8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 72 15563,'-9'4'5217,"3"-6"-3136,4-7-1177,-1 0-392,5-6-872,3 0-448,1 1-1433,17 3 1209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6:37.1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0 283 15979,'7'-5'1617,"6"-14"1279,2-4-655,9-10-649,0-2-360,5 5-487,2-4-241,-5 2-304,-1 10-32,-8 0-72,-4 10-72,-6 4-256,-3 1-184,-12 16-4961,3 0 2584,-2 4 1569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8:26.5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45 11811,'0'-3'444,"0"0"1,0 0 0,1-1-1,0 1 1,-1 0 0,1 0 0,2-4-1,-3 6-289,1 0 0,-1 0-1,1 0 1,-1 1 0,0-1-1,1 0 1,0 0 0,-1 1-1,1-1 1,-1 0 0,1 1-1,0-1 1,-1 0 0,1 1-1,0-1 1,0 1 0,0-1-1,-1 1 1,1 0 0,0-1-1,0 1 1,0 0 0,0-1-1,0 1 1,0 0 0,0 0-1,0 0 1,-1 0 0,3 0-1,-3 0-88,1 1-1,-1-1 0,1 1 1,-1-1-1,1 0 0,-1 1 1,1-1-1,-1 1 0,1-1 1,-1 1-1,0 0 0,1-1 0,-1 1 1,0-1-1,1 1 0,-1 0 1,0-1-1,0 1 0,0 0 1,0-1-1,1 1 0,-1-1 1,0 2-1,0 1 204,20 87 2315,13 130 0,-29-186-2339,-4-33-243,9 53 147,-8-50-163,0 1 0,0 0 0,1-1 0,-1 1 1,1-1-1,1 0 0,-1 0 0,6 8 1,-8-11-49,1-1 1,-1 1 0,1-1 0,-1 1 0,1-1 0,-1 1-1,1-1 1,-1 1 0,1-1 0,0 0 0,-1 1 0,1-1 0,0 0-1,-1 0 1,1 1 0,0-1 0,-1 0 0,1 0 0,0 0 0,-1 0-1,1 0 1,0 0 0,-1 0 0,2 0 0,0 0-99,-1-1 1,0 1-1,0-1 1,0 0-1,0 1 1,-1-1-1,1 0 1,0 0-1,0 1 1,0-1-1,0 0 1,-1 0-1,2-2 1,1-2-695,0-1 0,-1 1 1,1-1-1,1-7 1,4-14-598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6:37.7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35 1 13867,'0'0'263,"-1"1"1,0-1-1,1 1 1,-1-1-1,1 1 0,-1-1 1,0 1-1,1-1 0,0 1 1,-1-1-1,1 1 1,-1 0-1,1-1 0,0 1 1,-1 0-1,1 0 1,0-1-1,0 1 0,-1 0 1,1 0-1,0 0 0,0 0-155,0 0 0,0 0 0,0-1 0,0 1 0,0 0 0,0 0-1,0 0 1,0-1 0,0 1 0,1 0 0,-1 0 0,0-1 0,1 1 0,-1 0-1,0-1 1,1 1 0,-1 0 0,1-1 0,-1 1 0,1-1 0,-1 1-1,1-1 1,-1 1 0,1-1 0,0 1 0,-1-1 0,1 1 0,-1-1 0,1 0-1,0 1 1,0-1 0,1 1 0,19 2 565,32 10 0,-44-10-554,-1 0-1,1 0 0,-1 1 0,0 1 0,0-1 1,10 9-1,1 2 310,-7-7 56,0 2 0,-1 0 0,0 0 0,9 13 0,-18-22-415,-1 1 0,0 0 0,0 0 0,0 0 0,-1 0 0,1 0 0,0 0 0,-1 0 0,1 0 0,-1 0 0,0 0 0,0 0 0,0 0 0,0 0 0,0 0 0,0 0 0,0 0 0,-1 0 0,1 0 0,-1 0 0,1 0 0,-1 0 0,0 0 0,0 0 0,0 0 0,0 0-1,0-1 1,0 1 0,-2 1 0,-3 5 84,-1 0 0,0-1 0,0 0 0,-14 10 0,-22 16 34,-105 76-1271,147-109 1050,-19 15-2015,19-14 1996,1-1 0,0 0-1,0 0 1,0 0 0,-1 1 0,1-1 0,0 0 0,0 1 0,0-1-1,0 0 1,-1 0 0,1 1 0,0-1 0,0 0 0,0 1 0,0-1 0,0 0-1,0 1 1,0-1 0,0 0 0,0 1 0,0-1 0,0 1 24,1-1 1,-1 1-1,0-1 1,1 0-1,-1 1 1,0-1-1,1 0 1,-1 1-1,1-1 1,-1 0-1,1 0 0,-1 0 1,1 1-1,-1-1 1,0 0-1,1 0 1,-1 0-1,1 0 1,0 0-1,22 3-662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6:38.5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20 118 12723,'-1'0'275,"0"1"0,0-1 0,0 0 0,1 1 0,-1-1 0,0 0 0,0 1 0,0-1 0,0 1 0,0 0 0,0-1 0,1 1 0,-1 0-1,0-1 1,0 1 0,1 0 0,-1 0 0,1-1 0,-1 1 0,1 0 0,-1 0 0,1 0 0,-1 0 0,1 0 0,0 0 0,-1 0 0,1 0 0,0 0 0,0 0 0,0 0 0,0 0 0,0 0 0,0 0 0,0 1 0,1 5 318,0 0 0,0-1-1,1 1 1,3 7 0,-4-9-341,80 217 3681,-75-206-3906,21 57 207,-23-63-352,1 0 1,0-1 0,1 1 0,0-1 0,7 8 0,-13-16 47,1 0 0,0-1 0,-1 1-1,1 0 1,-1-1 0,1 1 0,0-1 0,-1 1 0,1 0-1,0-1 1,0 0 0,-1 1 0,1-1 0,0 1-1,0-1 1,0 0 0,0 0 0,-1 1 0,1-1-1,0 0 1,2 0 0,-2 0-90,0-1 0,0 0 1,-1 1-1,1-1 0,0 0 0,0 0 0,0 1 0,0-1 0,-1 0 1,1 0-1,0 0 0,-1 0 0,1 0 0,-1 0 0,1 0 1,-1 0-1,1 0 0,-1 0 0,0-2 0,8-23-2558,1-3 919</inkml:trace>
  <inkml:trace contextRef="#ctx0" brushRef="#br0" timeOffset="1">332 1 16468,'-2'0'1815,"0"0"-1456,-1 1 1,1 0-1,0-1 1,0 1 0,0 0-1,0 0 1,0 0-1,0 1 1,0-1 0,0 0-1,0 1 1,0-1 0,0 1-1,-1 2 1,-25 29 1053,27-31-1280,-22 32 623,2 1 0,-32 72 1,45-92-658,2-2-37,-1 0 36,1 0-1,1 0 1,0 0-1,1 1 1,0 0-1,-2 14 0,6-26-74,0 0 0,0 1 1,0-1-1,0 0 0,0 0 0,1 0 0,-1 0 0,1 0 0,-1 0 0,1 0 0,0 0 0,0 0 0,0 0 0,0 0 0,0-1 0,0 1 0,0 0 0,1 0 0,-1-1 0,0 1 0,1-1 0,0 0 1,-1 1-1,1-1 0,0 0 0,-1 0 0,1 0 0,0 0 0,0 0 0,0 0 0,3 0 0,2 1 12,-1-1-1,0 0 1,1 0-1,-1-1 1,0 1-1,1-2 1,-1 1-1,0-1 1,7-1-1,10-4-29,-1-2 1,0 0-1,-1-2 0,0 0 0,0-1 0,28-21 0,-40 26-98,56-42-843,-57 42 275,-1-1 0,1-1 0,-1 1 1,-1-1-1,10-15 0,-2-5-1964,8 2 954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6:39.2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158 248 16748,'20'38'2958,"61"107"4512,-73-132-7018,-1 1 0,0 0 0,-1 0 0,8 28 0,-12-38-404,-1 1 0,0 0 0,-1 0 1,1 0-1,-1 0 0,0-1 0,0 1 0,0 0 1,-1 0-1,0 0 0,0 0 0,0-1 0,0 1 1,-1 0-1,0-1 0,0 1 0,0-1 0,0 0 1,-6 7-1,5-8-30,0-1 0,0 1 0,0-1 0,0 1 0,0-1 0,-1 0 1,1-1-1,-1 1 0,0-1 0,1 1 0,-1-1 0,0 0 0,-6 0 0,-7 2-45,-28 0 0,41-3 12,-7 0-322,-1 0-1,1-1 1,-1 0 0,1-1-1,-1 0 1,-16-5 0,24 5-58,0 1 0,1-1 0,-1 0 0,0 1 0,1-2 1,-1 1-1,1 0 0,-1-1 0,1 1 0,0-1 0,0 0 0,0 0 1,1-1-1,-1 1 0,1 0 0,-1-1 0,1 1 0,0-1 1,1 0-1,-3-6 0,3 8 213,1 0 0,0 0 0,0 0-1,0 0 1,0 0 0,0 0 0,0 0 0,1-4 0</inkml:trace>
  <inkml:trace contextRef="#ctx0" brushRef="#br0" timeOffset="1">53 4 18020,'-11'0'1840,"2"0"1473,0 2-2217,-2-2-344,2-6-3296,31 6 1680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6:39.9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4 583 14091,'-3'25'7514,"4"-21"-7046,0 0 0,0 0 1,0 0-1,1 0 0,-1 0 1,1 0-1,0 0 1,0-1-1,4 6 0,29 30 1350,-12-13-1024,-18-18-735,0 0 1,0 0-1,-1 1 1,0 0-1,-1 0 1,0 0-1,0 0 1,-1 0-1,-1 0 1,1 1-1,-1-1 1,-1 17-1,0-26-57,0 0 0,-1 0 0,1 1 0,0-1 0,-1 0 0,1 0 0,-1 0 0,1 0 0,0 0 1,-1 0-1,1 0 0,0 0 0,-1 0 0,1 0 0,0 0 0,-1 0 0,1 0 0,-1-1 0,1 1 0,0 0 0,-1 0 0,1 0 0,0 0 0,0-1 0,-1 1 0,-1-2 3,0 0-1,0-1 0,0 1 1,0 0-1,0-1 0,1 1 1,-1-1-1,1 1 0,0-1 1,-2-4-1,-7-29 3,10 36-7,-3-11-2,1 0 0,0 1 0,1-1 0,1 0 0,-1 0 1,2 0-1,-1 0 0,1 0 0,1 0 0,0 0 0,1 1 0,0-1 0,1 1 0,0 0 0,6-12 0,-4 12 45,1-1 1,0 1-1,0 1 0,18-17 0,-24 24-31,1 0 0,0 0 0,0 1 0,1-1 0,-1 1 0,0-1 1,0 1-1,1 0 0,-1 0 0,1 0 0,-1 0 0,1 0 0,-1 1 0,1-1 0,-1 1 1,1-1-1,0 1 0,-1 0 0,1 0 0,-1 1 0,1-1 0,0 0 0,-1 1 0,1-1 1,-1 1-1,1 0 0,-1 0 0,1 0 0,2 2 0,-2-1 36,0 0 1,-1 0-1,1 0 0,-1 1 0,0-1 0,0 1 0,0-1 1,0 1-1,0 0 0,0 0 0,-1 0 0,3 5 1,0 4 69,-1 0 1,3 14 0,4 13-18,5 17-70,-19-98 102,2 24-130,1 0 0,1 0 0,0 1 0,2-1 0,0 0 0,1 0 0,0 1 0,2-1 0,0 1 0,1 0 0,11-22 0,-15 35-3,1 0 0,-1-1 0,1 1 0,0 0 0,1 0 0,-1 0 0,7-5 0,-9 8 0,0 0 0,1 0 1,-1 0-1,0 1 0,1-1 0,-1 0 1,0 1-1,1-1 0,-1 1 1,1-1-1,-1 1 0,1 0 0,-1-1 1,1 1-1,-1 0 0,1 0 1,-1 0-1,1 0 0,-1 1 0,1-1 1,-1 0-1,0 0 0,1 1 0,-1-1 1,1 1-1,-1 0 0,0-1 1,1 1-1,-1 0 0,2 1 0,3 3 49,-1 0-1,0 1 0,0-1 1,0 1-1,-1 0 1,5 10-1,-3-8 94,-1 0 1,12 14 0,-14-20-118,-1 1 0,1-1 0,0 1 1,0-1-1,0 0 0,0 0 1,1-1-1,-1 1 0,0-1 0,1 1 1,4 0-1,-4-1-22,0 0-1,0 0 1,1-1 0,-1 1 0,0-1-1,0 0 1,0 0 0,0-1-1,1 1 1,-1-1 0,0 0 0,0 0-1,0 0 1,0-1 0,0 1-1,-1-1 1,1 0 0,0 0 0,-1 0-1,1-1 1,-1 1 0,0-1-1,0 0 1,0 0 0,0 0 0,0 0-1,3-6 1,3-6-3,1 0 0,-2-1 0,11-28 0,9-37 0,-24 71 0,-4 10 0,0 0 0,0 0 0,0 0 0,0-1 0,0 1 0,0 0 0,0 0 0,0 0 0,0 0 0,0 0 0,0 0 0,0 0 0,0 0 0,1 0 0,-1 0 0,0 0 0,0 0 0,0 0 0,0 0 0,0 0 0,0 0 0,0 0 0,0 0 0,0 1 0,0-1 0,0 0 0,0 0 0,0 0 0,0 0 0,0 0 0,0 0 0,1 0 0,-1 0 0,0 0 0,0 0 0,0 0 0,0 0 0,0 0 0,0 0 0,0 0 0,0 0 0,0 0 0,0 0 0,0 0 0,0 1 0,0-1 0,0 0 0,0 0 0,0 0 0,0 0 0,0 0 0,0 0 0,0 0 0,0 0 0,0 0 0,0 0 0,0 0 0,0 0 0,0 0 0,0 0 0,0 0 0,0 1 0,0-1 0,-1 20 0,-3 8 0,3-23 0,-1-1 0,2 1 0,-1-1 0,0 1 0,1 0 0,0-1 0,0 1 0,1 0 0,-1-1 0,1 1 0,0-1 0,3 10 0,-1-7 0,1 0 0,-1 0 0,2 0 0,-1 0 0,1-1 0,0 0 0,8 8 0,-9-10 0,0 0 0,0-1 0,1 0 0,-1 0 0,1 0 0,-1 0 0,1-1 0,0 1 0,0-1 0,0-1 0,11 3 0,-16-4 0,1 0 0,0 0 0,-1 0 0,1 0 0,-1 0 0,1 0 0,0 0 0,-1-1 0,1 1 0,-1 0 0,1 0 0,-1-1 0,1 1 0,-1 0 0,1-1 0,-1 1 0,1-1 0,-1 1 0,1 0 0,-1-1 0,0 1-1,1-1 1,-1 1 0,0-1 0,1 0 0,-1 1 0,0-1 0,0 1 0,0-1 0,1 1 0,-1-1 0,0 0 0,0 1 0,0-1 0,0 0 0,2-26-5,-2 22 0,0 1-5,1 1 0,0 0 0,-1 0-1,1 0 1,0 0 0,1 0 0,-1 0-1,3-3 1,-3 4-7,0 0-1,1-1 1,-1 1-1,0-1 1,0 1 0,-1-1-1,1 1 1,0-1-1,-1 1 1,0-1-1,1 0 1,-1-2 0,-7-29-142,-1-7 15,7 27 55,0 0 0,1 0-1,0 0 1,2 0 0,-1 1 0,6-20 0,17-34-462,-23 62 542,0 1 1,-1 0-1,1 0 1,-1-1 0,0 1-1,0 0 1,-1-1-1,1 1 1,-1 0-1,-2-6 1,1 2 9,0 0 0,-1 0 0,-1 0 0,-4-8 0,7 14 2,0 0 1,0 0-1,0 0 0,-1 0 1,1 1-1,-1-1 1,0 0-1,1 1 0,-1-1 1,-3-1-1,5 2-1,-1 1 0,1 0 1,0 0-1,-1 0 0,1 0 0,-1 0 0,1 0 1,-1 0-1,1 0 0,-1 0 0,1 0 0,0 0 1,-1 0-1,1 0 0,-1 0 0,1 0 0,-1 0 1,1 0-1,0 0 0,-1 1 0,1-1 0,-1 0 1,0 1 4,0 0 0,0 0 0,0 0 1,0 1-1,0-1 0,0 0 1,0 0-1,1 0 0,-1 1 1,0 1-1,-8 19 107,1-1 0,1 1-1,-6 33 1,12-46-94,0 0 0,0 0-1,1 1 1,0-1 0,1 0 0,0 0-1,0 1 1,1-1 0,0 0 0,1 0-1,5 11 1,-1-5-20,0-1 0,2-1 0,-1 1 0,2-1 0,0-1 0,0 0 0,1 0 0,1-1-1,0 0 1,0-1 0,1-1 0,0 0 0,1-1 0,0 0 0,0-1 0,1 0 0,0-1 0,17 4 0,-29-9-145,0 0 1,0 0 0,1-1-1,-1 1 1,0-1 0,0 0-1,1 0 1,-1 0-1,0 0 1,1 0 0,-1-1-1,0 1 1,0-1 0,1 0-1,-1 0 1,0 0 0,0-1-1,0 1 1,0-1-1,0 1 1,-1-1 0,1 0-1,3-3 1,20-22-3035,4-3 1025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6:40.4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182 1 23461,'-9'25'2433,"0"5"1087,-2-1-983,-9-1-1897,-4-1-464,-9-9-304,-2-5-584,13-4-2529,4-3 2097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6:48.3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568 2813 6041,'0'1'121,"-1"0"-1,1 0 1,0 0-1,0 0 1,-1 1-1,1-1 1,-1 0 0,1 0-1,-1 0 1,0 0-1,1 0 1,-1 0-1,0-1 1,1 1-1,-1 0 1,0 0-1,0 0 1,0-1-1,0 1 1,0 0-1,0-1 1,0 1-1,0-1 1,0 1 0,-1-1-1,-6 4 1172,-1-2 0,-12 4 0,-2 0 840,-7 5 589,31-10-2476,-1 0-241,0-1 0,0 0 0,1 0 1,-1 1-1,0-1 0,0 0 0,0 0 1,0 1-1,0-1 0,1 0 0,-1 0 0,0 0 1,0 0-1,1 1 0,-1-1 0,0 0 0,0 0 1,0 0-1,1 0 0,-1 0 0,0 0 1,1 1-1,-1-1 0,0 0 0,0 0 0,1 0 1,-1 0-1,0 0 0,0 0 0,1 0 1,-1 0-1,0 0 0,1 0 0,-1 0 0,0-1 1,0 1-1,1 0 0,-1 0 0,0 0 1,0 0-1,1 0 0,-1 0 0,0-1 0,0 1 1,11-20 265,6 0 210,1 1 0,35-29-1,-28 28-127,23-17 60,0-1-274,-39 30-132,-1-1 1,1 1-1,-1-2 1,9-12-1,11-13 0,193-212 637,-181 197-520,-22 28-41,35-36 1,7 3 133,62-58 370,-9 11-337,-88 76-202,42-55 0,-52 60-24,-5 8 74,-1 0 0,0-1 1,11-24-1,153-321 1414,-132 287-1179,-21 39-181,-2 0 1,-1-2 0,-1 1 0,11-40 0,-7-10 328,4-14-122,1 16-226,23-138 0,-40 86 30,-4 109-122,1-7-16,-2 1 0,0-1 0,-3-41 0,-1 64-21,0 0-1,0 0 0,-1 0 1,0 0-1,-1 1 0,0-1 1,0 1-1,-1-1 0,0 1 1,0 0-1,-1 1 0,0-1 1,0 1-1,-1 0 0,0 0 1,-10-8-1,-2-1 12,-1 2 0,-1 0 1,0 1-1,-1 1 0,0 1 1,-45-16-1,54 23-8,0 1-1,0 0 1,0 1 0,0 0 0,-1 1-1,1 0 1,0 1 0,-1 0 0,1 1-1,0 1 1,-1 0 0,1 0 0,0 1-1,0 1 1,-14 6 0,-38 18-8,-90 48 1,79-34 15,-44 27-36,102-58 23,1 1 0,0 1 0,1 0-1,-24 29 1,-164 201-10,34-53-20,161-182 29,-14 19 0,1 0 0,2 1 1,1 1-1,-21 44 0,16-29 2,-33 48 0,-6-10 2,-34 50 7,79-104-10,1 1 0,2 0 1,1 1-1,-16 52 0,-41 158 1,10-46-21,48-145 20,2 0 1,-4 53 0,-1 3 6,1 0-14,13-87-1,0 0 1,2 0-1,4 35 0,-1-34 3,1 0 1,1 0-1,10 23 1,29 50-7,-31-66 10,-6-10 0,2 3 5,1 0-1,16 23 1,-23-37-5,0 0 1,0 0 0,1 0 0,-1-1 0,1 0-1,0 0 1,0 0 0,1 0 0,-1-1 0,1 0-1,0 0 1,10 3 0,11 0 14,0-1 0,51 2 1,-17-3 6,-21 2 10,-16-2-30,40 0-1,-56-4 15,-1 0 0,1-1 0,0 0 0,-1 0 0,1-1 1,-1 0-1,1-1 0,-1 1 0,10-6 0,28-17 691,80-59 1,-82 42-1077,-42 41 306,-1 0 1,1 0 0,0 0 0,0 1 0,0-1 0,0 0 0,0 1 0,0-1 0,0 1-1,0-1 1,1 1 0,-1-1 0,1 1 0,-1 0 14,0 0 0,1 0 0,-1 0 0,0 1 0,0-1 0,0 1 0,0-1 0,0 1 0,0-1 0,0 1 0,2 0 0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7:03.6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134 380 8002,'0'1'305,"0"1"0,-1 0 1,0-1-1,1 1 1,-1 0-1,0-1 0,0 1 1,0-1-1,0 1 0,0-1 1,-2 3-1,1-3 126,1-1 0,-1 1 0,1-1-1,-1 1 1,0-1 0,1 1 0,-1-1-1,0 0 1,0 0 0,1 1 0,-1-1 0,-2-1-1,3 2-281,-1-1 1,1 1-1,-1-1 0,1 1 0,0-1 0,-1 1 0,1 0 0,0 0 0,0 0 0,0 0 0,-1 0 0,1 0 0,0 0 1,0 0-1,1 0 0,-1 0 0,0 1 0,0-1 0,0 0 0,1 1 0,-1-1 0,1 0 0,-1 1 0,1-1 1,0 1-1,-1 1 0,0 1 141,0 1 1,0 0-1,0-1 1,1 1-1,-1 0 1,1-1-1,1 9 1,-1-12-261,0-1 0,0 1 1,0-1-1,0 0 0,0 1 1,0-1-1,0 0 0,0 1 1,0-1-1,1 0 0,-1 1 0,0-1 1,0 0-1,0 1 0,0-1 1,1 0-1,-1 0 0,0 1 1,0-1-1,1 0 0,-1 0 1,0 1-1,0-1 0,1 0 1,-1 0-1,0 0 0,1 1 0,-1-1 1,0 0-1,1 0 0,-1 0 1,0 0-1,1 0 0,-1 0 1,0 0-1,1 0 0,-1 0 1,0 0-1,1 0 0,-1 0 0,0 0 1,1 0-1,-1 0 0,1 0 1,-1 0-1,1 0 0,16-12 1124,-12 7-1040,12-5 257,-1 0-1,2 1 0,-1 1 0,33-11 0,-27 11-311,0-1 0,30-16-1,-21 3-34,34-28-1,6-5-14,-68 52-5,18-14 50,-21 16-46,-1 1 0,1 0 0,-1-1 0,0 1 0,1-1 0,-1 1 0,0 0 0,1-1 0,-1 1 0,0-1 0,1 1 0,-1-1 0,0 1 0,0-1 0,0 0 0,1 1 0,-1-1 0,0 1 0,0-1 0,0 1 0,0-1 0,0 1 0,0-1 0,0 0 0,0 1 0,0-1 0,-1 1 0,1-1 0,0 1 0,0-1 0,0 1 0,-1-1 0,1 1 0,0-1 0,0 1 0,-1-1 0,1 1 0,0-1 0,-1 1 0,0-1 0,0 0-3,0 0 1,0 1-1,0-1 0,-1 1 1,1-1-1,0 1 1,0 0-1,0-1 1,-1 1-1,1 0 0,0 0 1,0 0-1,-1 0 1,1 0-1,0 0 1,0 0-1,-1 0 0,1 1 1,0-1-1,0 0 1,-2 1-1,-27 14-201,25-13 129,-24 16-452,1 1 1,0 2-1,1 0 1,1 2-1,-37 42 0,11-9 263,-53 60 643,97-106-116,-1 0 1,0-1-1,0 0 0,-1-1 0,0 0 0,-1 0 1,-15 8-1,23-17 692,4-4-687,7-9-92,10-7 23,78-102 446,3-16-102,93-121 660,-175 239-1074,18-26-1,-34 42-52,-8 11-54,-10 14-2,-236 353 104,231-340-127,-8 15 36,32-47 31,2-4-40,9-5 15,95-105 63,-22 21-64,38-22-46,-93 89 0,1 0 0,41-22 0,-69 45-5,24-12-127,-28 14 127,1-1 0,-1 1 0,1 0 0,-1 0 1,1-1-1,-1 1 0,0 0 0,1 0 0,-1 0 0,1 0 0,-1 0 0,1 0 0,-1 0 0,1 0 0,-1 0 0,1 0 1,-1 0-1,1 0 0,-1 0 0,1 0 0,-1 0 0,1 0 0,-1 1 0,1-1 0,-1 0 0,1 0 0,-1 1 0,0-1 0,1 0 1,-1 0-1,1 1 0,-1-1 0,0 1 0,1-1 0,-1 0 0,0 1 0,0-1 0,1 1 0,-1-1 0,0 0 0,0 1 1,1-1-1,-1 1 0,0-1 0,0 1 0,0 0 0,0 6-30,-1 0 0,-1 1-1,1-1 1,-4 9 0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7:08.1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9 110 9594,'-8'-7'2475,"11"13"-141,14 14-568,-12-17-1591,0 1 0,0-1 0,0 0-1,0 0 1,1-1 0,-1 1 0,1-1 0,0 0 0,-1-1 0,1 1 0,0-1 0,0-1 0,0 1 0,0-1-1,0 0 1,0 0 0,0-1 0,0 1 0,0-1 0,0-1 0,6-1 0,11-6 386,-1 0 0,0-1 0,-1-1 0,21-15 0,12-6 662,-41 25-1068,0 1 0,1 0-1,0 0 1,0 1 0,0 1-1,0 1 1,1 0 0,-1 0-1,1 2 1,0 0 0,0 0 0,-1 1-1,30 5 1,88 26 68,-71-16-127,84 12 0,-91-23 14,0-2 1,62-6-1,107-26 628,-154 18-268,105-4 0,-138 16-332,0 1 1,1 1-1,-1 3 0,58 14 0,-3 7 7,54 13-11,-112-32-43,0-2 0,50 3-1,-45-8 104,-1-2-1,0-1 1,62-14-1,104-45 608,-189 57-762,18-7 170,0 1 0,0 2 0,63-10 0,-86 18-188,0 0-1,1 1 1,-1 0-1,0 0 1,1 1-1,-1 1 1,0 0 0,0 0-1,0 0 1,0 1-1,0 1 1,-1-1-1,0 1 1,1 1-1,-1 0 1,-1 0-1,1 0 1,-1 1-1,7 6 1,2 6-916,-2 0 1,25 40-1,-22-30-113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7:12.9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0 18868,'5'17'-320,"-17"-1"896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7:17.6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803 1480 9594,'15'15'714,"-11"-9"-452,1 0 1,1-1-1,-1 0 1,1 0-1,0 0 0,0-1 1,0 0-1,1 0 0,-1 0 1,1-1-1,0 0 1,10 3-1,0-3 86,0-1 1,0 0 0,33-1-1,56-10 674,-95 8-926,176-24 1477,202-14 1038,67 49-1597,0 26-683,46 3 26,0-34 836,-316-15-866,315-10 182,-2 31 728,-285 6-483,353 17 763,-488-35-1411,296 10 185,-299-2-106,85-6 0,-137-2-142,-1-1 0,1-2 0,-1 0 0,0-1 0,0-2 0,0 0 0,40-20 0,116-73-2,-134 72-106,75-62-1,-112 82 49,0 0 0,0-1-1,-1 0 1,0 0-1,-1 0 1,0-1-1,-1 0 1,0 0-1,5-14 1,-1-2-20,-2 0 0,8-45 0,-13 57 3,-1 0-1,0 1 1,0-1 0,-2 0-1,1 1 1,-2-1 0,-4-20 0,3 26 28,1-1 1,-1 1-1,-1 0 1,1 0-1,-1 0 1,-1 1-1,0-1 1,0 1-1,0 0 1,-1 0 0,0 1-1,-13-12 1,-6 1 2,-1 1 1,0 0 0,-33-12 0,28 13 0,1 0 0,-36-26 0,-69-67 0,-20-14-2,126 102 4,0 2-1,-1 1 0,-60-24 0,44 26 1,-2 1 1,1 3 0,-70-8-1,-153 0 8,7 2-4,-4-33 3,3-27 6,7 7-5,194 58-16,0 2 0,-73-1 0,-133 23-8,3 23-5,-8 1 9,170-27 2,-1-5 0,-163-14 1,-99-47-29,162 22 33,-46 9-12,-1 17-13,-164-14-3,98 2-48,268 22 63,-1 2 0,1 3-1,1 1 1,-66 20 0,-272 99 10,356-114-7,1 1 0,0 2-1,1 1 1,0 1 0,-30 25 0,41-27 3,0 1 0,1 1 0,0 0 0,2 1 0,0 1 0,1 0 0,-22 41 0,14-14 13,3 0 0,-19 66 0,-10 103 14,41-173 5,2 1 1,0 51 0,5-72 9,2 0 1,0 1-1,2-1 0,0-1 1,1 1-1,9 23 0,-5-23 14,1-1-1,1 0 0,1 0 1,0-1-1,2-1 0,0 0 1,2-1-1,0 0 1,0-1-1,2-1 0,0-1 1,1 0-1,0-2 0,1 0 1,1-1-1,0-1 1,0-1-1,1-1 0,0 0 1,1-2-1,0-1 0,35 5 1,-8-5-71,-1-3-1,88-5 1,98-27-1653,-131 12 991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8:27.3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1 268 12835,'0'-2'493,"0"-1"1,1 1-1,-1 0 1,1 0-1,0-1 1,-1 1 0,1 0-1,0 0 1,1 0-1,-1 0 1,0 0-1,0 0 1,1 0-1,-1 0 1,1 0-1,0 1 1,2-3 0,6-4 135,0 1 1,13-7 0,-11 7 74,74-44 850,3 4-1,99-38 1,-183 83-1571,11-4 12,-11 5-305,-6 3-441,-5 2-488,-1 1 0,0-1 0,0 0 0,-15 6-1,-15 8-2893,17-1 2399</inkml:trace>
  <inkml:trace contextRef="#ctx0" brushRef="#br0" timeOffset="0.96">14 549 10314,'-4'9'2573,"3"3"5142,9-14-6552,141-90 4395,-36 21-4153,-91 59-1242,1 0 1,0 2 0,29-9-1,-45 17-390,0 0 0,0 0-1,13-1 1,-20 3 192,0 0 0,1 0 1,-1 0-1,0 0 0,0 0 1,0 0-1,0 0 0,0 0 1,0 0-1,0 0 0,1 0 1,-1 0-1,0 1 0,0-1 1,0 0-1,0 0 0,0 0 1,0 0-1,0 0 0,0 0 1,0 0-1,1 0 1,-1 0-1,0 0 0,0 1 1,0-1-1,0 0 0,0 0 1,0 0-1,0 0 0,0 0 1,0 0-1,0 0 0,0 0 1,0 1-1,0-1 0,0 0 1,0 0-1,0 0 0,0 0 1,0 0-1,0 0 0,0 1 1,0-1-1,0 0 0,0 0 1,0 0-1,0 0 0,0 0 1,0 0-1,0 0 0,-1 0 1,1 1-1,0-1 0,0 0 1,0 0-1,0 0 0,0 0 1,0 0-1,0 0 0,0 0 1,0 0-1,-1 0 0,-6 7-1191,-16 3-21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7:45.7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930 1790 11570,'-1'4'506,"0"0"-1,1 0 1,0 0-1,-1 0 1,2 0-1,0 7 1,-1-10-388,0 1 1,1-1-1,-1 0 1,1 0-1,-1 0 1,1 0-1,-1 0 1,1 0-1,0 0 1,-1 0-1,1 0 1,0-1-1,0 1 1,0 0-1,0 0 1,0-1-1,-1 1 1,1 0-1,1-1 1,-1 1-1,0-1 1,0 1-1,0-1 1,0 0-1,0 0 1,0 1-1,0-1 1,2 0-1,10 1 619,0-1-1,-1-1 0,1 0 1,15-4-1,14-1 395,162 0 1217,-123 6-1988,0 0-97,-30 1-113,0-2 0,101-16 0,-64-6 30,120-48-1,-103 33-54,229-63 810,-321 97-819,0 0 0,0 0 0,-1-1 1,0-1-1,0 0 0,0 0 0,0-1 0,-1-1 0,0 0 0,18-18 1,-13 9 41,-1-1 1,-1-1-1,0 0 1,16-31 0,-24 40-121,-1-1 1,-1 0 0,0 0 0,0-1-1,-1 1 1,0-1 0,-1 1-1,0-1 1,-1 0 0,-1-21 0,-1 24-18,-1-1 0,0 1 0,0 0 0,-1 0 0,-1 0-1,0 0 1,-6-11 0,-41-58 205,27 42-111,-16-24 33,-80-91 0,50 74-93,-57-63-26,103 118-39,-53-40 0,-34-12 13,68 46 4,-67-39 0,-3 4 0,-2 5-1,-3 5 1,-210-64 0,133 72 23,168 41-27,0 1 0,0 1 0,-1 2 0,1 0 0,-36 6 0,44-1-4,0-1 1,1 2-1,-1 1 0,1 0 1,1 1-1,-23 14 1,-95 72-43,80-51 42,-90 90 1,-14 49-8,134-149 6,2 1 0,1 1 0,-32 69 0,46-81 2,0 1 1,1 0 0,1 1 0,1 0-1,2-1 1,0 2 0,2-1 0,0 0-1,2 0 1,7 46 0,-1-31 29,1-1 0,2 0 0,2 0 0,2-1-1,1-1 1,39 69 0,-39-81 17,2-1 0,1-1 0,0 0-1,2-1 1,0-1 0,2-1 0,0-1 0,1-1-1,1-1 1,33 17 0,-19-15-4,1-2 1,0-1-1,1-2 1,0-2-1,1-2 0,0-2 1,1-1-1,46 1 1,-64-7-244,-1-1 0,0-1 0,0-1 1,0-2-1,0 0 0,0-1 0,-1-1 1,24-10-1,40-27-518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7:47.4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49 1 13979,'-2'0'1616,"-2"0"1097,-7 2-993,-2 5-1168,-1-3-1200,10-8 312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6:55.6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50 7242,'2'-25'304,"5"6"-232,1 14-1377,1 14 873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6:57.8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0 671 8146,'1'0'217,"0"1"1,0-1 0,0 0-1,0 0 1,0 1 0,0-1 0,0 0-1,0 0 1,0 0 0,-1 0-1,1 0 1,0 0 0,0 0-1,0 0 1,0-1 0,0 1-1,0 0 1,0-1 0,0 1-1,1-1 1,10-1 1836,1 2-551,-12 0-1405,1 0-1,-1 0 1,0 0 0,0 0-1,1 0 1,-1 0 0,0 0-1,0 0 1,1 1 0,-1-1-1,0 0 1,0 1 0,0-1-1,0 1 1,0 0 0,0-1-1,0 1 1,0 0 0,0 0-1,0-1 1,1 3 0,18 18 896,-11-11-364,0 0 0,21 16 0,-16-17-258,13 12 304,1-3 0,31 16 1,71 21 579,-5-2-199,-100-41-805,0 2 0,41 29-1,125 130 592,-58-47-342,-100-98-419,1-1 0,46 26 0,50 14 90,-16-8-8,-87-43-121,-2 0 0,31 26-1,-38-27-21,102 80 112,-101-83-105,0 0 1,1-1-1,0-1 1,40 13-1,-8-10 44,63 9-1,19 4 201,-112-20-140,1 1-1,-1 1 1,38 20 0,53 45 259,-21-12-134,-74-50-176,0-1 0,1-2-1,27 10 1,70 10 277,12 3-87,139 82 148,-245-104-380,1 0 0,0-2 1,0 0-1,1-2 0,0 0 0,0-2 1,0-1-1,36 0 0,208 10 231,-210-6-254,1-2 1,94-7-1,-143 2-14,-1-1-1,19-6 1,6-1 1,-25 7-3,1 0 0,18-6 0,-26 7 0,0 1 0,0-1 0,0 0 0,0 0 0,-1 0 0,1 0 0,0-1 0,-1 1 0,1 0 0,-1-1 0,1 1 0,-1-1 0,0 1 0,1-1 0,-1 0 0,0 1 0,0-1 0,1-4 0,-1 4 0,0 0 0,0-1 0,1 1 0,-1 0 0,1 0 0,-1 0 0,1-1 0,0 2 0,-1-1 0,4-3 0,-3 4 0,0-1 0,0 0 0,0 1 0,-1-1 0,1 0 0,-1 0 0,1 0 0,-1 0 0,0-1 0,2-3 0,29-135 0,-30 134 0,-1 0 0,0 0 0,0-1 0,-1 1 0,0 0 0,0-1 0,-2-6 0,-13-54 0,4 21 0,4-4 0,5 35 0,0-1 0,-1 1 0,-1 0 0,-9-25 0,0 12 0,-20-53 0,30 73-1,-1-1 0,-1 1 0,1 1-1,-2-1 1,1 1 0,-1 0 0,0 0 0,-1 0 0,-11-10-1,-7-8-1,-63-58-80,11 12-22,35 30 16,-9-13 16,18 15 56,-25-28-8,40 48 17,-2 1 0,1 1 0,-2 1-1,0 1 1,-2 1 0,-28-16 0,-15 3-38,46 21 29,0-2-1,0 0 0,1-1 0,0-1 1,-30-22-1,33 20 15,-1 1 0,-1 1 0,-28-13 0,24 13 1,0-1 1,-24-18 0,-350-238-15,253 190 17,-11-7 1,52 26-186,-2 4 0,-162-60 1,233 104 145,-67-13 0,27 8-14,39 9-50,-39-3 1,5 1-98,-106-13-84,76 11 265,54 6-18,-53 0 0,82 5 15,-1 1 1,1 1-1,0 0 1,-1 1-1,1 1 1,1 0-1,-17 7 1,-105 43-935,31-10 726,88-32 211,4-2 12,2-5 5,-33 20-17,43-24 18,0 0-1,1 0 1,-1 0 0,0 0 0,0 0-1,1 0 1,-1 0 0,0 0-1,1 0 1,0 0 0,-1 0 0,1 0-1,-1 0 1,1 1 0,0-1 0,0 0-1,0 0 1,0 2 0,-4 12-2,-1-7-2,0 0 0,-1 0-1,0 0 1,-1-1-1,-7 7 1,2-2 0,-10 10 7,12-12 6,1 0-1,-12 14 1,18-19-8,0-1 1,1 0 0,0 1-1,-1 0 1,2-1-1,-1 1 1,0 0 0,1 0-1,0 0 1,0 5-1,-1 19-12,5 49 0,-1 7-3,-3-76 17,0-1 0,0 1 0,-1-1-1,0 0 1,0 0 0,-6 13 0,-3 0 10,-13 21-1,17-31-6,4-5-1,-1 0 0,1 0 0,1 0 0,0 1 0,-1-1 0,2 1-1,-1-1 1,1 1 0,0 0 0,1 0 0,-1 0 0,1-1 0,1 1 0,-1 0 0,1 0 0,0 0 0,1-1 0,3 13 0,4 2 184,1 0 0,0-1 0,1 0 0,18 23 0,-20-30-81,0 0 0,1-1 0,1 0-1,0-1 1,0 0 0,1-1 0,0 0 0,1-1 0,0 0 0,1-1 0,18 8 0,85 27 313,-33-13-281,86 30-2808,-126-46 1610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7:50.3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347 224 8850,'1'-18'1388,"0"0"-1,1 0 1,1 0 0,7-22 0,-6 27-837,-1-1 0,0 1 0,-1 0 0,-1-1 0,0-16 0,-1 29-528,0 1 0,0-1 0,0 0 0,0 0 1,0 1-1,0-1 0,0 0 0,-1 1 0,1-1 0,0 0 1,0 1-1,-1-1 0,1 0 0,0 1 0,-1-1 0,1 1 1,-1-1-1,0 0 0,1 0-7,-1 1 0,1 0 0,-1 0 0,1 0 0,0 0 0,-1 0 0,1 0 0,-1 0 0,1-1 0,-1 1 0,1 0 0,-1 1 1,1-1-1,-1 0 0,1 0 0,0 0 0,-1 0 0,1 0 0,-1 0 0,1 0 0,-1 1 0,-2 1 17,1-1-1,0 1 1,-1 0 0,1 0-1,0 0 1,0 0 0,-3 4 0,-19 30 70,-36 77 0,14-24 31,-62 115 228,87-159-249,2 1 1,-21 80 0,35-106-89,0 2 11,0 0-1,-2 31 1,6-52-35,1 1 1,0-1 0,0 1 0,0-1 0,0 1 0,0 0 0,0-1 0,1 1 0,-1-1-1,0 1 1,1-1 0,0 1 0,-1-1 0,1 1 0,0-1 0,-1 0 0,1 1 0,0-1-1,2 3 1,-2-4-1,1 1 0,-1 0 0,0-1 1,0 1-1,1-1 0,-1 1 0,0-1 0,1 0 0,-1 0 0,1 1 0,-1-1 0,0 0 0,1 0 0,-1 0 0,1-1 0,-1 1 0,3-1 0,5-1 1,-1-1-1,1-1 0,-1 0 1,0 0-1,12-8 1,7-7-1,-1-1 0,-1-2 1,0 0-1,20-26 0,6-5-3,-41 43-3,225-210 72,-198 190 70,1 1 0,2 2 0,0 2 0,76-35 0,-86 51-44,-29 9-91,-1-1 0,1 1-1,0 0 1,0 0 0,-1-1-1,1 1 1,0 0-1,-1 0 1,1 0 0,0 0-1,0 0 1,-1 0-1,1 0 1,0 0 0,-1 0-1,1 1 1,0-1-1,0 0 1,-1 0 0,1 1-1,0-1 1,-1 0-1,1 1 1,-1-1 0,1 1-1,0-1 1,0 1-1,-1 2 3,0-1 0,0 0-1,0 0 1,-1 0 0,1 1-1,-1-1 1,1 0 0,-1 0-1,-1 3 1,-12 28 30,12-27-27,-18 35 41,-33 51 0,-34 39 7,39-61-36,-2 3 25,-27 41 494,-65 128 1,133-225-478,1 0 1,1 1 0,0 0-1,1 0 1,1 1 0,1 0-1,1 0 1,-1 21 0,4-37-61,0-1 0,0 0 0,0 1 0,1-1 0,-1 0 1,1 1-1,-1-1 0,1 0 0,0 0 0,0 1 0,0-1 1,2 2-1,-2-2-3,0-1 1,0 0 0,0 0 0,0 0 0,0 0-1,0 0 1,0 0 0,1-1 0,-1 1-1,0 0 1,1 0 0,-1-1 0,1 1 0,-1-1-1,0 0 1,1 1 0,-1-1 0,1 0-1,1 0 1,5 0-6,-1 0-1,0-1 1,0 0-1,0-1 1,14-4 0,43-19-33,-55 21 35,308-152-251,-274 134 220,84-48-60,50-25 132,-124 70 143,80-26 0,-129 49-167,17-4 88,28-6 0,-44 11-79,1 0 1,0 1-1,0-1 0,0 1 1,-1 1-1,1-1 1,0 1-1,0 0 0,-1 0 1,6 2-1,-9-2-17,-1-1 0,0 0 0,1 1-1,-1 0 1,0-1 0,0 1 0,0 0-1,1-1 1,-1 1 0,0 0 0,0 0-1,0 0 1,0 0 0,0 0 0,-1 0-1,1 0 1,0 0 0,0 1 0,-1-1 0,1 0-1,-1 0 1,1 1 0,-1-1 0,1 0-1,-1 1 1,0 1 0,0 2-3,0-1 0,-1 1 0,0-1 0,0 0 1,0 0-1,0 1 0,-3 4 0,-9 19-6,-1-1 1,-1 0-1,-23 28 1,31-43 1,-119 176-102,-143 203-93,227-335 214,-50 71 68,81-110-75,1 0 0,1 0 0,1 1 0,1 0 0,-9 30 1,15-45-14,1 0 0,-1 1 0,1-1 1,0 1-1,0-1 0,0 1 1,0 0-1,1 3 0,-1-5-2,1-1 0,-1 1 0,1-1 0,-1 1 1,1-1-1,0 1 0,-1-1 0,1 0 0,0 1 0,0-1 0,0 0 0,0 0 0,3 3 0,-2-3-5,1 1 0,-1-1 0,1 0 0,0 0 0,-1 0 0,1 0 0,0-1 0,0 1 0,0-1-1,-1 0 1,1 1 0,0-1 0,0-1 0,0 1 0,0 0 0,-1-1 0,1 1 0,4-2 0,14-5-49,0-1 1,0-1 0,-1-1-1,0 0 1,28-21 0,156-113-137,-71 46 153,140-105 438,-2 1 777,-187 149-685,-77 49-434,0 0 0,0 1 0,1-1 0,-1 2 0,14-4 1,-20 6-52,0-1 1,0 1 0,0 0-1,-1 0 1,1 0 0,0 0 0,0 0-1,0 0 1,0 0 0,0 0-1,-1 1 1,1-1 0,0 0 0,0 0-1,0 1 1,-1-1 0,1 1 0,0-1-1,0 0 1,-1 1 0,1 0-1,0-1 1,-1 1 0,1-1 0,0 1-1,-1 0 1,1-1 0,-1 1-1,1 0 1,-1 0 0,0-1 0,1 1-1,-1 0 1,0 0 0,1 0-1,-1 0 1,1 3-3,-1-1-1,0 1 0,0-1 1,0 0-1,-1 1 0,1-1 1,-1 0-1,-1 7 0,-6 10-23,0 0-1,0 0 1,-2-1-1,-1 0 1,-14 20-1,-73 85-180,-137 122-141,57-63 392,141-141 24,-37 52 1,58-69-31,0 1-1,2 0 1,-20 49 0,30-66-36,2-1 0,-1 0 0,1 1 0,0 0 0,1-1 0,0 1 0,0 0 0,1 0 0,1 12 0,0-18-5,-1 0-1,1 0 1,0-1 0,0 1-1,0 0 1,0 0 0,1-1-1,-1 1 1,1-1 0,-1 1-1,1-1 1,0 0 0,0 0-1,0 0 1,0 0 0,1 0-1,-1 0 1,0 0 0,1-1-1,-1 1 1,1-1 0,0 0-1,-1 1 1,1-1 0,0 0-1,0-1 1,0 1 0,0-1-1,0 1 1,5-1 0,10 1-6,0-1 0,-1-1 0,1-1 0,0 0 0,0-2 0,-1 0 0,33-12 0,4-5-135,55-32 1,-82 38-447,39-30-1,-13 8-708,9 4-1194,-13-1 1,-1 7 973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7:56.5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652 259 8730,'-4'-1'207,"-1"-1"0,1 0 1,0-1-1,-1 1 0,1-1 1,1 0-1,-1 0 0,0 0 1,1 0-1,-1-1 0,1 1 1,0-1-1,0 0 0,0 0 0,1 0 1,0 0-1,-4-9 0,0-7 820,1 0 0,0-1 0,2 1 0,-2-35 0,5 53-892,0-3 212,0 1 0,-1-1 1,1 1-1,-1-1 1,0 1-1,0 0 0,0-1 1,-1 1-1,-2-7 1,4 11-314,-1 0 1,1-1 0,0 1 0,0 0 0,-1-1 0,1 1 0,0 0 0,0 0-1,-1-1 1,1 1 0,0 0 0,-1 0 0,1 0 0,0-1 0,0 1 0,-1 0-1,1 0 1,-1 0 0,1 0 0,0 0 0,-1 0 0,1 0 0,0 0 0,-1 0-1,1 0 1,0 0 0,-1 0 0,1 0 0,0 0 0,-1 0 0,1 0-1,-1 0 1,1 0 0,0 1 0,-1-1 0,1 0 0,0 0 0,0 0 0,-1 1-1,-6 5 159,0 0 0,1 0 0,-1 1 0,2 0-1,-11 15 1,3-4-80,2-3-88,-148 203 160,15 16 9,118-186-133,-47 91 141,54-98-123,-19 60 1,36-97-79,1 1 0,0-1 0,0 1 0,0 0 0,0 5 0,1-8-1,0-1 0,0 0 1,1 1-1,-1-1 0,0 0 0,1 1 0,-1-1 0,1 0 0,-1 1 0,1-1 0,-1 0 0,1 0 0,0 0 0,0 0 0,-1 1 0,1-1 0,0 0 1,2 1-1,-2-1 0,1 0 1,-1-1 0,1 1 0,-1-1 0,1 1-1,-1-1 1,1 0 0,-1 1 0,1-1-1,-1 0 1,1 0 0,-1 0 0,1 0 0,-1 0-1,1-1 1,-1 1 0,1 0 0,-1-1-1,1 1 1,-1-1 0,1 1 0,-1-1 0,0 0-1,3-1 1,3-1 4,8-5 4,0 0 0,0 0 0,-1-2 1,-1 0-1,1 0 0,11-14 1,7-3-2,11-10-17,63-50 138,-91 77-60,1 0-1,0 0 1,0 2-1,1 0 0,22-7 1,-34 13-40,1 1-1,-1-1 1,0 1 0,0 0 0,0 1 0,1 0-1,-1-1 1,0 2 0,0-1 0,1 0 0,7 3 0,-10-2-24,0 0 1,0 0 0,-1 1 0,1-1-1,0 1 1,-1 0 0,1 0 0,-1-1-1,0 2 1,0-1 0,1 0 0,-1 0-1,-1 1 1,1-1 0,0 1 0,-1-1-1,1 1 1,-1 0 0,0 0 0,2 3 0,0 3-9,-1 1 1,0 0 0,0 0-1,-1 0 1,0 0 0,0 0 0,-1 0-1,-1 0 1,0 0 0,0 0 0,-1 0-1,0 0 1,-4 11 0,-7 12-4,0-2 1,-27 47-1,24-49 19,12-21-8,0-1 1,1 1 0,0 0 0,0 0-1,1 0 1,0 1 0,1-1 0,-2 16-1,3-19-3,0-1-1,1 1 1,-1-1-1,1 0 1,0 1 0,0-1-1,0 0 1,1 0-1,-1 0 1,1 0-1,0 0 1,0 0 0,0 0-1,1 0 1,-1-1-1,1 1 1,0-1-1,5 5 1,-2-4-3,1 1 1,0-1-1,0 1 1,0-2-1,1 1 1,-1-1-1,1 0 1,8 1-1,3 1 3,0-2 0,27 2 0,-27-3 6,1-2 0,0-1 0,0 0 0,0-1 0,-1-1 0,39-12 0,-16 1 84,-22 6 29,1 1 1,0 1-1,28-4 1,-45 10-102,-1-1 0,0 1 0,0 0 1,1 0-1,-1 0 0,0 1 0,1-1 1,-1 1-1,0 0 0,0-1 0,0 2 1,4 0-1,-5-1-16,-1 1 1,1-1-1,-1 0 0,1 1 1,-1-1-1,0 0 0,1 1 0,-1 0 1,0-1-1,0 1 0,0 0 1,0 0-1,0-1 0,-1 1 1,1 0-1,-1 0 0,1 0 1,-1 0-1,1 0 0,-1 0 1,0 0-1,0 2 0,-1 19 5,-1 0-1,-1 0 1,-10 41-1,7-37 22,-4 17 170,2 1-1,2 0 1,-1 66-1,7-101-114,1 1 0,0-1 0,1 0 0,0 0 0,1 0 0,6 17 0,-7-24-70,-1 1 1,1-1 0,0 1 0,0-1 0,0 0 0,0 1 0,1-1 0,-1 0 0,1-1-1,-1 1 1,1 0 0,0-1 0,0 1 0,1-1 0,-1 0 0,0 0 0,1-1 0,-1 1-1,1-1 1,0 1 0,4 0 0,-4-2-77,0 0-1,0 0 0,0 0 1,0 0-1,0-1 1,0 0-1,0 0 0,0 0 1,0 0-1,-1 0 1,1-1-1,0 0 0,-1 0 1,1 0-1,4-4 1,30-28-338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7:57.5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27 12963,'1'-2'381,"0"0"-1,0 0 1,0 0 0,-1 0 0,1 0-1,0 0 1,-1 0 0,0 0 0,1-6 1576,0 10-574,5 17-98,-1 3-705,-1 0-1,0 1 1,-2-1 0,-1 33-1,0-16-112,10 148 1192,-9-160-1559,0 0 1,2 0-1,0-1 1,2 0-1,11 30 1,5 11-717,-19-64-636,-3-6 81,-2-8-757,-7-9-283,2-8 879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7:58.0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4 378 13291,'0'-1'102,"-1"1"0,1-1 0,0 1 0,-1 0 0,1-1 0,0 1 0,0-1 0,-1 1 0,1-1 0,0 1 0,0-1 0,0 1 0,0-1 0,0 1 0,-1-1 0,1 1 0,0-1 0,0 1 0,0-1 0,0 1 0,0-1 0,1 1 0,-1-1 0,0 1 0,0-1 0,0 1 0,0-1 0,0 1 0,1-1 0,-1 1 0,0-1 0,1 0 0,15-11 2309,-10 9-2127,6-6 653,0 0 1,0-1-1,12-14 0,15-13 638,-11 15-363,56-33 0,38-11 152,-40 22-831,-73 39-539,24-13-255,0 1 0,36-12-1,-69 28 225,0 1 0,0 0 0,0 0 0,0 0 0,0 0 0,0 0 0,0 0 0,0 0 0,0 0 0,1 1 0,-1-1 0,0 0 0,0 0 0,0 0 0,0 0 0,0 0 0,0 0 0,0 0 0,0 0 1,0 0-1,1 0 0,-1 0 0,0 0 0,0 0 0,0 0 0,0 0 0,0 0 0,0 1 0,0-1 0,0 0 0,0 0 0,0 0 0,0 0 0,0 0 0,0 0 0,0 0 0,0 0 0,0 0 0,0 1 0,0-1 0,0 0 0,0 0 0,0 0 0,0 0 0,0 0 0,0 0 0,0 0 0,0 0 0,0 0 0,0 1 0,0-1 0,0 0 0,0 0 0,0 0 0,0 0 0,0 0 0,0 0 0,0 0 0,0 0 0,0 0 0,-1 0 0,1 0 0,0 1 0,0-1 0,0 0 0,0 0 0,0 0 0,0 0 0,-24 21-4371,3-3 1137,-1 4 1354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7:58.5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1 160 14499,'0'5'1096,"11"-5"641,5 0-25,24-7-264,1-13 57,6-9-185,10-1-232,-16-3-472,-1 8-280,-13 10-336,-1 9-168,-8 8-664,-5 11-376,-7 5-1369,-1 4 153,-5 0 1216</inkml:trace>
  <inkml:trace contextRef="#ctx0" brushRef="#br0" timeOffset="1">158 400 13675,'-14'13'1544,"6"-4"1097,6-3-681,13-8-319,10-2-97,12-9-24,1-1-175,12-1-593,-4-3-272,1 3-352,-1 2-56,-9 4-152,2 0-208,-8 3-856,-1 1-449,3-4-1151,-1-1-73,-1 3 1585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7:59.3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38 13403,'-10'-1'4419,"17"-1"-743,10-2-2160,6-4-1157,1 2-1,0 1 0,-1 1 1,2 1-1,26 1 0,-44 1-317,13 0-4,1 0-1,0 1 0,31 5 0,-47-4-28,1 0-1,-1 0 1,0 1-1,0-1 1,0 1 0,0 0-1,0 1 1,0-1 0,0 1-1,-1 0 1,1 0-1,-1 0 1,0 1 0,0-1-1,0 1 1,-1 0 0,1 0-1,5 9 1,-5-4 58,0 0 0,-1 1 0,0-1 0,-1 1 0,0-1 0,0 1 0,-1 0 0,0-1 1,-1 1-1,0 14 0,-2-3 72,-1 0 1,-1-1-1,0 0 0,-8 21 1,7-26-61,0 0 0,-1-1 0,-1 0 0,0 0 0,-1 0 0,0-1 0,-1 0 0,-1-1 0,0 0 0,-1 0 0,-14 12 0,-43 38-1351,62-55 96,20-17-1493,-4 4 2431,16-10-439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0:01.9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11 7706,'9'-11'4571,"-15"18"-710,2 0-1473,10-4-1041,5 0-1010,2 3 301,22 12 0,-26-12-416,-1-1 0,1-1-1,1 0 1,-1 0 0,1 0 0,14 2-1,-5-3 73,-1-2-1,1 0 1,31-4-1,58-12 490,-44 5-303,3 0-42,0-1-159,73-1 1,-51 9 3,104 2 561,-169 4-740,0 1 0,0 1 0,-1 2 1,0 0-1,38 17 0,-29-11 3,-22-9-79,1-1-1,-1 0 0,1-1 1,0 0-1,0 0 1,0-1-1,0-1 0,12 0 1,-7-2 181,-1 0 1,1-1 0,-1 0 0,30-12-1,-36 12-54,34-12 462,-39 15-558,0-1-1,0 0 1,0 1-1,0 0 1,0 0 0,0 0-1,0 0 1,0 0-1,5 2 1,-5 0-21,-1 0 0,0 0 0,0 0 0,0 0 0,-1 1-1,1-1 1,0 1 0,-1-1 0,0 1 0,1 0 0,-1 0 0,2 4 0,15 17 56,-10-15-45,-6-5-629,-16-15-2582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7:59.6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0 583 15355,'1'-7'535,"-1"0"-1,1 0 1,0 1-1,1-1 0,0 1 1,0-1-1,4-9 1,27-43 2040,-7 14-1221,-16 22-1058,-1 0-1,-1 0 1,-1-1 0,-1 1 0,-1-1 0,2-39 0,-4 17-289,-3 0 0,-9-69 0,7 110-6,-1 8-3,-1 13-2,-1 38 185,2 0 1,8 87-1,29 137 1353,-4-128-1364,-30-150-169,0 1-1,1-1 1,-1 0-1,0 0 1,0 1-1,0-1 1,0 0-1,0 0 1,0 0-1,0 0 1,0 1-1,0-1 1,0 0-1,0 0 1,0 0-1,1 1 0,-1-1 1,0 0-1,0 0 1,0 0-1,0 0 1,0 0-1,1 1 1,-1-1-1,0 0 1,0 0-1,0 0 1,1 0-1,-1 0 1,0 0-1,1 0 1,5-4 6,8-15-4,-14 18-3,9-14-33,-1-1 0,0-1 0,8-27 0,11-56-286,5-17-103,-27 102 379,2 0 1,-1 1 0,2 0-1,0 0 1,15-21 0,-19 30 38,1 0 0,0-1 0,0 1 1,6-4-1,-9 7 4,0 1 0,0 0 0,0 0 0,0 0 0,0 0 0,0 0 0,0 0 0,0 0 0,1 1 0,-1-1 0,0 1 0,0-1 0,1 1 0,-1 0 0,4 0 0,-6 0 3,1 0-1,0 1 1,0-1-1,0 0 1,-1 0-1,1 1 1,0-1-1,0 0 1,0 1-1,-1-1 1,1 0-1,0 1 1,-1-1-1,1 1 1,0-1-1,-1 1 1,1 0-1,-1-1 1,1 1-1,-1 0 1,1-1-1,-1 1 0,1 0 1,0 1-1,-1 0 9,1 0-1,-1 1 0,1-1 1,-1 0-1,0 1 0,0-1 1,0 0-1,0 1 0,-1 2 1,-1 4 50,0 1 0,-1 0-1,-5 12 1,-7 9 201,-34 56 0,34-66-212,2 1 0,1 1 0,1 0 0,-17 47 0,28-68-30,-1 0-1,1 0 1,-1 0-1,1 0 1,0 0 0,-1 0-1,1 1 1,0-1-1,1 0 1,-1 4 0,1-5 1,-1 0 1,1-1-1,-1 1 1,1 0 0,0-1-1,-1 1 1,1 0-1,0-1 1,-1 1 0,1-1-1,0 1 1,-1-1-1,1 1 1,0-1-1,0 0 1,0 1 0,0-1-1,-1 0 1,1 0-1,0 0 1,0 1 0,0-1-1,0 0 1,0 0-1,0 0 1,-1 0 0,3-1-1,10 0 128,1-1 0,0 0 1,-1-2-1,0 1 0,24-11 0,7-1-69,3 2-216,71-9 0,-112 22-117,0-1 0,0 0 0,-1-1 1,1 0-1,-1 0 0,1 0 0,-1 0 0,0-1 0,0 0 0,0 0 1,0 0-1,-1-1 0,1 1 0,4-6 0,-6 5-187,0 1 0,0-1-1,0 0 1,-1 0 0,1 0 0,-1 0 0,2-5-1,12-21-1859,-10 23 1849,1 0 0,-1 1 1,15-11-1,-21 17 448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8:00.1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442 286 13371,'-1'0'171,"1"-1"1,-1 1-1,0 0 1,1 0-1,-1 0 1,1 0-1,-1 0 1,1 0-1,-1 0 1,0 0-1,1 0 0,-1 0 1,1 0-1,-1 0 1,1 0-1,-1 0 1,1 1-1,-1-1 1,1 0-1,-1 0 1,1 1-1,-1-1 1,1 0-1,-1 1 0,1-1 1,-1 0-1,1 1 1,-1-1-1,1 1 1,0-1-1,-1 0 1,1 1-1,0-1 1,-1 1-1,1-1 1,0 1-1,0-1 1,0 1-1,-1 0 0,1-1 1,0 1-1,0-1 1,0 1-1,0-1 1,0 1-1,0 0 1,0-1-1,0 1 1,0-1-1,0 1 1,1-1-1,-1 2 1,1 3 337,1 1 1,-1-1-1,1 1 1,3 4 0,20 42 1672,-17-38-1947,0 0 1,-2 1-1,0 0 0,0 0 1,-2 0-1,4 17 1,-6-16-169,1 26 1,-3-37-134,0 0 1,0 0-1,-1-1 0,0 1 1,0 0-1,0-1 1,-1 1-1,1-1 0,-1 1 1,-3 5-1,5-9-43,-1-1 0,1 1 0,0-1 0,-1 1 0,1-1 0,-1 1 0,1-1 0,-1 1 0,1-1 0,-1 0 0,1 1 0,-1-1 0,1 0 0,-1 1 0,1-1 0,-1 0 0,0 0 0,1 1 0,-1-1 0,1 0 0,-1 0 0,0 0 0,1 0 0,-1 0 0,0 0 1,1 0-1,-1 0 0,1 0 0,-1 0 0,0-1 0,1 1 0,-1 0 0,1 0 0,-1 0 0,0-1 0,1 1 0,-1 0 0,1-1 0,-1 1 0,1 0 0,-1-1 0,1 1 0,-1-1 0,0 0 0,-2-2-679,0-1 1,0 1 0,1 0-1,-1-1 1,-2-4-1,-3-10-757</inkml:trace>
  <inkml:trace contextRef="#ctx0" brushRef="#br0" timeOffset="1">95 324 10258,'-88'-19'8765,"81"16"-6451,7 3-2268,0 0 1,0 0 0,0-1-1,0 1 1,0 0 0,0 0-1,0 0 1,0 0 0,0 0 0,0-1-1,1 1 1,-1 0 0,0 0-1,0 0 1,0 0 0,0 0-1,0 0 1,0 0 0,0-1-1,0 1 1,0 0 0,1 0-1,-1 0 1,0 0 0,0 0-1,0 0 1,0 0 0,0 0-1,0 0 1,0 0 0,1 0-1,-1 0 1,0 0 0,0 0-1,0 0 1,0 0 0,0 0-1,1 0 1,-1 0 0,0 0-1,0 0 1,0 0 0,0 0-1,0 0 1,1 0 0,33-8 1420,0-1 1,35-14 0,67-35 161,-116 49-1268,31-14 208,235-106 1519,-269 121-2059,-11 6-91,0-1-1,0 0 1,0 0-1,0-1 1,0 0-1,9-8 1,-34 27-6144,-9 6 4315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4:13.4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296 1175 9642,'-7'0'760,"-1"1"0,1 0 1,-10 2-1,16-3-635,-1 0 1,0 1 0,0-1-1,1 1 1,-1-1-1,0 1 1,1 0-1,-1 0 1,0 0-1,1 0 1,-1 0 0,1 0-1,0 0 1,-1 0-1,1 0 1,0 1-1,0-1 1,-2 3 0,3-3-108,-1-1 0,1 1 1,0 0-1,0-1 0,0 1 1,0 0-1,0-1 0,0 1 1,0 0-1,0-1 0,0 1 1,0-1-1,0 1 0,0 0 1,1-1-1,-1 1 1,0 0-1,0-1 0,1 1 1,-1-1-1,0 1 0,1 0 1,1 1 32,-1-1 0,0 0 0,1 1 1,-1-1-1,1 0 0,0 0 0,2 2 1,5 0 227,-1 1 0,15 3 1,-18-6-90,21 6 281,-1-2 0,1-1 1,0-1-1,38 0 0,106-14 564,46-17 33,219-15 541,-37 46-1185,-68 1-368,-173-6 42,375 12 227,-512-8-323,470 37-6,1-36 151,-94-16 23,176-13 514,-171 7 264,-287 15-847,-16-1 255,-1-4-1,1-5 0,186-51 1,-258 58-303,87-30 160,-91 29-127,-1-2-1,40-23 1,-56 30-62,0-2 1,0 1 0,-1-1 0,1 0-1,-1 0 1,0 0 0,-1 0-1,1-1 1,-1 0 0,0 0 0,4-10-1,-4 7 30,-1 0-1,0 0 0,-1-1 0,0 1 1,0-1-1,-1 0 0,0-18 0,-1 14-21,0 0 0,-1 0 0,-1-1 0,0 1-1,-1 0 1,-1 0 0,0 1 0,-1-1 0,0 1-1,-1 0 1,0 0 0,-16-23 0,6 18-30,0 1 1,0 0-1,-2 1 0,0 1 1,0 0-1,-31-17 1,-7 1 13,-68-27 0,62 34-60,-2 2-1,-115-24 1,-139-1-227,149 28 219,-420-54-120,155 33-135,-3 34 0,382 7 301,-193-15 13,2-16 6,-106-8-1,243 32-12,-111-9-1,-390-11-53,514 30 51,-173 28 1,-88 55-19,274-58-355,-81 41 1,81-33 237,16-9 117,-117 55 13,171-77 9,1 1 0,0 0 0,1 1 1,0 0-1,0 1 0,0 0 0,1 1 0,1 0 0,-1 0 0,2 1 0,-11 17 0,-61 110 15,66-115-5,2 0 0,1 0-1,1 1 1,1 1 0,1 0-1,1 0 1,1 0 0,2 1-1,-4 48 1,8-69-4,0 22 87,3 43-1,-2-61-60,1-1 1,0 1-1,0-1 0,1 1 0,0-1 0,0 0 0,1-1 0,0 1 0,6 9 1,-1-5 47,1 0 0,0-1 0,1-1 0,0 1 0,0-2 0,1 1 0,22 12 1,-15-12 62,0-1 1,1 0 0,0-1 0,38 8 0,-12-7 158,0-3 1,1-1 0,0-3-1,59-4 1,101-16 497,-14 0-546,-138 16-229,81 7-1,-35 11-1194,-7-1-2519,-21-10 2123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4:15.4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347 189 8834,'3'-2'765,"1"0"0,-1-1 0,1 1 0,-1-1 0,0 0 0,0 0 0,-1 0 0,1 0 0,-1-1 0,1 1 0,1-5 0,2-2 485,-2 0-1,8-20 0,-11 25-983,0 0 1,0 1-1,0-1 1,-1 0-1,0 1 0,1-1 1,-2 0-1,1 1 1,0-1-1,-1 0 1,-2-6-1,3 9-202,-1 0-1,0 0 1,1 0 0,-1 1-1,0-1 1,0 0 0,0 0-1,-1 0 1,1 1 0,0-1-1,-1 1 1,1-1 0,-1 1 0,1-1-1,-1 1 1,0 0 0,1 0-1,-1 0 1,0 0 0,0 0-1,0 0 1,0 0 0,0 1-1,0-1 1,0 1 0,0-1-1,0 1 1,-2 0 0,-2 0-1,1 0 0,-1 1 0,1 0 0,-1 0 0,1 0 0,-1 1 1,1 0-1,0 0 0,0 0 0,-7 5 0,-8 5 151,-21 18 0,37-27-172,-24 19 175,-3 0 55,1 2 0,-47 49-1,70-65-218,1-1-1,0 1 1,0 0-1,1 0 1,0 0-1,0 1 1,1 0-1,0 0 1,1 0-1,0 1 1,0-1-1,1 1 0,0-1 1,1 1-1,0 0 1,0 10-1,2-17-35,-1 1 0,1-1 0,-1 0 0,1 1 0,0-1 0,0 0 0,1 0 0,-1 0 0,0 0 0,1 0 0,0 0 0,0 0 0,0 0-1,0 0 1,0-1 0,1 0 0,-1 1 0,1-1 0,-1 0 0,1 0 0,0 0 0,0 0 0,0-1 0,0 1 0,0-1 0,4 2 0,7 1 34,0 0 1,1-1-1,-1-1 1,23 2 0,-36-4-50,39 1-355,1-2 1,-1-1 0,0-2-1,0-2 1,0-1-1,47-17 1,-29 4-4053,-32 10 1457,-2 0 952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4:15.7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4 118 11410,'-3'-2'5458,"6"0"-2890,8-2 49,8-7-465,5 0-287,3-3-585,2 1-304,4 4-512,4-1-208,0 3-272,-4-2-184,-6 2-496,-1 1-504,-4 1-1177,0-3-631,4 8 1551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4:15.9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36 17956,'0'-3'593,"0"1"0,0-1 1,1 1-1,-1-1 0,0 1 1,1-1-1,0 1 0,0 0 1,-1-1-1,3-1 0,-3 3-510,0 1 0,1-1-1,-1 1 1,1-1-1,-1 1 1,1-1 0,-1 1-1,1 0 1,-1-1 0,1 1-1,-1 0 1,1-1 0,-1 1-1,1 0 1,0 0 0,-1-1-1,1 1 1,-1 0 0,1 0-1,0 0 1,-1 0 0,1 0-1,0 0 1,-1 0 0,1 0-1,-1 0 1,1 0 0,0 1-1,-1-1 1,1 0 0,0 0-1,-1 0 1,1 1 0,-1-1-1,1 0 1,-1 1 0,1-1-1,-1 1 1,1-1 0,-1 0-1,1 1 1,0 0 0,4 5 45,0 0 1,0 0 0,-1 0 0,0 0 0,0 1 0,0 0-1,-1 0 1,0 0 0,3 12 0,7 22-90,13 79 1,-10-43-1297,-8-50-640,-7-26 1625,0 1 1,-1-1-1,1 0 1,0 0-1,0 0 1,0 1-1,0-1 1,0 0-1,0 0 1,0-1-1,1 1 1,-1 0-1,0 0 0,0 0 1,1-1-1,1 1 1,12 3-1615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4:16.2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1 202 17100,'11'-4'1848,"3"-5"1097,14-7-673,7-1-311,1-7-761,7 2-384,-3 0-512,2 0-128,-5 8-104,-6 3 8,-9 5-224,-7 2-224,-8 1-624,-5 3-528,3-8-865,-3-1-416,2-2 1505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4:16.5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13499,'2'9'1952,"2"4"1489,3 7-960,6 4-401,-2 9-480,-4 5-263,3 10-489,-7 3-160,3 4-288,-1-1-112,1-9-152,1-2-48,0-9-224,1-2-208,-1-10-816,0-8-585,4-14-1479,10 2 1655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4:16.7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50 1 19748,'-11'14'2025,"-2"1"1303,-2-2-1775,4 2-857,15-3-7098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4:23.7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25 803 11210,'-1'1'198,"0"-1"0,0 0 0,0 1 0,0-1 0,0 1 0,0-1 0,0 1 0,1-1 0,-1 1 0,0 0 0,0-1 0,1 1 0,-1 0 0,1 0 0,-1-1 0,0 1 0,1 0 0,-1 0 0,1 0 0,0 0 0,-1 0 0,1 1 0,-2 1 194,1 0 1,0 0-1,1 0 0,-1 0 0,-3 8 2023,8-18-1318,31-25 325,1 0 1,81-51-1,90-36 105,-66 41-597,324-227 150,-419 274-1076,-22 15-46,0 0 0,-2-2 0,30-28 0,-52 45-12,0 1 1,1-1-1,-1 1 1,1-1-1,-1 1 0,0-1 1,1 0-1,-1 1 1,0-1-1,0 1 1,0-1-1,1 0 0,-1 1 1,0-1-1,0 0 1,0 1-1,0-1 1,0 0-1,0 1 1,0-1-1,0 1 0,0-1 1,0 0-1,-1 1 1,1-1-1,0 0 1,0 1-1,-1-1 0,1 1 1,0-1-1,-1 0 1,1 1-1,0-1 1,-1 1-1,1-1 0,-1 1 1,1 0-1,-1-1 1,1 1-1,-1-1 1,1 1-1,-1-1 1,-4-2-862,0 0 0,0 1 1,-10-5-1,9 5-237,-30-13 267,20 9 1396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0:10.1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54 11658,'0'-9'2285,"0"5"-1512,0 0 1,0 0-1,0 0 1,0 0-1,0 0 1,1 0-1,0 0 1,0 0-1,1-4 1,-1 8-745,-1 0 1,0 0-1,0 0 0,0 0 1,0 0-1,0 0 0,0 0 1,0 0-1,0 0 0,0 0 1,0 0-1,0 0 0,0 0 1,1 0-1,-1 0 0,0 0 1,0 0-1,0 0 0,0 0 1,0-1-1,0 1 0,0 0 1,0 0-1,0 1 0,1-1 1,-1 0-1,0 0 0,0 0 1,0 0-1,0 0 0,0 0 1,0 0-1,0 0 0,0 0 1,0 0-1,0 0 0,1 0 1,-1 0-1,0 0 0,0 0 1,0 0-1,0 0 0,0 0 1,0 0-1,0 1 0,0-1 1,0 0-1,0 0 0,0 0 1,0 0-1,0 0 0,0 0 1,0 0-1,0 0 0,0 0 1,0 0-1,0 1 0,0-1 1,0 0-1,3 8 710,14 59 1555,17 62-269,-27-108-1871,1 0 0,1 0 0,21 36 0,-10-34-92,-16-20-162,-1 1 1,1-1 0,-1 1 0,0 0-1,4 8 1,-7-12 72,0 0-1,0 0 0,0 0 1,0 0-1,0 0 1,0 0-1,0 0 0,0 0 1,0 0-1,0 0 1,0 0-1,0 0 0,0 0 1,0 0-1,0 0 1,-1 0-1,1 0 1,0 0-1,0 0 0,0 0 1,0 0-1,0 0 1,0 0-1,0 0 0,0 0 1,0 0-1,0 0 1,0 0-1,0 0 0,0 0 1,0 0-1,0 0 1,0 0-1,0 0 1,0 0-1,0 1 0,0-1 1,0 0-1,0 0 1,0 0-1,0 0 0,0 0 1,0 0-1,0 0 1,0 0-1,0 0 1,0 0-1,0 0 0,0 0 1,0 0-1,0 0 1,0 0-1,0 0 0,0 0 1,0 0-1,0 0 1,0 0-1,0 1 0,0-1 1,0 0-1,0 0 1,-6-4-1352,-9-7-817,-6-6-454,-1-5 979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4:24.0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81 12875,'7'-6'754,"1"0"-1,-1 0 1,1 1 0,0 0 0,1 0 0,-1 1-1,1 0 1,0 0 0,12-2 0,10-2 394,44-6 1,-52 11-668,0 0-1,1 2 1,-1 0 0,46 6-1,-66-5-428,0 1 0,0-1 0,1 1 0,-1 0 0,0 0 0,0 0 0,-1 0 0,1 1 0,0-1 0,0 1 0,2 2 0,-4-3-34,0 0-1,0 0 1,0 1 0,0-1-1,0 0 1,0 0 0,-1 1-1,1-1 1,0 1 0,-1-1-1,1 0 1,-1 1 0,0-1-1,1 1 1,-1-1 0,0 1-1,0-1 1,0 1 0,0-1-1,0 1 1,-1-1 0,1 1-1,0-1 1,-1 1 0,0 1-1,-7 18 33,-1 0-1,-1-1 1,-21 30-1,23-36-36,6-11-10,-9 15-80,0-1 0,-1 0 1,-24 26-1,23-30-188,9-8-56,-1 0 0,1 0 1,-1-1-1,0 1 0,-1-1 1,1 0-1,-1-1 0,1 0 0,-1 0 1,-7 3-1,12-6 53,0 0 1,0 0-1,0 0 1,-1 0-1,1 0 0,0 0 1,0 0-1,-1-1 0,1 1 1,0 0-1,0-1 0,0 1 1,0-1-1,0 1 0,0-1 1,-1 1-1,1-1 0,1 0 1,-1 0-1,0 0 0,0 1 1,-1-3-1,-5-8-1243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4:24.3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 0 12995,'-2'4'1184,"-6"9"984,1 7-239,2 13-1,-1 4-87,8 3-249,5 4-112,10-2-343,5-3-257,3-6-440,7-4-112,1-11-416,-2-3-736,-13 3 552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4:25.9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264 44 10946,'0'-4'520,"0"1"0,0-1 0,0 1 0,-1-1-1,0 1 1,1 0 0,-1-1 0,-2-3 0,3 7-373,0-1 0,-1 1 0,1-1-1,0 1 1,-1-1 0,1 0 0,-1 1 0,1 0 0,-1-1 0,1 1 0,-1-1 0,1 1 0,-1 0 0,1-1 0,-1 1 0,0 0 0,1-1 0,-1 1 0,-1 0 0,1 0-42,0 0 1,0 0 0,-1 0-1,1 0 1,0 0 0,0 1-1,-1-1 1,1 0-1,0 1 1,0-1 0,0 1-1,0-1 1,-1 1 0,0 1-1,-11 7 272,0 1-1,0 1 1,1 0-1,0 0 0,1 2 1,-15 20-1,-49 89 1317,65-104-1282,1 1-1,-13 40 1,19-48-185,0 0 0,1 0 0,0 1 1,1-1-1,0 1 0,2 22 0,-1-30-146,1 0 0,0 0 0,0 1 0,0-1 0,1 0 0,-1 0 0,1 0 0,0-1 0,0 1 0,0 0 0,0-1 0,1 1 0,0-1 0,0 1 0,-1-1 0,2 0 0,-1-1 0,0 1 0,1 0-1,-1-1 1,1 0 0,0 0 0,0 0 0,7 3 0,3-1 60,0 0 0,0-2 0,0 1 0,0-1 0,0-1 0,17-1 0,19-1 65,0-3 0,-1-2 0,73-18-1,-108 21-658,0-1 0,0 0 0,-1-1-1,0 0 1,0-1 0,0-1-1,13-9 1,-5 0-2290,10 3 910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4:26.5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 10 12915,'-4'-2'830,"-12"-5"7086,17 17-4690,47 48-491,27 72-1672,-54-100-950,-14-21-100,0 0 0,0 1-1,-1 0 1,0 0 0,-1 1 0,0 0 0,5 19 0,-9-27-68,-1 1 0,0-1 0,0 1 0,0 0 0,0-1 0,-1 1 0,1 0 0,-1-1 0,0 1 0,0-1 0,-1 1-1,1-1 1,0 0 0,-1 1 0,-3 4 0,0-1-665,-1 0 0,1-1 0,-1 0 0,0 0 0,-10 8 0,15-14 626,1 1 1,-1 0-1,0-1 1,0 1-1,0-1 0,1 1 1,-1-1-1,0 1 1,0-1-1,0 0 1,0 1-1,0-1 1,-2 0-1,7-3 405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4:27.1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0 316 13667,'2'3'4470,"-2"-3"-4394,9-2 1739,8-5-490,183-101 4206,-188 100-5711,1-1-1,-1 0 0,-1-1 1,1 0-1,-2-1 0,1 0 0,12-20 1,39-52-10134,-54 64 8088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4:28.1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4570 1 15219,'0'0'1257,"-2"5"759,0 8-128,0 11-335,2 4-49,0 6-16,2 3-71,6 5-305,-1 4-168,8 5-392,-1 4-120,3-1-208,-1-1-80,1-15-48,1-5-272,4-20-1136,0-7-1577,0-27 1513</inkml:trace>
  <inkml:trace contextRef="#ctx0" brushRef="#br0" timeOffset="1">51 767 12043,'-51'-47'9344,"65"71"-7543,54 102 1718,-38-66-2672,-21-44-658,103 185 1524,-88-162-1422,2-1 0,2-2 1,33 34-1,-46-56-193,0-1 0,0-1 0,1 0 0,1-1 0,35 18-1,94 28 216,-33-15-183,-82-31-444,-11-5-3249,-16-15-1456,-1 2 3260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4:28.6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 3 13731,'-14'-3'2204,"14"3"-2149,0 0-1,0 0 1,0 0-1,-1 0 1,1 0-1,0 0 1,0 0-1,0 0 1,0 0-1,0 0 1,0 0-1,0 0 1,-1 0-1,1 0 1,0 0 0,0 1-1,0-1 1,0 0-1,0 0 1,0 0-1,0 0 1,0 0-1,0 0 1,-1 0-1,1 0 1,0 0-1,0 0 1,0 0-1,0 1 1,0-1 0,0 0-1,0 0 1,0 0-1,0 0 1,0 0-1,0 0 1,0 0-1,0 0 1,0 1-1,0-1 1,0 0-1,0 0 1,0 0-1,0 0 1,0 0 0,0 0-1,0 1 1,1 1 179,1 0 1,-1 0-1,1 1 0,0-1 1,0 0-1,0 0 1,3 2-1,59 49 1529,8 7-212,-60-49-1296,-2 0 1,0 1-1,0 0 0,10 16 1,-8-6 109,-1 1 0,0 0 1,-2 1-1,-1 0 1,0 0-1,-2 1 1,-1 0-1,-1 0 0,-1 1 1,-1 33-1,-2-48-289,-1 0 0,-1 0 0,0 0 0,0 0-1,-1-1 1,-6 16 0,8-23-68,0-2 0,0 1 1,-1 0-1,1 0 0,0 0 0,-1 0 1,1-1-1,-1 1 0,0-1 0,1 1 1,-1-1-1,0 0 0,0 1 0,0-1 0,0 0 1,0 0-1,0 0 0,0-1 0,0 1 1,-1 0-1,1-1 0,0 0 0,0 1 1,0-1-1,-1 0 0,1 0 0,-3-1 1,-7 1 36,1-2 1,-1 0 0,-21-6-1,28 6-41,-51-8-38,38 7-594,-30-8 1,47 11 593,0 0 0,0 0 1,0-1-1,0 1 0,0 0 1,0-1-1,0 1 0,0-1 0,0 0 1,0 1-1,0-1 0,1 1 1,-1-1-1,0 0 0,0 0 0,1 0 1,-1 1-1,0-1 0,1 0 1,-1 0-1,1 0 0,-1 0 1,1 0-1,-1 0 0,1 0 0,0 0 1,-1 0-1,1-1 0,-5-13-231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4:29.8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370 103 8154,'-213'61'4414,"195"-55"-3384,-38 6 1,48-11-383,0 0 1,0-1 0,1 1-1,-1-2 1,0 1-1,0-1 1,-10-2 0,18 2-565,-1 1 1,1 0-1,-1 0 1,1 0 0,0 0-1,-1 0 1,1 0-1,-1 0 1,1-1 0,0 1-1,-1 0 1,1 0 0,0 0-1,-1-1 1,1 1-1,0 0 1,-1-1 0,1 1-1,0 0 1,-1-1-1,1 1 1,0 0 0,0-1-1,-1 1 1,1 0 0,0-1-1,0 1 1,0-1-1,0 1 1,0 0 0,0-1-1,0 1 1,-1-1-1,1 1 1,0-1 0,0 1-1,1 0 1,-1-1-1,0 1 1,0-1 0,0 1-1,0-1 1,0 0 0,13-16 1682,1 2-924,20-21 759,42-34-1,-72 66-1512,2 0-1,-1 0 0,0 1 0,12-5 0,-16 7-82,0 1 0,0-1-1,1 1 1,-1-1-1,0 1 1,0 0-1,1 0 1,-1 0 0,0 0-1,1 0 1,-1 0-1,0 0 1,1 0-1,-1 0 1,0 0-1,0 1 1,1-1 0,-1 0-1,0 1 1,0-1-1,0 1 1,0 0-1,1-1 1,-1 1 0,0 0-1,0 0 1,0 0-1,0 0 1,1 1-1,1 2-12,-1 0 0,0 1 0,1-1-1,-1 1 1,-1-1 0,1 1-1,-1 0 1,0 0 0,0-1 0,1 11-1,-1 5-59,-3 27 0,2-45 64,-4 37-108,-1 0 0,-15 53 0,-31 75 17,11-37 128,38-125-27,1 1 1,-1 0 0,1 0 0,0 0 0,1 1-1,-1 6 1,1-13-5,0 0-1,0 0 0,0 1 1,0-1-1,0 0 0,0 0 1,1 1-1,-1-1 1,0 0-1,0 0 0,0 1 1,0-1-1,0 0 0,0 0 1,0 0-1,1 1 0,-1-1 1,0 0-1,0 0 1,0 0-1,0 0 0,1 1 1,-1-1-1,0 0 0,0 0 1,0 0-1,1 0 1,-1 0-1,0 0 0,0 0 1,0 0-1,1 0 0,-1 1 1,0-1-1,0 0 0,1 0 1,-1 0-1,0 0 1,0 0-1,1 0 0,-1-1 1,10-3 96,1-3-11,-1-1 0,0 0-1,10-11 1,12-9 30,99-64 108,-23 19-1040,-84 54-600,-1 0-1,27-30 1,-37 34 182,0-1 1,-1-1-1,-1 0 1,-1-1-1,-1 1 1,14-38-1,-16 35 489,-1 0-1,-1 0 0,4-35 0,-10 43 1095,1 12-329,-1 0 0,1 0 0,0 0 0,0 0 0,0 0 0,0-1 0,0 1 0,-1 0 0,1 0 0,0 0 0,0 0 0,0 0 0,0 0 0,-1 0 0,1 0 0,0 0 0,0 0 0,0 0 0,-1 0 0,1 0 0,0 0 0,0 0 0,0 0 0,0 0 0,-1 0 0,1 0 0,0 0 0,0 0 0,0 0 0,-1 0 0,1 0 0,0 0 0,-2 2 168,1-1-1,-1 0 1,0 0-1,1 1 1,-1-1 0,1 1-1,-2 2 1,-8 11 697,1 0 0,1 0 0,1 1 0,0 0 0,1 1 0,1-1 0,0 1 0,-6 35 0,12-49-813,-1 0 0,1 0 0,0 0 0,0 0 0,0 0 0,0 1 0,1-1 1,-1 0-1,1 0 0,0 0 0,0 0 0,0 0 0,0 0 0,0 0 0,1-1 0,-1 1 0,1 0 0,0-1 1,0 1-1,0-1 0,0 0 0,0 1 0,1-1 0,-1 0 0,0 0 0,1-1 0,0 1 0,-1 0 0,1-1 0,0 0 1,0 0-1,0 1 0,0-2 0,4 2 0,0 0 40,1-1 0,-1-1 1,1 1-1,-1-1 0,1 0 1,-1-1-1,0 0 0,1 0 0,-1 0 1,0-1-1,0 0 0,0-1 0,10-4 1,-10 3-42,1 0 0,-1-1-1,0 0 1,0-1 0,0 1 0,-1-1 0,0 0 0,0-1 0,-1 0 0,1 0-1,5-10 1,-8 12-53,-1 1 0,0-1 0,0 0 0,-1 1 0,1-1 0,-1 0 0,0 0-1,0 0 1,-1 0 0,1 0 0,-1 0 0,0 0 0,-1 0 0,1 0 0,-1 0 0,0 0 0,0 1-1,0-1 1,-1 0 0,0 0 0,-3-5 0,1 3-22,0 1 0,-1 0 0,1 0 0,-1 0 0,-1 1 0,1 0 0,-1 0 0,0 0 0,0 0 0,0 1 0,-1 0 0,1 1 0,-1-1 0,-14-4 0,10 5-408,0 0 0,0 0 0,0 1 0,0 1-1,0-1 1,0 2 0,-1 0 0,1 0 0,-14 3-1,46-4-6442,-12 2 5537,1-1 1,16-2 0,24-11-880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4:30.3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121 8 15323,'-4'22'1004,"-1"0"-1,-1 0 0,-1 0 1,-1-1-1,-18 35 0,-15 42 935,39-94-1851,1 0 0,0 1 0,0-1 0,0 0 0,1 1 0,0-1-1,0 8 1,0-10-60,0 0 0,1 0 0,-1 0-1,1-1 1,-1 1 0,1 0 0,0 0 0,0-1-1,0 1 1,0-1 0,0 1 0,0-1-1,0 1 1,0-1 0,0 1 0,1-1-1,-1 0 1,1 0 0,-1 0 0,1 0-1,1 1 1,3 1 28,0-1 1,0 0-1,0 0 0,0-1 0,0 1 0,0-1 0,1-1 0,-1 1 1,0-1-1,1 0 0,-1 0 0,0-1 0,1 0 0,-1 0 0,0-1 1,12-4-1,-7 2 92,1-1 0,-1 0 0,0-1 0,0-1 0,-1 0 0,1 0 0,15-15 0,-21 17-92,-1-1-1,1 1 1,-1-1-1,0 0 1,0 0 0,-1 0-1,0 0 1,0-1-1,0 1 1,-1-1-1,0 0 1,0 0 0,-1 0-1,0 0 1,0 0-1,-1 0 1,1 0-1,-1 0 1,-1 0 0,0 0-1,0 0 1,0 0-1,-1 0 1,0 0 0,0 1-1,0-1 1,-1 1-1,0-1 1,-1 1-1,1 0 1,-1 0 0,0 0-1,-1 1 1,1-1-1,-1 1 1,0 0 0,-1 1-1,1-1 1,-1 1-1,-10-6 1,8 6-145,-1-1 0,0 2 1,0-1-1,-1 1 0,1 1 0,-1-1 0,1 2 1,-1-1-1,-16 1 0,3 2-1993,1 0-1,-43 10 1,60-12 302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4:31.8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0 14555,'-2'3'5723,"2"-3"-5626,6 6 3018,17 13-1579,0 1-395,7 12-395,-1 1 0,-2 2-1,34 57 1,-18-28-621,-37-57-238,-1-1-1,1 0 1,0 0-1,0 0 1,1-1-1,13 9 1,-19-14-12,0 1 1,0 0-1,0-1 0,0 1 1,0-1-1,0 1 1,1-1-1,-1 1 0,0-1 1,0 0-1,0 1 1,1-1-1,-1 0 1,0 0-1,0 0 0,1 0 1,-1 0-1,0-1 1,0 1-1,1 0 0,-1 0 1,0-1-1,0 1 1,0-1-1,0 1 1,2-2-1,0-1-430,0 1 0,-1-1 0,0 0 0,0-1 0,0 1 0,0 0 0,2-6-1,-3 7 358,16-27-1348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0:10.5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2 395 13547,'-1'-2'256,"1"1"1,0-1-1,-1 0 1,1 0-1,0 0 0,0 0 1,0 1-1,0-1 1,1 0-1,-1 0 1,0 0-1,1 1 0,-1-1 1,1 0-1,1-2 1,16-23 1252,-15 22-1173,48-59 2916,95-92 0,-142 152-3150,19-18 633,28-22 1,-45 39-647,1 0 0,1 0 0,-1 1 0,1 0 1,0 0-1,-1 1 0,2 0 0,-1 0 0,9-1 0,-14 3-80,-1 1-1,0 0 1,1-1-1,-1 1 0,1 0 1,-1 0-1,0 1 0,1-1 1,-1 0-1,1 1 1,-1-1-1,0 1 0,0 0 1,1 0-1,-1 0 0,0 0 1,0 0-1,0 0 1,4 3-1,-5-2-3,1 1 0,-1-1 0,1 0 0,-1 0 0,0 0-1,0 1 1,0-1 0,0 1 0,0-1 0,0 0 0,-1 1 0,1 0 0,-1-1 0,0 1 0,0-1 0,0 1 0,0 3-1,-2 11 5,0 0-1,0-1 1,-2 0-1,0 1 0,0-1 1,-2 0-1,0-1 0,-1 0 1,0 0-1,-18 26 0,3-8-22,13-18-171,-2 0-1,1 0 0,-2-1 0,0 0 0,0 0 0,-17 12 1,28-25 157,-18 9-1262,19-9 1207,0-1-1,-1 0 0,1 0 1,0 0-1,-1 0 1,1 0-1,-1 0 0,1 0 1,0 0-1,-1 1 0,1-2 1,-1 1-1,1 0 1,0 0-1,-1 0 0,1 0 1,-1 0-1,1 0 0,0 0 1,-1 0-1,1 0 1,-1-1-1,1 1 0,0 0 1,-1 0-1,1-1 0,0 1 1,0 0-1,-1 0 1,1-1-1,0 1 0,-1 0 1,1-1-1,0 1 0,0 0 1,0-1-1,-1 1 1,1 0-1,0-1 0,0 1 1,0-1-1,0 1 1,0 0-1,0-1 0,0 1 1,0-1-1,0 1 0,0 0 1,0-1-1,0 1 1,0-1-1,0 0 0,2-19-1443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4:32.5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111 20 14779,'0'-1'236,"0"-1"-1,0 1 1,0-1 0,0 1 0,0 0-1,-1-1 1,1 1 0,0-1-1,-1 1 1,1 0 0,-2-2-1,2 2-173,0 1-1,0 0 0,0 0 1,-1 0-1,1 0 0,0 0 1,0 0-1,0 0 0,-1 0 1,1-1-1,0 1 0,0 0 1,0 0-1,-1 0 0,1 0 1,0 0-1,0 0 0,-1 0 1,1 0-1,0 0 0,0 0 1,0 1-1,-1-1 0,1 0 1,0 0-1,0 0 0,0 0 1,-1 0-1,1 0 1,0 0-1,0 0 0,0 1 1,-1-1-1,1 0 0,0 0 1,0 0-1,0 0 0,0 1 1,-1-1-1,-3 5 553,0 1 0,0-1 1,-4 10-1,5-9-699,-48 100 2695,49-102-2541,-2 7 135,0-1 1,0 1-1,1 1 1,1-1-1,-1 0 1,2 1-1,0-1 0,0 1 1,1 0-1,1-1 1,0 1-1,0-1 1,5 20-1,-4-26-139,1 0 0,-1 0 0,1-1-1,0 1 1,0-1 0,0 1 0,0-1 0,1 0 0,-1 0 0,1-1-1,0 1 1,1-1 0,5 4 0,-7-5-64,0 0-1,1 0 1,-1 0 0,1-1 0,0 1-1,-1-1 1,1 0 0,0 0-1,0 0 1,0-1 0,0 1-1,0-1 1,0 0 0,0 0 0,0 0-1,0-1 1,-1 1 0,8-3-1,-4 0-178,0 0 0,0 0-1,0-1 1,-1 0 0,0-1-1,1 0 1,-1 1 0,-1-2-1,6-5 1,6-9-1667,19-30-1,-4 7 1879,-4 9-98</inkml:trace>
  <inkml:trace contextRef="#ctx0" brushRef="#br0" timeOffset="1">435 75 13427,'42'48'5730,"-29"-32"-3451,29 28-1,18 3-137,-41-34-1686,-1 1 0,0 1-1,-1 0 1,18 21 0,-31-31-399,0 1 0,0-1-1,-1 1 1,1 0 0,-2 0 0,1 0 0,0 1-1,-1-1 1,0 0 0,-1 1 0,1-1-1,-1 1 1,-1 0 0,1-1 0,-1 1 0,0 0-1,-1 0 1,-2 12 0,2-14-43,-1 1 0,0-1 0,0 1-1,-1-1 1,0 0 0,0 0 0,0 0 0,0 0 0,-1 0 0,0-1 0,0 0-1,0 0 1,0 0 0,-1 0 0,0-1 0,1 1 0,-1-1 0,-1 0 0,1-1-1,-8 4 1,4-3-10,0 1-1,0-2 1,-1 1-1,1-1 1,-1-1-1,1 0 1,-1 0-1,1-1 1,-1 0-1,1 0 1,-1-1-1,-9-2 1,8 0-207,1-1 0,-1 0 0,1-1 1,0 0-1,0 0 0,0-1 0,1 0 1,0-1-1,-13-12 0,15 13-318,1-1 0,0 0-1,0 0 1,0 0 0,1-1 0,0 0-1,0 0 1,1-1 0,0 1 0,1-1-1,-5-15 1,7 15 8,0 1 0,0-16-1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4:33.0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76 455 13323,'-26'13'1888,"4"5"1889,4 6-1793,10-4-1255,7 2-217,8-13-720,9-9-664,17-14 567</inkml:trace>
  <inkml:trace contextRef="#ctx0" brushRef="#br0" timeOffset="0.52">664 0 18796,'-20'19'1392,"4"8"721,1 4-505,9 10-352,8 1-207,7 7-313,8 8-152,1 6-344,-3 4-120,1-6-96,3-6-8,1-13-168,2-9-224,-4-15-824,-5-8-361,2-10-1231,1-10-41,6-24 1593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4:33.6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1 431 17972,'30'100'5950,"-4"1"-3413,0 1-1363,-24-94-1107,-1-3-40,1 1 0,-1-1 0,1 0 0,0 0-1,0 0 1,0-1 0,1 1 0,4 6 0,-7-11-26,1 1 0,-1-1 0,0 0 1,0 0-1,0 0 0,1 1 0,-1-1 0,0 0 0,0 0 1,1 0-1,-1 0 0,0 0 0,0 1 0,1-1 0,-1 0 1,0 0-1,1 0 0,-1 0 0,0 0 0,0 0 0,1 0 1,-1 0-1,0 0 0,1 0 0,-1 0 0,0 0 1,0 0-1,1 0 0,-1-1 0,0 1 0,0 0 0,1 0 1,-1 0-1,0 0 0,0 0 0,1-1 0,-1 1 0,0 0 1,0 0-1,0 0 0,1-1 0,-1 1 0,0 0 0,0 0 1,0-1-1,0 1 0,1 0 0,-1 0 0,0-1 0,0 1 1,0 0-1,0 0 0,0-1 0,6-18 55,6-82 41,-10 70-102,1 1 1,2 0-1,1 0 0,11-34 0,-16 61 5,0 0 1,1-1-1,-1 1 0,1 0 1,0 0-1,0 0 0,0 0 0,0 1 1,0-1-1,0 0 0,1 1 1,-1 0-1,1-1 0,0 1 1,0 0-1,0 0 0,0 1 1,5-3-1,-5 3 17,0 0 0,0 1 0,0 0 0,1-1 0,-1 1 1,0 0-1,0 1 0,0-1 0,0 0 0,0 1 0,0 0 0,0 0 0,0 0 1,0 0-1,0 0 0,0 0 0,-1 1 0,1 0 0,0-1 0,2 4 0,0-2 41,0 2-1,-1-1 1,0 0-1,1 1 0,-2 0 1,1 0-1,-1 0 0,1 0 1,-1 1-1,-1-1 1,1 1-1,-1 0 0,0 0 1,0-1-1,0 8 0,2 8 135,-2 1 0,-1 41 0,-1-42-124,-1-10 4,2-22 0,4-18-95,1 1 0,19-52 1,-17 62-70,0 1 1,0-1-1,2 1 1,0 1-1,17-21 1,-25 34 76,0 0 1,1 1 0,-1-1-1,1 1 1,0 0 0,4-3-1,-6 4 10,1 0-1,-1 1 1,1-1-1,-1 1 1,1-1-1,0 1 1,-1 0-1,1 0 0,0-1 1,-1 1-1,1 0 1,0 0-1,-1 1 1,1-1-1,0 0 0,2 1 1,38 15-42,-32-12 52,1 0 1,0 0-1,16 3 0,-23-7 25,0 1 0,0-1 0,1 0 0,-1 0 0,0 0 0,0-1 0,0 0 0,1 1 0,-1-2 0,0 1 0,0 0-1,0-1 1,4-2 0,3-3 94,0 0 0,-1-1 0,0 0 1,-1-1-1,11-12 0,-8 9-75,24-21 0,-3 10-51,-33 23 0,1-1 0,-1 1 1,1 0-1,-1 0 1,0 0-1,1 0 1,-1 0-1,0 0 0,1 0 1,-1 0-1,1 0 1,-1 0-1,0 0 1,1 0-1,-1 0 0,1 0 1,-1 0-1,0 0 1,1 0-1,-1 0 1,1 0-1,-1 0 0,0 1 1,1-1-1,-1 0 1,0 0-1,1 1 1,-1-1-1,0 0 0,0 0 1,1 1-1,-1-1 1,0 0-1,1 1 1,-1-1-1,0 0 0,0 1 1,0-1-1,0 0 1,1 1-1,-1-1 1,0 0-1,0 1 0,6 23-58,-4-16 47,-2-5 13,1 0 1,0 0-1,1 0 0,-1 0 1,0 0-1,1-1 1,0 1-1,0 0 1,-1-1-1,1 0 0,1 1 1,-1-1-1,0 0 1,1 0-1,4 3 0,-3-3 5,0 0 0,0 0-1,1-1 1,-1 1 0,0-1 0,1 0-1,-1 0 1,1 0 0,8-1-1,-2 0 45,1-1-1,0 0 1,-1-1-1,0 0 1,1-1-1,-1-1 1,17-7-1,-24 10-22,-1-1 1,0 1-1,0-1 0,0 0 0,0 0 0,-1-1 0,1 1 0,-1-1 1,4-3-1,-5 5-17,0 0 1,0 0 0,-1 0-1,1 0 1,-1 0 0,1-1-1,-1 1 1,1 0 0,-1 0-1,0 0 1,1 0-1,-1-1 1,0 1 0,0 0-1,0 0 1,0-1 0,0 1-1,0 0 1,-1 0 0,1 0-1,0-1 1,0 1 0,-1 0-1,1 0 1,-1 0-1,1 0 1,-1 0 0,0 0-1,0-2 1,-3-2 10,-1 1-1,1-1 1,-1 1 0,1 0 0,-1 1-1,0-1 1,-1 1 0,-6-4-1,-50-18-16,33 14-54,9 2-230,0 0-1,-29-18 0,42 23-103,1-1 0,-1 0 0,1-1 0,-1 1 0,2-1 0,-1 0 0,1-1 0,0 1 0,-7-13 0,10 16 79,1 1-1,0-1 1,0 0 0,1 0 0,-1 1 0,0-1-1,1 0 1,0 0 0,0 0 0,0 0 0,0 0-1,0 0 1,0 1 0,1-1 0,-1 0 0,1 0-1,0 0 1,0 1 0,2-5 0,19-32-1716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4:34.0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16388,'9'41'2192,"2"1"1473,3 6-1481,3-3-343,1-2-857,1-7-280,1-8-296,-2-6-112,0-9-528,3-4-680,1-13-1801,9-14 1497</inkml:trace>
  <inkml:trace contextRef="#ctx0" brushRef="#br0" timeOffset="0.99">695 237 22405,'-7'26'1984,"0"-4"1153,3-10-1793,-1-12-832,8-23-4297,-3-20 2721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4:41.8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418 1065 10642,'-9'3'3013,"9"-3"-2940,1 1 0,-1-1-1,0 0 1,0 0 0,0 0 0,0 1 0,1-1 0,-1 0 0,0 0 0,0 0 0,0 1 0,1-1 0,-1 0 0,0 0 0,0 0 0,1 0 0,-1 0 0,0 0 0,1 0 0,-1 1 0,0-1 0,0 0-1,1 0 1,-1 0 0,0 0 0,0 0 0,1 0 0,-1 0 0,0 0 0,1-1 0,-1 1 0,0 0 0,0 0 0,1 0 0,-1 0 0,228 7 5222,43 1-3566,-214-10-1283,0-2 0,99-21 0,-113 15-89,-1-3 0,0-1 0,75-37 0,-94 38-273,-1 0-1,-1-1 1,0-1-1,-1 0 1,0-2-1,-1-1 1,-1 0 0,17-23-1,-28 31-57,-1 0 1,0 0-1,0-1 0,-1 0 1,0 0-1,-1 0 0,0 0 0,-1-1 1,0 0-1,-1 0 0,-1 1 1,1-17-1,-2 12-8,-1 0 1,0 0-1,-2 0 0,0 1 1,0-1-1,-2 1 0,0-1 1,-11-23-1,5 19-12,0 1 1,-1 0-1,-1 1 1,-1 1-1,-1 0 0,0 0 1,-1 2-1,-1 0 1,-23-16-1,-20-9 113,-99-50-1,6 13-19,102 54-90,-59-18 1,88 36-13,0 0 0,-1 1 0,1 2 1,-1 0-1,1 1 0,-1 1 0,1 2 1,-31 5-1,-6 4 3,-110 38-1,136-38 33,1 2 0,1 1-1,-43 27 1,52-27 13,2 1 1,-1 1 0,2 1-1,0 0 1,-22 27-1,20-16 94,0 0-1,2 2 1,1 0-1,2 1 0,-24 61 1,30-62 14,1-1 1,2 1-1,1 0 0,1 0 1,2 1-1,1 60 1,3-79-124,0-1 1,0 0-1,1 0 0,1-1 1,0 1-1,5 13 1,-4-16-24,-1-1 1,2 0 0,-1 0-1,1 0 1,0 0 0,0-1-1,1 0 1,-1 0-1,9 6 1,0-3-98,-1 0-1,1-1 1,1 0-1,-1-2 1,1 1-1,0-2 1,1 0-1,-1-1 1,31 5 0,11-3-1687,79-1 0,-136-5 1756,95 4-2651,0 8 1039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4:42.5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574 1102 11322,'-6'6'229,"1"-1"204,0 0 0,0 0 0,0 1 0,1 0 0,-6 9 0,9-14-333,0 0 0,1 1 1,-1-1-1,1 1 0,-1-1 0,1 1 0,-1 0 0,1-1 1,0 1-1,0-1 0,0 1 0,0-1 0,0 1 0,0 0 1,0-1-1,1 1 0,-1-1 0,1 1 0,-1-1 0,1 1 1,-1-1-1,1 1 0,0-1 0,0 1 0,-1-1 0,1 0 1,0 0-1,0 1 0,1-1 0,-1 0 0,2 2 0,5 3 211,1-1 0,-1 1 0,1-1 0,0-1 0,1 0 0,-1 0 1,11 3-1,76 14 1039,-45-13-859,1-2 1,1-2 0,-1-3 0,0-2 0,0-2 0,60-11 0,-79 6-252,0-2 1,0 0-1,-1-3 0,0 0 0,-1-2 1,-1-2-1,49-34 0,-4-7 522,104-104-1,-158 142-622,0-2 1,-1 0 0,-2-2 0,0 0-1,14-27 1,-26 40-110,0 0 1,-1-1-1,0 1 0,-1-1 1,-1 0-1,0 0 0,-1-1 1,0 1-1,0 0 1,-1-1-1,-1 1 0,0-1 1,-1 1-1,-5-24 0,-1 10-19,-1 0 1,-2 0-1,0 2 0,-2-1 0,0 1 0,-25-34 0,14 27 2,-1 0-1,-2 2 1,-56-50-1,60 61-14,-1 1 0,-1 0 0,-1 2 0,0 1 1,-1 1-1,0 2 0,-1 0 0,-1 2 0,1 0 0,-1 2 0,-1 2 0,1 0 0,-1 2 0,-29 0 0,-1 3-1,0 2 0,0 3 1,0 2-1,-65 17 0,77-11-1,0 1-1,1 3 1,1 1 0,1 3-1,-60 36 1,34-10 3,3 3 0,-106 102 0,143-123 23,2 1-1,1 2 0,-36 54 1,58-78-5,0 1 1,1 0 0,-1 0-1,2 0 1,-1 1 0,1-1-1,1 1 1,0 0 0,0 0 0,1 0-1,0 0 1,1 0 0,0 0-1,0 0 1,1 0 0,1 0-1,-1 0 1,2-1 0,-1 1-1,1-1 1,1 1 0,0-1 0,0 0-1,1 0 1,0 0 0,0-1-1,1 0 1,0 0 0,14 13-1,-2-4 37,1-1 0,0-1 0,1 0 1,40 20-1,-14-12 29,63 22 0,-43-24-28,1-2 1,1-3 0,134 14 0,-123-25-260,-1-3 1,1-4-1,96-15 1,-119 9-584,-1-3 1,66-23 0,-21-5-181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4:45.4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 14187,'13'-2'1440,"5"2"1337,0 2-1569,13 4-912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6:10.4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 40 9018,'-5'-24'5890,"4"9"1732,1 22-6788,-1 1 0,-1-1-1,1 1 1,-4 8 0,-1 5-131,2-3-414,1 1 1,1 0 0,0-1-1,2 1 1,0 0-1,4 24 1,1-11-47,1 0 1,20 56 0,14 38 240,-34-100-448,-1-1-1,-1 1 1,1 26 0,-5-49-85,0 0 1,0 0-1,0 0 0,0 1 1,-1-1-1,1 0 1,-3 4-1,3-6-60,0 0 0,-1 0 0,1-1 0,0 1 0,-1 0 0,1 0-1,-1-1 1,0 1 0,1-1 0,-1 1 0,1 0 0,-1-1 0,0 1 0,1-1-1,-1 0 1,0 1 0,0-1 0,1 1 0,-1-1 0,0 0 0,0 0 0,0 1-1,1-1 1,-1 0 0,0 0 0,0 0 0,0 0 0,0 0 0,-1 0-1,1 0-89,0-1-1,1 1 0,-1 0 1,0 0-1,0-1 0,0 1 0,0 0 1,1-1-1,-1 1 0,0-1 1,1 1-1,-1-1 0,0 1 1,1-1-1,-1 0 0,0 1 0,1-1 1,-1 0-1,1 0 0,-1 1 1,1-1-1,-1-1 0,0 0-398,0 0 1,1-1-1,-1 1 0,0-1 1,1 1-1,-1-1 0,1 1 0,0-3 1,3-24-1808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6:11.2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1 166 12171,'0'-5'908,"0"0"0,1 0 0,-1 0 1,1 1-1,0-1 0,1 0 0,-1 1 1,1-1-1,2-4 0,-1 4-512,0 0 0,0 0-1,1 0 1,0 1 0,0 0 0,7-7 0,0 2-166,0 2 1,1-1 0,-1 2 0,1-1-1,25-8 1,-23 10 81,1 1-1,0 0 0,0 1 1,25-3-1,-30 6-203,0-1 0,-1 2-1,1-1 1,0 1-1,-1 1 1,1 0 0,0 0-1,10 5 1,-19-7-101,0 0 0,-1 1 0,1-1 0,0 1-1,0-1 1,0 1 0,-1-1 0,1 1 0,0-1 0,-1 1 0,1-1 0,-1 1 0,1 0 0,-1 0-1,1-1 1,-1 1 0,1 0 0,-1 0 0,1-1 0,-1 1 0,0 0 0,0 0 0,1 0-1,-1 0 1,0 0 0,0-1 0,0 1 0,0 0 0,0 0 0,0 0 0,0 1 0,-1 3 3,0-1 0,-1 0 0,1 0 0,-1 0 0,-2 5 1,2-5 0,-9 17-46,-1-1 0,-1 0 0,-1 0-1,0-1 1,-2-1 0,0-1-1,-1 0 1,-23 18 0,6-6-490,-54 61-1,86-88 517,1 0 7,0-1-1,0 0 1,-1 0-1,1 0 1,0 1-1,1-1 1,-1 1-1,0-1 0,0 0 1,1 1-1,-1 0 1,0-1-1,1 1 1,0-1-1,-1 3 1,1-4 6,0 0-1,1 1 1,-1-1 0,0 0 0,0 0 0,1 1 0,-1-1 0,0 0 0,0 0 0,1 0-1,-1 0 1,0 1 0,0-1 0,1 0 0,-1 0 0,0 0 0,1 0 0,-1 0 0,0 0-1,1 0 1,-1 0 0,0 0 0,1 0 0,-1 0 0,0 0 0,1 0 0,-1 0 0,0 0-1,1 0 1,10-3 138,-11 3-134,18-5 297,1 2-1,0-1 0,0 2 0,1 1 0,-1 0 0,0 1 0,0 1 0,0 1 0,30 7 0,-17-3-129,0 2 1,-1 0-1,0 3 0,43 19 0,-69-27-191,-1 0 0,1 1 0,-1-1 0,4 5 0,12 8-1404,-20-16 1255,1 1 0,0-1 0,-1 0 0,1 1-1,-1-1 1,1 0 0,0 0 0,-1 0 0,1 0 0,0 0 0,-1 0 0,1 1 0,0-2 0,-1 1 0,1 0-1,0 0 1,-1 0 0,1 0 0,-1 0 0,1 0 0,0-1 0,-1 1 0,1 0 0,-1-1 0,1 1-1,0 0 1,-1-1 0,1 1 0,-1 0 0,1-1 0,-1 1 0,0-1 0,1 1 0,-1-1 0,1-1 0,2 0-155,9-10-1305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6:11.6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14819,'1'8'4678,"4"7"-2111,0-1-999,17 70 2722,7 45-2930,-27-118-1317,-1 0 0,0 0 0,0 0 0,-2 0-1,1 0 1,-1 0 0,0 1 0,-4 10 0,9-37-2750,-2 10 1636,0-1-1,-1 1 0,0-1 0,0 0 0,-1 1 1,1-12-1,-4 3-383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0:11.0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1 162 12627,'10'8'1149,"11"8"1117,-1 1 1,21 22-1,-36-34-2000,-1 1 0,1 0 0,-1 1 0,1-1 0,-2 1 0,1-1 0,-1 1 0,0 0 0,-1 0 0,1 1 0,-1-1 0,1 8 0,-3-15-252,-1 0 0,1 0-1,0 0 1,0 0 0,0 0 0,0 0-1,0 0 1,0 0 0,0 0 0,0 0-1,0 0 1,0 0 0,0 0 0,0 0-1,0 0 1,0 0 0,-1 0 0,1 0-1,0 0 1,0 0 0,0 0 0,0 0 0,0 0-1,0 0 1,0 0 0,0 0 0,0 0-1,0 0 1,0 0 0,0 0 0,0 0-1,0 0 1,0 0 0,0 1 0,0-1-1,0 0 1,0 0 0,0 0 0,-1 0-1,1 0 1,0 0 0,0 0 0,0 0-1,0 0 1,0 0 0,0 0 0,0 0-1,0 0 1,0 0 0,0 1 0,0-1-1,0 0 1,0 0 0,0 0 0,1 0-1,-1 0 1,0 0 0,0 0 0,0 0-1,0 0 1,0 0 0,0 0 0,0 0-1,0 0 1,0 0 0,0 0 0,-5-6 327,-5-11-80,6 7-241,0 0-1,0-1 0,1 1 1,0-1-1,1 0 0,1 0 1,-1 1-1,2-1 0,-1 0 1,2 0-1,-1 0 1,1 0-1,1 0 0,0 0 1,1 0-1,0 1 0,0-1 1,1 1-1,1 0 0,0 0 1,7-11-1,-8 15-236,0 0 0,0 0 1,1 1-1,0 0 0,0-1 1,1 2-1,9-8 0,-10 9-654,0 0 0,0 1 0,0-1 0,1 1 0,-1 0 0,8-1 0,3 1-509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6:12.2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90 453 10874,'-7'3'711,"-1"0"0,0-1 0,-9 3-1,10-4 79,0 1 0,1 0 0,0 0-1,-10 5 1,15-7-659,1 1 0,-1-1 0,1 0 0,-1 0-1,1 1 1,-1-1 0,1 1 0,-1-1 0,1 0 0,0 1 0,-1-1-1,1 1 1,0-1 0,-1 1 0,1-1 0,0 1 0,0-1 0,0 1 0,-1 0-1,1-1-66,0 0 0,0 1 0,1-1 0,-1 0 0,0 0 0,0 0-1,0 1 1,0-1 0,0 0 0,0 0 0,0 0 0,1 0 0,-1 0-1,0 0 1,0 1 0,0-1 0,0 0 0,1 0 0,-1 0 0,0 0-1,0 0 1,0 0 0,1 0 0,-1 0 0,0 0 0,0 0 0,0 0-1,1 0 1,-1 0 0,0 0 0,0 0 0,0 0 0,1 0 0,-1 0-1,0 0 1,0 0 0,0 0 0,0 0 0,1 0 0,-1 0 0,0 0-1,0 0 1,0-1 0,1 1 0,-1 0 0,0 0 0,0 0 0,26-18 2321,89-48 502,-56 33-2076,227-115 1787,-54 30-1814,-85 38-752,-138 76-31,0-1 0,1 2 0,0-1 0,0 1 0,0 0 0,0 1 0,0 1 0,0-1 0,0 1 0,1 1 0,10 1 0,-21-1-69,1 0 0,-1 0 0,1 0 1,-1 0-1,1 0 0,-1 0 0,1 0 0,-1 0 0,1 0 0,-1 1 1,1-1-1,-1 0 0,0 0 0,1 0 0,-1 1 0,1-1 0,-1 0 0,0 1 1,1-1-1,-1 0 0,0 1 0,1-1 0,-1 1 0,0-1 0,1 0 1,-1 1-1,0 0 0,-2 15-3085,-3 0 1259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6:15.0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2 211 9954,'19'-5'2684,"-1"-1"0,23-11 0,-22 8-1498,-1-1 1,0-1-1,-1 0 0,17-15 0,-31 24-1085,-1 0 1,0 0-1,0 0 0,0 0 0,0-1 1,0 1-1,0-1 0,-1 1 0,1-1 1,-1 0-1,1 0 0,0-5 0,-1 6-91,-1 0 0,0 0 0,0 0 0,0 0 0,0 0 0,0 0 0,-1 0 0,1 0 0,0 1-1,-1-1 1,0 0 0,1 0 0,-1 0 0,0 0 0,0 0 0,0 1 0,0-1 0,0 1 0,-1-1 0,-2-2-1,1 0-29,-1 0-1,0 1 0,0 0 0,0 0 1,0 0-1,0 0 0,-1 1 0,0-1 1,1 1-1,-1 0 0,0 1 0,-8-3 1,10 4 12,1-1 0,-1 1 0,0 0 0,0 0 0,0 0 0,0 0 0,0 1 0,0-1 0,0 1 0,0 0 0,0 0 0,0 0 0,1 0 0,-1 0 0,0 0 0,1 1 0,-1-1 0,1 1 0,-1 0 0,1 0 0,0 0 0,0 0 0,-3 3 0,-4 8 59,0 0 1,1 0-1,1 1 1,0-1-1,1 2 1,-6 21-1,10-33-16,1 1-1,0-1 1,0 1-1,0 0 1,1-1-1,-1 1 1,1 0-1,0 0 0,0-1 1,0 1-1,1 0 1,-1 0-1,1-1 1,0 1-1,0 0 1,0-1-1,0 1 1,1-1-1,0 0 1,-1 1-1,1-1 1,1 0-1,-1 0 1,0 0-1,1 0 1,-1 0-1,1-1 1,0 1-1,0-1 1,0 0-1,0 0 1,0 0-1,0 0 1,1 0-1,3 1 1,3 0 10,0 1 1,1-2-1,-1 1 1,1-2-1,0 1 1,0-1-1,17-1 0,-10-1-222,0-1 0,0-1 0,30-8-1,-43 10-243,0 0 0,0-1 0,-1 0 0,1 0 0,-1 0 0,1 0 0,-1-1 0,0 0 0,0 0 0,0 0 0,0 0 0,0-1 0,-1 1 0,0-1 0,0 0 0,0 0 0,0 0 0,0 0 0,-1-1 0,0 1 0,3-8 0,1-9-1178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6:16.0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1 383 12555,'1'5'927,"-1"0"1,1 0-1,1 0 1,-1-1-1,1 1 1,0 0 0,0-1-1,4 7 1,3 8 312,-1-2-452,26 70 2102,-30-75-2693,0 1 0,-2-1 1,1 1-1,-2 0 0,1 15 0,-3-37-214,0 1 0,-1-1-1,-2-9 1,1 7-41,0-1 0,-2-22 1,5 26 35,0-1 1,0 1 0,1 0-1,0 0 1,4-13-1,-4 19 19,-1-1 0,2 0 0,-1 1 0,0-1 0,0 1 0,1-1 0,-1 1 0,1 0 0,0-1 0,0 1 1,0 0-1,0 0 0,0 0 0,0 0 0,0 1 0,1-1 0,-1 1 0,0-1 0,6-1 0,-7 2 5,1 1 0,-1 0 0,0-1 0,1 1 0,-1 0 1,0 0-1,1 0 0,-1 0 0,1 0 0,-1 0 0,0 0 1,1 0-1,-1 0 0,0 1 0,1-1 0,-1 1 0,0-1 1,1 1-1,1 1 0,-1-1 15,0 1-1,0-1 1,0 1 0,-1 0 0,1 0 0,0 0-1,-1 0 1,1 0 0,1 5 0,1 1 74,-1 0 0,0 0-1,-1 0 1,0 1 0,1 11 0,5 36 465,-8-56-554,0 1 0,0-1 0,0 0 0,0 0 0,0 0 0,0 0 0,1 1 0,-1-1 1,0 0-1,0 0 0,0 0 0,0 0 0,0 0 0,1 0 0,-1 1 0,0-1 0,0 0 0,0 0 0,1 0 0,-1 0 0,0 0 0,0 0 0,0 0 0,0 0 0,1 0 1,-1 0-1,0 0 0,0 0 0,0 0 0,1 0 0,-1 0 0,0 0 0,0 0 0,0 0 0,1 0 0,-1 0 0,0 0 0,0 0 0,0-1 0,0 1 0,1 0 0,-1 0 1,0 0-1,0 0 0,0 0 0,0 0 0,0-1 0,1 1 0,-1 0 0,0 0 0,0 0 0,0 0 0,0-1 0,0 1 0,0 0 0,0 0 0,0-1 0,9-8 36,-1-6-77,-1 1 0,-1-1-1,0 0 1,5-19-1,4-11-311,-11 34 193,0 0 0,1 0 0,1 0-1,0 1 1,0-1 0,1 2 0,13-17 0,-12 16 75,-6 8 70,0-1 1,0 1-1,1 0 0,-1 0 0,0-1 0,4-1 1,-6 4 11,1 0 1,-1 0 0,0 0 0,1 0 0,-1 0-1,0 0 1,1 0 0,-1 0 0,0 0 0,1 0-1,-1 0 1,0 0 0,1 0 0,-1 0 0,0 0-1,1 0 1,-1 0 0,0 1 0,1-1 0,-1 0-1,0 0 1,0 0 0,1 1 0,-1-1 0,0 0 0,0 0-1,1 1 1,-1-1 0,0 0 0,0 0 0,0 1-1,0-1 1,1 0 0,-1 1 0,9 17 52,-4-7 36,-5-10-65,1 1 1,0-1-1,0 1 1,-1-1-1,1 0 1,0 1-1,1-1 1,-1 0-1,0 1 1,0-1-1,0 0 1,1 0-1,-1 0 1,1 0-1,-1-1 1,1 1-1,-1 0 0,1 0 1,-1-1-1,1 1 1,0-1-1,-1 0 1,1 1-1,0-1 1,-1 0-1,1 0 1,0 0-1,-1 0 1,1 0-1,0 0 1,2-1-1,3-2 40,0 1 0,0-1-1,0-1 1,0 1 0,10-8-1,-2 1-54,59-40 115,-73 50-121,0 0 0,0-1 1,0 1-1,0 0 1,0 0-1,0 0 1,0 0-1,0 0 1,0 0-1,0 0 1,0 0-1,0 0 1,0 0-1,0 0 0,-1 0 1,1 1-1,0-1 1,0 1-1,0-1 1,0 0-1,0 1 1,0 0-1,0-1 1,-1 1-1,1-1 1,0 1-1,0 0 0,-1-1 1,1 1-1,-1 0 1,2 1-1,2 3 28,-1 0-1,1 0 0,5 10 1,40 105 627,-11-21-140,-20-45-290,6-9-83,-24-45-143,-1 0 0,1 0 0,0 0 0,0 0 0,0 0 1,0 0-1,0 0 0,0 0 0,0 0 0,-1-1 0,1 1 0,0 0 0,0 0 0,0 0 0,0 0 0,0 0 0,0 0 0,-1 0 0,1 0 0,0 0 0,0 0 0,0 1 0,0-1 0,0 0 1,0 0-1,-1 0 0,1 0 0,0 0 0,0 0 0,0 0 0,0 0 0,0 0 0,0 0 0,0 0 0,0 0 0,-1 1 0,1-1 0,0 0 0,0 0 0,0 0 0,0 0 0,0 0 0,0 0 0,0 0 1,0 1-1,0-1 0,0 0 0,0 0 0,0 0 0,0 0 0,0 1 0,-3-5-3,1 0 1,-1 1-1,1-1 1,0 0-1,0 0 1,1 0-1,-1-1 1,-1-5 0,-6-41-44,7 35 32,2 16 13,-28-218-373,26 179 264,0 0 0,3 0 0,8-59 0,-8 90 94,0 1 0,1-1 0,0 1 0,1-1 0,-1 1 0,2 0 0,-1 0 0,1 0 0,5-7 0,-9 13 14,1 0 0,0 0 0,-1 0 0,1 0 0,0 0 0,0 0 0,0 0 0,0 1 0,0-1 0,0 0 0,0 0-1,0 1 1,0-1 0,0 1 0,0-1 0,0 1 0,1-1 0,-1 1 0,0-1 0,0 1 0,1 0 0,-1 0 0,0 0 0,0 0 0,1 0-1,-1 0 1,0 0 0,1 0 0,-1 1 0,0-1 0,0 0 0,0 1 0,1-1 0,-1 1 0,0-1 0,0 1 0,0-1 0,2 3 0,2 1 30,0 1 1,0 0-1,-1 0 1,0 0-1,7 10 1,-9-12 5,31 45 473,15 21 495,-46-64-920,1 0-1,0 0 1,-1-1 0,0 1 0,0 1-1,-1-1 1,3 9 0,-4-12-58,0 1 0,0-1 0,0 0 0,0 0 0,0 1 0,-1-1 0,1 0 0,0 0 0,-1 0 0,0 1 0,1-1 1,-1 0-1,0 0 0,0 0 0,0 0 0,-1 0 0,1-1 0,0 1 0,-1 0 0,-3 3 0,-2 0-59,0 1-1,0-1 1,-1 0-1,1-1 1,-1 1 0,0-2-1,-1 1 1,1-1-1,-1 0 1,1-1-1,-14 2 1,20-4-152,-1 0-1,1 0 1,-1 0 0,1 0 0,-1-1 0,1 1-1,0-1 1,-1 1 0,1-1 0,-1 0-1,1 0 1,0 0 0,0 0 0,-1 0 0,1-1-1,0 1 1,0-1 0,0 1 0,1-1-1,-1 0 1,0 0 0,1 0 0,-1 0 0,1 0-1,-1 0 1,1 0 0,0 0 0,0-1-1,0 1 1,0 0 0,0-1 0,0-4 0,1 1-115,0 1 1,0-1 0,1 0 0,0 0 0,1-5 0,-2 10 283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6:16.4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103 0 19484,'-11'26'2489,"-11"3"1984,0 8-1993,0-8-2264,2-5-952,15-15 416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8:08.8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5869 5329 13563,'0'-2'121,"1"-1"0,0 1 1,0 0-1,0-1 0,0 1 0,0 0 1,0 0-1,1 0 0,-1 0 0,1 0 1,-1 0-1,1 0 0,0 1 0,0-1 0,0 1 1,0-1-1,0 1 0,0 0 0,0-1 1,0 1-1,0 0 0,1 1 0,-1-1 1,0 0-1,5 0 0,5-1 37,0 1 0,1 0 0,-1 1 0,13 1 0,-7 0-138,166 17-68,3 15-475,37 6-73,253-4 282,6-35 452,-428 0-133,737-26 296,-342 9 5,537-46 1000,-16-94-210,-794 112-1066,-2-8 1,-3-8-1,165-84 0,497-272 32,-695 341-40,-4-6 0,187-147 0,-208 136-6,109-113-1,-195 175-25,-1 0-1,31-47 1,-44 56-10,-1-1 1,-1 0-1,-1-1 0,14-44 1,-16 34-18,-2 1 1,-2-1 0,-1-1-1,-1 1 1,-2 0-1,-1-1 1,-2 1-1,-1 0 1,-2 0 0,-2 0-1,0 0 1,-23-57-1,-176-362 644,163 376-225,-2 2 0,-93-114-1,-134-115 33,194 227-407,-4 3 1,-2 4-1,-142-89 1,106 82-10,-472-283-19,185 167 2,-15 29 12,125 50 22,-161-53-6,-12 40-17,-85 42-23,-4 35-193,442 41 137,-104-8-27,-707-51-10,-1 39 162,-89 62-27,3 37-9,456-33 11,-307 27 120,8 59-55,302 8-77,364-83-1,-100 29 7,207-49 18,-111 50-1,33 8 11,131-66-28,1 1 0,-52 47-1,49-34-6,1 1 1,2 2-1,-29 44 1,17-13-1,-37 77-1,57-95 0,1 2-1,3 0 0,2 1 0,3 1 1,1 1-1,4 0 0,1 0 0,0 74 1,9-68-3,2-1 0,3 1 1,3-1-1,2 0 0,3 0 0,2-2 1,36 85-1,-18-66 0,4-2-1,3-1 1,93 124 0,225 198 1,-249-290-1,4-4 1,5-6-1,139 86 0,108 47 4,12-23 6,-234-142 74,3-6 1,253 64 0,321 29 396,-715-150-473,1206 185 228,5-94-72,-25-111 523,-8-66 363,-726 42 67,211-15-671,-666 58-447,205-8-2325,-154 10 1309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8:12.7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109 325 12323,'-10'-4'126,"-74"-38"6246,72 37-3067,12 5-3268,0 0 0,0 0-1,0 0 1,0 0 0,0 0 0,0 0-1,0 0 1,0 0 0,0 0-1,-1 0 1,1 0 0,0 0-1,0 0 1,0 0 0,0 0 0,0 0-1,0 0 1,0 0 0,0 0-1,0 0 1,0 0 0,0 0-1,0 0 1,0 0 0,0 0-1,0 0 1,0 0 0,-1 0 0,1 0-1,0 0 1,0 0 0,0 0-1,0 0 1,0 0 0,0 0-1,0 0 1,0 0 0,0 0-1,0 0 1,0 0 0,0 0 0,0 1-1,0-1 1,0 0 0,0 0-1,0 0 1,0 0 0,0 0-1,0 0 1,0 0 0,0 0 0,0 0-1,0 0 1,0 0 0,0 0-1,0 0 1,0 0 0,0 1-1,0-1 1,0 0 0,0 0-1,0 0 1,0 0 0,0 0 0,1 1 102,0 0 1,-1-1 0,1 1-1,0 0 1,0-1 0,0 1 0,-1 0-1,1-1 1,0 1 0,0-1-1,0 1 1,0-1 0,0 0 0,0 1-1,2-1 1,2 1 101,1-1-1,-1 0 1,1 0-1,-1 0 1,1-1 0,-1 1-1,0-1 1,1-1 0,-1 1-1,0-1 1,7-3-1,9-5 465,27-16 0,122-86 810,2 0-2191,-156 102 486,-14 7-96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8:20.0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89 12779,'5'-9'1131,"0"-1"0,0 1 0,1 0 0,0 0 0,1 0 0,-1 1 0,14-12 0,-20 19-1050,1 1 1,-1 0-1,0-1 0,1 1 0,-1-1 0,0 1 0,1 0 0,-1-1 1,0 1-1,1 0 0,-1 0 0,1-1 0,-1 1 0,1 0 0,-1 0 0,0 0 1,1 0-1,-1 0 0,1-1 0,-1 1 0,1 0 0,-1 0 0,1 0 1,-1 0-1,2 0 0,-2 1-1,1 0 1,-1 0 0,0 0-1,1 0 1,-1-1 0,1 1-1,-1 0 1,0 0 0,0 0-1,0 0 1,1 0 0,-1 0-1,0 0 1,0 1 0,1 35 912,-5 57 1,0-26-603,7 190 488,1-212-832,2 1-1,2-1 1,22 69-1,-25-101-269,-5-14 166,1 1-1,-1-1 1,0 0 0,0 1 0,0-1-1,0 0 1,0 1 0,0-1 0,1 0-1,-1 1 1,0-1 0,0 0 0,1 1-1,-1-1 1,0 0 0,0 0 0,1 1 0,-1-1-1,0 0 1,1 0 0,-1 1 0,0-1-1,1 0 1,-1 0 0,0 0 0,1 0-1,-1 0 1,0 0 0,1 1 0,0-3-254,-1 1 0,0 0 1,0-1-1,0 1 0,0 0 0,-1-1 1,1 1-1,0 0 0,0-1 1,-1 1-1,1 0 0,-1-1 1,0 0-1,1 2 296,-8-21-2398,2-1 641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8:20.3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0 181 14083,'1'1'253,"0"-1"0,-1 1 0,1-1 0,0 1 0,0-1 0,0 1 0,0-1 0,-1 1 0,1-1 0,0 0 0,0 1 0,0-1 0,0 0 0,0 0-1,0 0 1,0 0 0,0 0 0,0 0 0,0 0 0,0 0 0,0 0 0,-1 0 0,1-1 0,2 0 0,23-6 1317,-25 7-1501,23-11 1093,0 0 0,0-2 0,28-20 0,37-20 221,-62 41-1335,-1 2 1,1 0-1,1 2 1,53-9-1,-71 18-762,-9 3-706,-8 10-2406,3-9 2125,-1 7 151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8:20.6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0 105 17068,'8'0'1504,"3"-5"1177,3 1-321,1-5-816,2 4-343,-1-5-713,2-2-256,-1-3-168,7 0-16,1 4-248,-1 2-256,0 4-849,-6 1-479,-5 4-817,-4 0-183,-5 4 1552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8:20.8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21 129 16171,'-8'20'1505,"-1"-2"1007,5-1-311,6-3-561,6-3-264,8-5-303,4-3-225,4-4-352,2-5-104,14-7-240,6-5-64,7-4-56,-2-7-136,-10-4-768,-12-6-568,0 8-1489,12 5 1457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1:36.7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46 12475,'11'-5'284,"1"0"0,0 1 0,0 0 1,0 1-1,0 1 0,15-2 1,5-1-227,5-1 41,-1 2 0,43 1-1,75 8 294,5 0-118,57-9 55,189 0 903,324 44 856,-226-10-1921,439-2 23,-937-28-188,663 5-3,-1 25 731,-218-9 409,-432-19-983,-19 0-148,-11 4-208,-19 6-831,7-1-846,-32 7 0,-58 4-156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0:11.6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53 581 12195,'4'12'1638,"-1"0"1,0 0 0,2 20 0,-4-21-854,1 1 0,1-1-1,0 1 1,4 12 0,-5-21-680,-1 0-1,1-1 1,-1 1-1,1 0 1,0 0-1,0-1 1,0 1 0,1-1-1,-1 0 1,1 0-1,-1 0 1,1 0-1,-1 0 1,1 0-1,0 0 1,0-1 0,0 0-1,0 1 1,0-1-1,0 0 1,1-1-1,4 2 1,-4-2-28,0 0-1,0 0 1,0 0 0,0 0-1,0-1 1,0 0 0,0 1 0,0-1-1,0-1 1,0 1 0,-1-1-1,1 1 1,0-1 0,-1 0 0,1 0-1,-1-1 1,0 1 0,4-4-1,-5 4-58,0 0-1,0 0 1,0-1-1,0 1 1,0-1-1,-1 1 1,1-1-1,-1 1 1,0-1-1,0 0 1,0 0-1,0 0 1,0 1-1,0-1 1,-1 0-1,1 0 1,-1 0-1,0 0 1,0 0-1,0 0 1,-1 0-1,1 0 1,-1 0-1,1 0 1,-1 0-1,0 0 1,0 0-1,0 0 1,0 1-1,-1-1 1,1 0-1,-1 1 1,0-1-1,0 1 1,0 0-1,0 0 1,0-1-1,0 1 1,0 1-1,-5-4 1,1 1-40,0 1 0,-1 0 0,1 0 0,-1 0 0,0 1 0,0 0 0,0 1 0,0-1 0,-7 0 1,-7 1-1012,-35 3 0,10 0-2323,40-3 1282,-2-3 891</inkml:trace>
  <inkml:trace contextRef="#ctx0" brushRef="#br0" timeOffset="1">283 1 17988,'0'1'239,"1"-1"0,0 1 0,-1-1 0,1 1 0,0 0 0,-1 0 0,1-1 0,-1 1 0,1 0 0,-1 0 0,0 0 0,1 0 0,-1 0 0,0-1 0,0 1 0,1 0 0,-1 2 0,4 21 1624,-3-14-1265,13 48 853,3-1 1,46 105 0,-9-25-1101,-45-108-321,7 36 0,-6-17-1504,-13-69-7125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8:21.4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0 11154,'-9'2'1561,"5"2"1527,2 1-727,2 3-241,6 6-359,1 5-481,-1 3-176,-1 7-416,-3 4-184,-4 4-247,-1 1-97,-3-3-168,-1-4-184,3-7-793,0-9-351,12-13-4753,1-21 4640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8:21.8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103 123 13427,'11'9'554,"15"14"2149,-25-22-2486,0 1 0,0-1 0,0 1 0,0 0 0,0 0 0,0-1-1,0 1 1,0 0 0,-1 0 0,1 0 0,-1 0 0,1 0 0,-1 0 0,1 3 0,-1-4-152,0 7 229,0 1 1,-1-1-1,0 0 1,0 1 0,0-1-1,-4 12 1,0-7-247,0-1 1,-1 1-1,-1-1 1,0 0 0,0 0-1,-15 17 1,21-28-51,0 0 1,0 0-1,0 0 1,0 0-1,0 0 1,0 0-1,0 0 1,0-1-1,-1 1 1,1 0-1,0-1 1,-1 1-1,1-1 1,0 1-1,-1-1 1,1 0-1,0 1 1,-1-1-1,1 0 1,-1 0-1,1 0 1,-1 0 0,1-1-1,0 1 1,-1 0-1,1 0 1,-1-1-1,1 1 1,0-1-1,-1 1 1,1-1-1,0 0 1,0 1-1,-1-1 1,1 0-1,0 0 1,0 0-1,0 0 1,0 0-1,0 0 1,-1-2-1,-1-1-17,-1 0-1,1-1 0,0 1 1,0-1-1,1 0 1,0 0-1,0 0 0,0 0 1,-2-10-1,3 8 6,0 1 0,0-1 0,1 0 0,0 0 1,0 0-1,3-12 0,-2 17 18,-1-1 1,1 1 0,0-1-1,0 1 1,0 0-1,0-1 1,0 1 0,1 0-1,-1 0 1,1-1-1,-1 1 1,1 0 0,0 1-1,0-1 1,0 0-1,0 0 1,0 1 0,0-1-1,0 1 1,0 0-1,5-2 1,0 1 72,0 0 0,0 0-1,0 1 1,1 0 0,-1 0 0,1 1-1,-1 0 1,0 0 0,12 2 0,7 3 492,34 12 0,-12-3-42,-33-10-354,8 2 25,32 4 0,-49-10-123,0 1 0,0-1 0,1 0 0,-1 0 0,0-1 0,0 0 0,0 0 0,0 0 0,0-1 1,8-2-1,-13 3-38,0 1 0,0-1 0,-1 1 0,1-1 0,0 1 0,0-1 0,0 1 0,-1-1 0,1 0 0,0 0 0,0 1 0,-1-1 0,1 0 0,-1 0 0,1 0 0,-1 0 0,1 0 0,-1 1 0,0-1 0,1 0 0,-1-2 0,1 2 21,-1-1 0,0 0 1,0 0-1,-1 0 0,1 0 0,0 0 0,-1 1 1,1-1-1,-1 0 0,-1-3 0,-1-2 72,0 1 0,-1 0 0,0 0 0,-9-10 0,0 2-48,-1 0 0,-28-19 1,1 0-921,38 31 471,1 0 0,-1 0 0,1 0 0,0-1 0,0 1 0,0-1 0,-2-3 0,3 5 220,1 1 1,0-1-1,0 0 1,0 1-1,0-1 1,0 1-1,0-1 1,-1 1-1,1-1 1,0 1-1,0-1 1,1 0 0,-1 1-1,0-1 1,0 1-1,0-1 1,0 1-1,0-1 1,1 0-1,0 0-127,-1 0-1,1 0 0,0 0 1,0 0-1,0 0 1,0 0-1,0 1 1,0-1-1,0 0 1,0 1-1,0-1 0,1 0 1,29-13-1915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8:22.5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247 33 15539,'11'26'1593,"0"3"1455,0 2-975,-2 8-521,-2-6-280,-1 4-463,-3-4-193,5-2-336,3 2-88,-4-8-88,-2-1-40,-3-9-312,-2-2-216,0-11-753,-2 1-303,1-8-952,-1-6-137,2-6 1457</inkml:trace>
  <inkml:trace contextRef="#ctx0" brushRef="#br0" timeOffset="1">23 105 14779,'-13'3'1953,"4"3"3664,18-6-3497,15-2-599,5 0-225,12 0-584,-1 2-248,2-3-248,8-5-184,-5-6-664,5-6-784,5-8-1689,11-7 1633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8:25.0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40 51 7834,'-4'-6'6242,"-8"-8"-3200,-12-16 1941,27 33-4722,-1-1 1,0 0 0,1 1-1,-1-1 1,1 0-1,-1 0 1,1 0 0,0-1-1,0 1 1,0-1 0,0 1-1,5 1 1,3-1-253,0 1-1,21 0 1,39 3 182,-13-2-127,58 11 0,-100-12-63,1 1 1,-1 1-1,0 0 0,0 1 1,0 1-1,-1 0 0,29 19 1,-38-21 26,1 0 1,-1 1 0,0-1 0,-1 1 0,1 0 0,-1 0 0,-1 1 0,1 0 0,-1-1-1,0 2 1,4 9 0,-6-12 41,-1 0 0,1 1 0,-1-1 0,0 0 0,-1 1 0,1-1 0,-1 1 0,0-1 0,0 1 0,-1-1 0,0 1 0,0-1-1,0 0 1,0 1 0,-1-1 0,0 0 0,-4 7 0,1-3 105,0-1 0,-1 0 0,0 0-1,0 0 1,-1-1 0,0 0 0,-1 0 0,1 0-1,-17 9 1,-5 1 465,-49 22 0,27-16-488,45-21-168,5-1-15,0-1 1,0 0-1,-1 1 1,1-1-1,0 1 1,0-1-1,0 1 1,-1-1-1,1 1 1,0 0-1,0 0 1,0-1-1,0 1 1,-1 2-1,4-2-1136,3-3 552,1 0 255,23-9 398,8-3-337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8:25.6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53 24 8154,'0'-1'300,"0"1"1,1-1-1,-1 0 0,0 0 1,0 1-1,0-1 1,0 0-1,0 1 0,1-1 1,-1 0-1,0 0 0,-1 1 1,1-1-1,0 0 1,0 0-1,0 1 0,0-1 1,-1 0-1,1 1 1,0-1-1,0 0 0,-1 1 1,1-1-1,-1 0 1,1 1-1,-1-1 0,1 1 1,-1-1-1,1 1 1,-1-1-1,1 1 0,-1-1 1,1 1-1,-1 0 1,0-1-1,0 0 0,-1 1-92,1 0-1,0 0 0,0 0 0,0 0 1,0 0-1,0 1 0,0-1 0,0 0 0,-1 0 1,1 1-1,0-1 0,0 1 0,0-1 1,0 1-1,0-1 0,0 1 0,1-1 1,-1 1-1,0 0 0,0 0 0,0 0 1,1-1-1,-1 1 0,-1 2 0,0 1-69,-1 0 0,1 1 0,0-1 0,1 1-1,-1-1 1,1 1 0,0 0 0,0-1 0,0 1 0,1 6-1,-1 8 194,3 25 0,17 102 893,-7-59-686,23 88-47,-35-173-495,1 0 1,-1 0 0,1 0 0,0 0 0,0 0-1,-1-1 1,1 1 0,0 0 0,1 0-1,-1-1 1,0 1 0,0-1 0,1 1 0,2 1-1,-4-2-31,0-1 0,1 0 0,-1 0 0,1 0 0,-1 0-1,0 0 1,1 0 0,-1 0 0,1 0 0,-1 0 0,0 0-1,1 0 1,-1-1 0,1 1 0,-1 0 0,0 0-1,1 0 1,-1 0 0,0-1 0,1 1 0,-1 0 0,0 0-1,1 0 1,-1-1 0,0 1 0,0 0 0,1-1-1,-1 1 1,0 0 0,0-1 0,1 1 0,-1 0 0,0-1-1,0 1 1,0 0 0,0-1 0,1 0 0,-1 1-22,1-4-434,0 0 0,0 0 0,0 0 0,0 0 0,-1 0 0,0 0 0,1 0 0,-2-6 0,3-21-2378,6 1 835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8:26.1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186 22 11907,'0'-2'305,"1"1"0,0-1 0,0 1 0,0 0 0,-1-1 0,1 1 0,1 0 0,-1 0 0,0 0 0,0 0 0,0 0 0,0 0 0,1 0 0,-1 0 1,1 0-1,-1 1 0,0-1 0,1 1 0,1-1 0,-2 0-203,-1 1-1,1 0 1,0 1 0,-1-1 0,1 0-1,-1 0 1,1 0 0,0 0 0,-1 0-1,1 1 1,-1-1 0,1 0-1,-1 0 1,1 1 0,-1-1 0,1 0-1,-1 1 1,1-1 0,-1 1 0,1-1-1,-1 0 1,1 1 0,-1-1 0,0 1-1,1-1 1,-1 1 0,0 0 0,0-1-1,1 1 1,-1-1 0,0 1 0,0-1-1,0 1 1,0 0 0,1-1-1,-1 1 1,0 0 0,0-1 0,0 1-1,-1 0 1,2 4 123,-1-1 0,0 1 0,-1-1 0,-1 9 0,-5 11 410,-1-2 1,-19 38-1,6-13-85,-15 29 710,-60 92 1,91-160-1126,0 1 0,1-1 0,0 1 1,-4 10-1,8-18-119,0 1 1,-1-1-1,1 0 1,0 0-1,0 0 1,0 0 0,0 1-1,0-1 1,0 0-1,0 0 1,0 0-1,1 1 1,-1-1-1,0 0 1,1 0-1,-1 0 1,1 0-1,-1 0 1,1 0-1,0 0 1,-1 0-1,1 0 1,0 0-1,0 0 1,-1 0-1,1 0 1,0-1-1,0 1 1,0 0-1,0-1 1,0 1 0,0 0-1,0-1 1,0 1-1,3 0 1,2 1 11,0-1 1,1 1 0,-1-1-1,1 0 1,8 0 0,7-1 9,0-1 1,0-1-1,0 0 1,24-7-1,88-28-906,-104 27 62,-16 5-1248,0-1 0,24-13-1,-35 17 1774,29-17-1481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8:26.8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284 302 19092,'0'38'1325,"2"-1"-1,1 1 1,2-1 0,1 0-1,2-1 1,16 43 0,-17-60-1306,-3-11-237,-1-1 1,-1 1-1,1 0 1,-1-1 0,-1 1-1,2 13 1,-4-23-313,0 0 0,1 0 0,-1 0 1,0 1-1,-1-1 0,1 1 1,0-1-1,-2-1 0,-2-4-664,-5-11-686,5-3 600</inkml:trace>
  <inkml:trace contextRef="#ctx0" brushRef="#br0" timeOffset="1">17 312 13267,'-9'-6'1421,"2"1"2683,13 6-338,2 1-3056,-1 0 0,1-1-1,0 0 1,-1-1 0,1 0-1,0 0 1,11-2 0,1-1 300,34-10 0,1-6-485,-1-1 1,66-37-1,97-66 409,-209 119-933,67-47-330,-73 49 287,19-10-1767,-21 11 1491,1 1 0,0 0 0,0 0 0,-1 0 1,1-1-1,0 1 0,0 0 0,0 0 0,0 0 0,-1 0 0,1 0 0,0 1 0,0-1 0,0 0 0,0 0 0,8 8-2737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8:29.2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44 84 13083,'-21'-17'2868,"20"16"-2596,0 1 0,0-1 0,0 0 0,-1 1 0,1-1 0,0 1 0,0-1 1,-1 1-1,1 0 0,0 0 0,-1 0 0,1-1 0,0 1 0,-4-1 3195,17-1-2186,-11 3-1190,1-1 0,-1 1-1,1 0 1,0 0 0,-1 0 0,0 0 0,1 0 0,-1 0 0,0 0-1,1 0 1,-1 0 0,0 1 0,0-1 0,0 0 0,0 1 0,0-1-1,0 1 1,-1-1 0,1 1 0,0 0 0,-1-1 0,1 4-1,1 3 15,0 0-1,-1 1 0,0 10 0,0-13-16,0 20 55,0-6-38,3 22 1,-3-37-91,1 1 0,-1-1 1,1 1-1,0-1 0,0 0 1,0 1-1,1-1 1,5 7-1,-8-12-13,0 0 1,0 0 0,0 0-1,0 0 1,0 0-1,0 0 1,0 0-1,0 0 1,0-1-1,0 1 1,0 0 0,0 0-1,0 0 1,0 0-1,0 0 1,0 0-1,0 0 1,0-1-1,0 1 1,0 0 0,0 0-1,0 0 1,0 0-1,0 0 1,0 0-1,0 0 1,0 0-1,1 0 1,-1 0 0,0 0-1,0 0 1,0-1-1,0 1 1,0 0-1,0 0 1,0 0-1,0 0 1,1 0 0,-1 0-1,0 0 1,0 0-1,0 0 1,0 0-1,0 0 1,0 0 0,0 0-1,1 0 1,-1 0-1,0 0 1,0 0-1,0 0 1,0 0-1,0 0 1,0 0 0,0 1-1,0-1 1,0 0-1,1 0 1,-1 0-1,0 0 1,0 0-1,0-10 84,-4-11 33,-1 1 0,-1-1 0,-9-22 0,-8-25-44,20 57-57,0 1 57,0 0-1,1 0 1,1-1-1,-1 1 1,1-19-1,1 29-67,0 0-1,0-1 0,0 1 1,0 0-1,0 0 0,0 0 1,0-1-1,0 1 0,0 0 1,0 0-1,0 0 0,0-1 1,0 1-1,0 0 0,0 0 1,0 0-1,0 0 0,0-1 1,1 1-1,-1 0 1,0 0-1,0 0 0,0 0 1,0-1-1,0 1 0,0 0 1,0 0-1,1 0 0,-1 0 1,0 0-1,0 0 0,0 0 1,0-1-1,1 1 0,-1 0 1,0 0-1,0 0 0,0 0 1,1 0-1,-1 0 0,0 0 1,0 0-1,0 0 1,1 0-1,-1 0 0,0 0 1,0 0-1,1 0 0,6 9 189,-3 3-88,0-1 1,-1 1-1,-1 0 1,0 0 0,1 17-1,1 8 82,3 9-10,19 107 348,-23-136-465,0 1 0,-1 0 0,-1 21 0,-5-48 30,0 0 1,-3-16-1,3-6-207,2 0-1,1-33 1,1 61 65,14 6-3385,0 2 902,-5 5 949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8:31.7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0 260 9754,'0'-6'178,"1"-12"2695,-1 18-2793,1 0 0,-1-1 1,0 1-1,1 0 0,-1 0 1,0-1-1,0 1 0,1 0 1,-1 0-1,0-1 0,1 1 1,-1 0-1,0 0 1,1 0-1,-1 0 0,1-1 1,-1 1-1,0 0 0,1 0 1,-1 0-1,1 0 0,-1 0 1,0 0-1,1 0 0,-1 0 1,1 0-1,-1 0 1,0 1-1,1-1 0,-1 0 1,0 0-1,1 0 0,-1 0 1,1 0-1,-1 1 0,0-1 1,1 0-1,-1 0 0,0 1 1,0-1-1,1 1 0,2 0 126,0 0 0,0 0 0,0 0 0,0-1 0,0 1 0,0-1 0,0 0 0,0 1 0,0-1 0,0 0 0,0-1 0,0 1 0,0-1 0,0 1 0,0-1 0,5-2 0,6-2 323,-1-1-1,17-11 0,-20 11-176,40-25 813,-2-2 0,53-49 1,-41 33-667,-49 42-795,-12 13-458,-12 15-1314,9-16 1476,-3 4-826,0 0 0,-10 10 0,-3-2-52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8:32.1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81 1 8242,'-5'3'566,"0"1"-1,0 0 1,1 0 0,-1 1 0,1-1-1,0 1 1,1 0 0,-1 0 0,1 0-1,0 1 1,0-1 0,-2 8 0,-14 56 125,13-46-539,5-20-69,1 0 1,-1 0-1,1 0 1,-1 1-1,1-1 1,0 0-1,1 0 1,0 6-1,-1-9-36,0 1-1,0 0 0,1 0 1,-1 0-1,0 0 0,1-1 0,-1 1 1,1 0-1,-1 0 0,1-1 1,-1 1-1,1 0 0,0-1 0,-1 1 1,1 0-1,0-1 0,-1 1 1,1-1-1,0 1 0,0-1 1,-1 0-1,1 1 0,0-1 0,0 0 1,0 1-1,0-1 0,-1 0 1,1 0-1,0 0 0,0 0 0,0 0 1,0 0-1,1 0 0,28-1 590,-1 0-1,46 6 0,-58-2-325,0 0 0,-1 1 0,1 0 0,-1 2 0,29 12 0,-41-16-225,-1 0-1,0 0 0,1 0 1,-1 0-1,0 0 0,0 1 0,0-1 1,-1 1-1,5 5 0,-6-6-29,0 0 0,0 0 0,0 1 0,0-1 0,0 1 0,0-1 0,-1 1 0,1-1 0,-1 1 0,0-1 0,0 1 0,0-1 0,0 1 0,-1 4 0,0 0-4,0 0 0,-1 0 1,0-1-1,0 1 0,0-1 1,-1 0-1,0 0 0,0 0 1,-1 0-1,0 0 0,0-1 1,0 1-1,-1-1 0,1 0 1,-1-1-1,-1 1 0,1-1 1,0 0-1,-7 4 0,-11 7 53,-37 17 0,48-27-125,0 0 0,-1-1 1,1 0-1,-27 4 0,37-8 162,-11 0-1213,13 0 1015,0 0-1,-1 0 1,1 0-1,0 0 1,0 0-1,-1-1 0,1 1 1,0 0-1,0 0 1,0 0-1,-1-1 1,1 1-1,0 0 1,0 0-1,0-1 1,0 1-1,0 0 1,-1 0-1,1-1 1,0 1-1,0 0 1,0-1-1,0 1 1,0 0-1,0 0 1,0-1-1,0 1 1,0 0-1,0-1 1,0 1-1,0 0 1,0 0-1,0-1 1,1 1-1,-1 0 0,0 0 1,0-1-1,0 1 1,0 0-1,0 0 1,1-1-1,-1 1 1,0 0-1,16-20-2073,5-5 631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0:12.0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1 266 15179,'5'10'1689,"8"-8"1359,5-11-159,18-17-649,8-7-311,6-9-817,10-1-360,-14 3-616,-9 4-256,-5 12-600,-15 4-720,-1 15-1529,6 5-1384,-1 7 2289</inkml:trace>
  <inkml:trace contextRef="#ctx0" brushRef="#br0" timeOffset="1">604 347 15419,'4'11'8746,"1"-8"-7226,-5-4-839,4-6-2138,-6-1 1089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8:32.7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13 11298,'1'-12'6672,"0"36"-3543,-2 51-767,0-13-1083,8 85 0,7-62-779,-11-73-472,0 0 0,1-1 0,0 1 0,11 19 0,-15-30-68,1 0 1,-1 0-1,1 0 1,-1 0-1,1 0 0,-1 0 1,1 0-1,0 0 1,0 0-1,0 0 0,-1 0 1,1-1-1,0 1 0,0 0 1,0-1-1,0 1 1,0 0-1,0-1 0,0 0 1,1 1-1,-1-1 1,2 1-1,-2-1-102,0-1 1,1 1-1,-1-1 1,0 1 0,0-1-1,0 0 1,0 1-1,0-1 1,0 0-1,0 0 1,0 0-1,-1 0 1,1 0-1,0 0 1,0 0-1,-1 0 1,1 0-1,0 0 1,-1 0-1,1-2 1,10-19-2065,-2-5 839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8:33.0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230 0 12475,'-7'2'488,"0"1"0,0-1 0,0 1 0,1 0 0,-1 1 0,1 0 0,0 0 0,0 0 0,0 0 0,0 1 0,1 0 0,0 1 0,0-1 0,0 1 0,-5 8 0,-3 8 456,0 1 0,-18 48 0,20-45-457,4-10-241,-29 79 733,31-82-798,2 1 0,0 0 0,0 0 0,2 0 0,-1 15 1,2-29-159,0 1 0,0 0 0,0 0 0,0 0 0,0-1 0,1 1 0,-1 0 1,0 0-1,1-1 0,-1 1 0,0 0 0,1-1 0,-1 1 0,1 0 0,-1-1 1,1 1-1,-1-1 0,1 1 0,-1-1 0,1 1 0,0-1 0,-1 1 1,1-1-1,1 1 0,0 0 1,1 0-1,0 0 1,0 0 0,0 0 0,0-1 0,5 1 0,5 0-62,-1-2-1,17-1 1,-12-1-663,1-1 0,-1 0 0,0-2 0,0 0 0,-1 0 0,24-14 0,-15 6-1377,-1-2 0,0-1-1,25-23 1,-38 30 1502,-3 4 435,-1 0 0,-1-1 0,1 0 0,9-13 0,-15 18 272,0 1 0,-1 0 0,1-1 0,0 1 0,1 0 0,-1-1 1,0 1-1,0 0 0,0 0 0,1 0 0,-1 0 0,1 0 1,-1 0-1,1 0 0,-1 1 0,1-1 0,-1 0 0,1 1 0,-1-1 1,1 1-1,0 0 0,-1 0 0,1-1 0,0 1 0,-1 0 0,1 0 1,0 1-1,0-1 0,-1 0 0,1 0 0,-1 1 0,1-1 0,0 1 1,-1 0-1,3 1 0,0 0 163,1 1 0,-1 0 0,0 0 0,0 0 0,-1 0 0,1 1 0,-1 0 0,0-1 0,1 1 0,2 6 0,2 6 463,0 0 0,-1 0 0,9 31 0,5 51 1482,-17-72-1870,-1 1 1,-1-1-1,-2 0 0,-1 1 0,0-1 0,-2 0 0,-11 46 0,13-69-342,0-1 0,0 1 0,0-1 0,0 0 0,0 1 0,0-1 0,-1 0 0,1 0 0,-1 1 0,1-1 0,-1 0 0,0-1 0,0 1 0,0 0 1,0 0-1,0-1 0,0 1 0,0-1 0,-1 0 0,1 0 0,-1 0 0,1 0 0,0 0 0,-1 0 0,0-1 0,1 1 0,-1-1 0,-4 1 0,-6-1-9,1-1 0,-1 0 1,1-1-1,-22-5 0,21 4-5,0 0-38,-24-6-14,34 8-25,1 1 1,-1-2-1,1 1 0,-1 0 1,1 0-1,0-1 1,0 1-1,-1-1 0,1 1 1,-3-5-1,4 5 4,1 1 0,-1-1 0,1 0 0,-1 0 0,1 1-1,0-1 1,0 0 0,-1 0 0,1 1 0,0-1 0,0 0 0,0 0 0,0 1 0,0-1-1,0 0 1,0 0 0,0 0 0,0 1 0,0-1 0,0 0 0,1 0 0,-1-1 0,11-16-1495,-6 11 715,3-7-2917,17-23-1,-5 12 887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8:33.4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53 21 17924,'-14'-6'1560,"-3"-3"585,2 4-433,10 5-1176,3 0-272,15 9-800,0 0-512,14-2 584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8:34.0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255 215 7258,'3'-21'552,"4"-13"1353,-2-1 0,1-67 1,-6 101-1825,0-1 0,0 1 0,0-1 0,-1 1 0,1 0 0,0-1 0,-1 1 0,0 0 0,1-1 0,-1 1 0,0 0 1,-1-2-1,2 2-57,-1 1 0,1 0 0,0-1 0,-1 1 0,1 0 0,0 0 0,-1 0 0,1-1 1,0 1-1,-1 0 0,1 0 0,-1 0 0,1 0 0,0-1 0,-1 1 0,1 0 0,-1 0 1,1 0-1,-1 0 0,1 0 0,0 0 0,-1 0 0,1 0 0,-1 1 0,1-1 0,0 0 1,-1 0-1,1 0 0,-1 0 0,1 0 0,0 1 0,-1-1 0,1 0 0,0 0 0,-1 1 1,1-1-1,0 0 0,-1 1 0,1-1 0,0 0 0,0 1 0,-1-1 0,1 0 0,0 1 1,0-1-1,-8 11 443,1 0 0,1 1 1,0-1-1,-5 17 0,-15 51 1707,24-72-2010,-75 294 4873,64-249-4570,-48 309 1243,31 3-845,26-297-774,4-65-82,-1 1-80,1 1 0,0-1 1,0 0-1,0 1 1,1 5-1,-1-8 38,1-1 1,-1 0-1,0 0 1,0 1-1,0-1 1,0 0-1,0 0 1,0 1-1,1-1 0,-1 0 1,0 0-1,0 0 1,0 1-1,0-1 1,1 0-1,-1 0 1,0 0-1,0 0 0,1 0 1,-1 1-1,0-1 1,0 0-1,1 0 1,-1 0-1,0 0 0,0 0 1,1 0-1,-1 0 1,1 0-99,0 0 0,0 0 0,0-1 0,0 1 0,0 0 0,0-1 0,0 1 0,0-1 0,-1 1 0,1-1 0,0 1 0,1-2 0,2-2-746,1-1 0,-1 1 0,0-1 0,-1 0 1,5-7-1,5-10-849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8:34.9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23 574 14899,'3'15'2054,"1"0"-1,1 0 0,12 27 1,2 7-342,-17-43-1577,-1 1 0,1-1 0,-2 0 0,1 1 0,-1-1 0,0 0 0,0 1 0,0-1 0,-1 0 0,0 0 0,-1 1 0,1-1 0,-4 9 0,-1-1-49,-1-1 0,0 1 0,-1-1 1,-12 15-1,20-27-85,0-1 1,-1 1 0,1-1-1,0 1 1,-1-1 0,1 1-1,0-1 1,-1 1 0,1-1-1,-1 1 1,1-1 0,-1 0-1,1 1 1,-1-1 0,1 0-1,-1 1 1,1-1 0,-1 0-1,1 0 1,-1 0 0,1 1-1,-1-1 1,0 0-1,1 0 1,-2 0 0,1-1-1,1 1 0,-1-1 0,1 0 0,-1 1 0,1-1 0,0 0 0,-1 0 0,1 1 0,0-1 0,-1 0 0,1 0 0,0 0 0,0 0 0,0 1 0,0-1 0,0 0 0,0 0 0,0 0 0,0 0 0,0 0 0,2-22-6,2 1 0,0 0 0,1 0 0,11-27 1,-10 27 1,-2 9 3,0-1 0,1 1 0,1 0-1,0 0 1,1 1 0,0-1 0,12-15 0,-17 26 0,0 0 0,0 0 0,0-1 0,0 2 1,0-1-1,1 0 0,-1 0 0,0 1 0,1-1 0,0 1 0,-1 0 0,1 0 1,3-1-1,-4 1 3,1 1-1,-1 0 1,0 0 0,1 0 0,-1 0-1,1 0 1,-1 1 0,0-1 0,1 1 0,-1-1-1,0 1 1,0 0 0,1 0 0,-1 0 0,0 0-1,4 3 1,-1 0 49,0 0-1,0 1 1,0 0 0,-1-1-1,0 1 1,0 1 0,0-1-1,5 10 1,21 51 681,-26-57-629,-2-3-69,0 0 0,0 0 0,-1-1 0,1 1 0,-1 0 1,-1 0-1,1 0 0,-1 0 0,0 0 0,0 0 0,-1 0 0,0 0 1,0 0-1,0 0 0,-1 0 0,1 0 0,-2-1 0,1 1 0,0-1 1,-1 1-1,0-1 0,-7 8 0,10-12-33,-1 0 0,0 0 0,0 0 1,1 0-1,-1 0 0,0 0 0,0-1 0,0 1 0,0 0 1,0-1-1,0 1 0,0-1 0,0 1 0,0-1 0,0 1 0,0-1 1,-1 0-1,1 1 0,0-1 0,0 0 0,0 0 0,-3 0 1,3 0-2,1-1 0,-1 1 0,0-1 0,0 1 0,0-1 0,0 0 0,1 1 0,-1-1 0,0 0 1,1 1-1,-1-1 0,0 0 0,1 0 0,-1 0 0,1 1 0,-1-1 0,1 0 0,0 0 0,-1 0 0,1 0 1,0 0-1,-1 0 0,1 0 0,0 0 0,0 0 0,0 0 0,0 0 0,0-2 0,0-4-3,1-1-1,-1 0 1,1 1-1,1-1 1,-1 1-1,1-1 1,1 1-1,-1 0 0,6-10 1,4-5-24,22-32 1,2-3-9,-23 31 4,-12 21 23,1 0 1,1 0-1,-1 0 0,1 0 1,0 1-1,0-1 1,0 1-1,1 0 0,6-8 1,-9 12 5,-1 0 1,1 0-1,-1 0 1,1-1 0,-1 1-1,1 0 1,-1 0 0,1 0-1,-1 0 1,1 0-1,0 0 1,-1 0 0,1 0-1,-1 0 1,1 0 0,-1 0-1,1 0 1,-1 1-1,1-1 1,-1 0 0,1 0-1,-1 0 1,1 1 0,-1-1-1,0 0 1,1 0-1,-1 1 1,1-1 0,-1 1-1,0-1 1,1 0 0,-1 1-1,0-1 1,1 1-1,-1-1 1,0 1 0,0-1-1,1 1 1,-1-1-1,0 1 1,10 23-16,-10-23 16,5 17-7,3 35 0,-6-38 17,0 1-1,2 0 1,5 19 0,-8-32-3,1 1 0,-1-1 0,1 1 0,-1-1 0,1 0 0,0 0 0,1 0 1,-1 0-1,0 0 0,1-1 0,-1 1 0,6 3 0,-7-6-6,-1 0-1,0 0 1,1 0 0,-1 0-1,1 0 1,-1 0-1,1 0 1,-1 0 0,0 0-1,1 0 1,-1-1 0,1 1-1,-1 0 1,0 0 0,1 0-1,-1-1 1,1 1 0,-1 0-1,0 0 1,1-1 0,-1 1-1,0 0 1,0-1 0,1 1-1,-1-1 1,0 1 0,0 0-1,1-1 1,-1 0 0,9-18 10,-7 15-9,19-52-73,23-101 0,-20 65-303,-21 80 284,-3 10 65,1 0 0,-1-1-1,1 1 1,-1 0 0,1 0 0,0-1 0,0 1 0,0 0 0,0 0 0,0 0 0,0 0-1,1 0 1,-1 0 0,1 0 0,1-2 0,-2 4 21,-1 0 0,0 0 0,0 0-1,0 0 1,0 0 0,0 0 0,1 0 0,-1-1 0,0 1-1,0 0 1,0 0 0,1 0 0,-1 0 0,0 0 0,0 0-1,0 0 1,0 0 0,1 0 0,-1 0 0,0 0 0,0 0-1,0 0 1,1 0 0,-1 0 0,0 0 0,0 0 0,0 0-1,0 0 1,1 1 0,-1-1 0,0 0 0,0 0 0,0 0-1,0 0 1,1 0 0,-1 0 0,0 0 0,0 1 0,0-1-1,0 0 1,0 0 0,0 0 0,0 0 0,1 1-1,-1-1 1,0 0 0,0 0 0,0 1 0,2 10-63,-2-8 49,1 53-26,2 18 15,-2-67 28,0 1 0,1-1 0,0 1 0,0-1-1,0 1 1,1-1 0,4 7 0,-6-12 2,0-1-1,0 1 1,0-1 0,0 0-1,0 0 1,0 0-1,0 1 1,0-1 0,0 0-1,1 0 1,-1 0-1,0-1 1,1 1 0,-1 0-1,1 0 1,-1-1-1,1 1 1,-1-1-1,1 0 1,1 1 0,0-1 2,1 0 0,-1 0-1,0 0 1,1 0 0,-1-1 0,0 1 0,0-1 0,0 0 0,5-2 0,2-2 10,1 0-1,-1-1 1,0 0 0,13-10 0,-13 7-4,0 1 0,-1-1 1,0-1-1,0 0 1,-1 0-1,0 0 0,-1-1 1,0 0-1,-1-1 1,0 0-1,-1 0 0,0 0 1,-1 0-1,0-1 1,-1 1-1,0-1 0,-1 0 1,-1 0-1,0 0 0,-1 0 1,0 0-1,-1-1 1,-5-23-1,-1 0-6,-2 1 0,-1-1 1,-2 2-1,-29-61 0,38 89-3,-11-16 0,14 22 0,-1 0 0,0 1 0,1-1 0,-1 0 0,0 1 0,1-1 0,-1 0 0,0 1 0,0-1 0,1 1 0,-1 0 0,0-1-1,0 1 1,0-1 0,0 1 0,0 0 0,0 0 0,0 0 0,1 0 0,-1-1 0,0 1 0,0 0 0,-1 1 0,1-1-1,0 0 1,0 0 0,0 1 0,0-1 0,1 0-1,-1 1 1,0-1 0,0 1 0,1-1-1,-1 1 1,0-1 0,1 1 0,-1-1 0,1 1-1,-1 0 1,0-1 0,1 1 0,-1 0-1,1-1 1,0 1 0,-1 0 0,1 0 0,-1 1-1,-19 67-7,12-39 8,2-6 34,1 1-1,1 0 1,1 0-1,1 0 1,2 1-1,4 47 1,-2-56-51,1 1 0,1-1 0,1 0 0,0 0 0,1-1 0,1 0 0,1 0 0,0 0 0,1-1 0,19 26 0,-22-34-216,1 1 1,0-2-1,0 1 0,0-1 0,1 0 0,0 0 0,0-1 0,1 0 0,-1-1 0,1 0 0,13 5 0,-12-8 5,0 1-1,0-1 0,0-1 1,15 0-1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8:35.9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41 20 7666,'-16'-10'3633,"14"9"-3091,1 0 0,0 0-1,0 0 1,-1 1-1,1-1 1,-1 0-1,1 0 1,-1 1 0,1-1-1,-1 1 1,1-1-1,-1 1 1,-2-1-1,2 12 2245,2 7-1884,1 1-1,6 33 0,-2-16-407,19 310 2171,-21-391-2544,14-80 1,-4 47-110,-8 32 7,-1 1 1,-2-48-1,-4 81-11,0 16 7,-1 22 8,1-2 303,1 0 1,1 0-1,2 0 1,0 0 0,1 0-1,2 0 1,0-1-1,17 43 1,8 1 841,-30-67-1182,0 0 1,0 0-1,0 1 0,0-1 1,0 0-1,0 0 0,0 0 1,0 0-1,0 0 0,0 0 1,0 1-1,1-1 0,-1 0 1,0 0-1,0 0 0,0 0 1,0 0-1,0 0 0,0 0 1,0 0-1,1 0 0,-1 0 1,0 0-1,0 1 0,0-1 1,0 0-1,0 0 0,1 0 1,-1 0-1,0 0 0,0 0 1,0 0-1,0 0 0,0 0 1,0 0-1,1 0 0,-1 0 1,0 0-1,0-1 0,0 1 1,0 0-1,0 0 0,1 0 1,-1 0-1,0 0 0,0 0 1,0 0-1,0 0 0,0 0 0,0 0 1,0 0-1,0-1 0,1 1 1,-1 0-1,0 0 0,0 0 1,0 0-1,0 0 0,0 0 1,0-1-1,0 1 0,0 0 1,0 0-1,5-11-1347,2-19-1303,2-24 933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8:42.495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2296 760 440,'17'-9'13055,"-29"12"-12709,1-1 0,-1 0-1,1 0 1,-1-2 0,0 1 0,0-1 0,0-1 0,-18-3 0,28 3-322,0 0 0,0 0 0,0 1 0,1-1 0,-1-1 0,0 1 0,0 0 0,0 0 0,1-1 0,-1 1 0,-1-2 0,1 1-15,0 0 1,0 0-1,0 1 0,0-1 0,0 1 1,-4-3-1,-3 2-2,0-1 1,-1 1-1,1 1 0,-14-1 1,11 1-6,1 0 0,-13-4 0,5 0 4,-15-4 3,-64-10 0,83 19-10,-1 1 0,1 0 0,-1 0 0,1 2 0,-23 6-1,19-5 6,0 0 0,-29 2-1,41-6 0,0 0-1,0 0 1,0-1-1,0 0 1,0 0-1,0-1 1,1 0-1,-1 0 1,0 0-1,-10-6 1,7 3 38,0 1 0,0 1 0,0 0 1,0 0-1,-1 1 0,1 1 1,-1 0-1,-14 0 0,16 0-20,-5-1 37,1 0 1,-1-1 0,-18-6 0,19 5 11,-1 0 1,-24-3-1,-179-11 187,182 15-245,-37-7 0,58 8 19,0-2 0,1 0 1,-1 0-1,1-2 0,-20-10 1,-32-19 329,59 31-338,0 1 0,0 1 0,-10-4-1,9 4-16,1 0 0,0-1 0,-10-4 0,-8-9 2,1-1 0,1-1 0,-29-30 0,42 40 1,-1 1 0,0 0-1,0 0 1,-1 0 0,0 2 0,0-1 0,0 1 0,-13-3 0,23 8-9,-5-3 1,0-1 0,0 0 1,1 0-1,-1 0 0,-8-8 1,-7-5-8,-25-17 5,-78-74 0,103 86 7,-22-21 3,39 39-9,-1 0 0,1 1 0,-1 0 0,0 0 0,0 0 1,0 0-1,-10-3 0,11 5-3,3 1 3,0-1 0,-1 1-1,1 0 1,0 0 0,-1-1-1,1 1 1,-1 0 0,1 0-1,0 0 1,-1 0 0,1 1-1,-1-1 1,1 0 0,0 1-1,-1-1 1,1 1 0,0-1-1,0 1 1,-1-1 0,-1 2-1,-2 0-3,1 0 0,-1-1 1,0 1-1,0-1 0,-5 0 0,-10 3 27,3-2-34,17-2 15,-1 0-1,1 1 0,-1-1 0,0 0 0,1-1 0,-1 1 1,1 0-1,-1 0 0,1 0 0,-1 0 0,1 0 1,-1 0-1,1-1 0,-1 1 0,1 0 0,-1 0 0,1-1 1,-1 1-1,1 0 0,-1-1 0,1 1 0,0-1 1,-1 0-1,17 15 39,-9-8 42,0-1-1,1 0 1,-1-1-1,1 0 0,0 0 1,0 0-1,0-1 1,9 2-1,-5-1 108,1 1 0,15 8-1,-5 2-80,-1 0-1,0 2 0,-2 0 1,0 2-1,24 28 0,-40-44-102,114 119 83,-104-110-82,1 0-1,0-2 0,0 1 0,1-2 0,0 0 1,1-1-1,20 7 0,5-3 55,1-2-1,59 7 0,-84-14-35,1 2 0,-1 0-1,0 0 1,0 2 0,-1 0 0,1 1-1,-2 1 1,1 1 0,16 12 0,-15-11-14,0-1 0,0 0 1,1-2-1,0 0 0,1-1 1,38 8-1,-19-8 238,0-2 0,68 0 0,-92-5-190,-1 0 1,1 1 0,0 1-1,18 5 1,-27-5-56,1 0 1,-1 0 0,0 1-1,0 0 1,0 0 0,0 1-1,-1-1 1,0 1 0,1 0-1,-1 1 1,8 9 0,4 11 8,-15-22-11,0 1 1,0-1-1,0 1 0,0-1 1,0 0-1,1 0 1,0 0-1,-1 0 0,1-1 1,0 1-1,1-1 1,-1 0-1,0 1 0,7 2 1,26 4 27,-24-6-23,0 0 0,0 1-1,-1 0 1,0 1 0,13 6-1,-8-1 2,-11-6-4,1 0 0,0 0-1,0-1 1,0 0 0,0 0 0,0 0 0,1-1 0,-1 0 0,9 1 0,72 1 74,-53-4-45,54 8-1,-36 5 6,-42-9-25,1-1 0,0 0 0,16 1 0,-25-4-7,-1 0 0,1 0 0,-1 0 0,1 0 0,-1 0 1,1 0-1,-1-1 0,1 1 0,-1 0 0,0-1 0,1 1 0,-1-1 0,1 0 0,-1 1 0,0-1 0,0 0 0,2-1 1,-1 1 9,-1-1 1,1 1 0,0 0 0,0 0 0,-1 0 0,1 1-1,0-1 1,3 0 0,-1 0 0,0 0 0,0 0-1,0 1 1,0 0 0,0 0 0,0 0 0,0 0 0,0 0-1,0 1 1,-1 0 0,1 0 0,0 0 0,5 2-1,-7-2-15,-1 0-1,1 0 0,-1-1 0,1 1 1,-1-1-1,1 1 0,-1-1 0,1 0 1,2 1-1,-3-1-1,-1 0 0,0 0 1,1 0-1,-1 0 0,1 0 0,-1 0 1,0 0-1,1 0 0,-1 0 0,1 0 1,-1 0-1,1-1 0,-1 1 0,0 0 1,1 0-1,-1 0 0,0 0 1,1-1-1,-1 1 0,0 0 0,1 0 1,-1-1-1,0 1 0,1 0 0,-1-1 1,0 1-1,0 0 0,1-1 0,-1 1 1,0 0-1,0-1 0,0 1 1,1-1-1,-1 1 0,0 0 0,0-1 1,0 1-1,0-1 0,0 0 0,-1 0 1,1 1-1,0-1 1,-1 1-1,1-1 0,-1 1 1,1-1-1,-1 1 1,0-1-1,1 1 0,-1-1 1,1 1-1,-1 0 0,0-1 1,1 1-1,-1 0 1,-1-1-1,-17-6 15,12 4-6,-20-7 8,-36-9 0,-9-3-31,-8-5 11,-73-30-10,129 46 9,-1 1 0,0 1 0,0 1 0,-1 1 0,0 1 0,-46-4 0,43 8 0,0-1 0,1-1 0,-1-2 0,1-1 0,0-1 0,-50-23 0,-35-16 22,94 41-18,0 1-1,-1 0 0,1 1 0,-22-1 0,-4 4-2,-29-3-13,67 3 15,0 0 1,0 0-1,0-1 0,0 0 0,1-1 1,-1 1-1,-11-7 0,9 1 1,-1 1 0,1-2 0,0 1 0,-14-19 0,-3-3 0,-21-22 2,-24-24 1,63 69-3,-1 0-1,0 0 0,0 1 1,-1 0-1,0 0 0,0 1 1,-11-4-1,-110-29 8,107 31-6,-10-1-4,0-3 0,-40-17 0,62 22 1,-30-14 39,-56-36 1,76 41-34,1 0 131,0 1 1,-32-16-1,48 28-103,-1-1 1,-1 1-1,1 0 0,0 0 0,-1 0 0,1 1 1,0 0-1,-1 0 0,0 1 0,1 0 1,-1 0-1,1 0 0,-1 1 0,-8 2 1,15-3-32,0 0 0,-1 0 0,1 0 1,0 0-1,-1 0 0,1 0 0,0 0 1,-1 0-1,1 0 0,0 0 0,-1 0 0,1 1 1,0-1-1,0 0 0,-1 0 0,1 0 1,0 0-1,-1 1 0,1-1 0,0 0 1,0 0-1,-1 1 0,1-1 0,0 0 1,0 0-1,0 1 0,-1-1 0,1 0 1,0 1-1,0-1 0,0 0 0,0 1 0,0-1 1,0 0-1,0 1 0,0-1 0,0 0 1,0 1-1,0-1 0,0 0 0,0 1 1,0-1-1,0 0 0,0 1 0,0-1 1,0 1-1,1-1-12,0 1 0,-1 0 0,1-1 1,0 1-1,0-1 0,-1 1 0,1-1 1,0 1-1,0-1 0,0 0 0,0 1 0,0-1 1,0 0-1,-1 0 0,1 1 0,0-1 0,0 0 1,2 0-1,7-1-456,0 0 0,0-1 0,-1 0 0,1 0 0,16-6 0,33-16-823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8:57.3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20 12203,'0'-2'290,"0"1"1,1 0-1,-1 0 1,1 0-1,-1 0 1,1-1-1,-1 1 1,1 0-1,-1 0 1,1 0-1,0 0 1,0 0-1,-1 1 1,1-1-1,0 0 1,2-1-1,-3 2-170,1 0 0,0 0 0,-1 0 0,1-1 0,-1 1-1,1 0 1,0 0 0,-1 1 0,1-1 0,0 0-1,-1 0 1,1 0 0,0 0 0,-1 1 0,1-1 0,-1 0-1,1 0 1,-1 1 0,1-1 0,0 0 0,-1 1-1,1-1 1,-1 1 0,0-1 0,1 1 0,-1-1 0,1 1-1,-1-1 1,0 1 0,1-1 0,-1 1 0,0-1-1,1 2 1,5 10 464,-1 0 1,0 1-1,-1-1 0,0 1 0,2 16 1,2 3-107,46 209 844,-39-165-1241,-8-49-407,2 1 1,15 37-1,-33-66-5010,-13-12 5445,14 8 520,-9-3-427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8:57.6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1 411 16460,'6'0'1140,"0"-1"0,0 0 0,1-1 1,-1 1-1,9-5 0,39-17-282,-30 12-82,20-9 89,56-36 1,37-35 42,-125 83-860,101-64 23,-32 22-1889,-4-4-4836,-58 40 5101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8:58.1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13115,'38'77'6155,"19"48"-1844,4 58-1793,-38-121-2027,-15-43-391,-1 0 0,0 0 0,-2 1 0,4 23 0,-8-35-83,-3-8 3,-3-14 7,3 5-29,0 0-1,0 0 1,2 0 0,-1 0 0,1 0 0,0 0-1,3-15 1,1-2-10,11-34 0,-13 51 14,1 0-1,0 1 0,1-1 1,0 1-1,0 0 0,1 0 1,0 0-1,8-10 0,-10 15 0,0 0 1,0 1-1,0-1 1,0 0-1,0 1 0,1 0 1,-1 0-1,1 0 0,-1 0 1,1 1-1,0-1 0,0 1 1,-1 0-1,1 0 0,0 0 1,0 1-1,0-1 0,0 1 1,0 0-1,0 0 0,7 1 1,-5 1 26,1-1 1,0 2 0,0-1 0,-1 1-1,1 0 1,-1 0 0,0 1-1,0-1 1,0 1 0,7 7-1,7 8 311,24 28-1,-27-28-126,-8-10-343,-1 1 0,0 0 1,0 0-1,-1 1 0,0 0 0,-1 0 0,0 1 1,-1-1-1,-1 1 0,0 1 0,3 12 0,-12-32-5765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0:12.6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 66 9706,'-12'-23'1482,"-3"-6"1659,10 16 3645,12 38-3603,18 38 0,41 63-120,-36-72-2271,-18-30-719,1-2 1,1 1-1,1-2 0,0 0 1,26 26-1,-33-42-650,-5-7-383,-6-11-1045,-8-7-405,-5-7 863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8:58.6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0 179 12987,'92'-24'5264,"12"-3"-2134,-94 23-2819,1 0 0,-2 0 0,1-1 0,0 0-1,-1-1 1,0 0 0,12-12 0,-18 16-268,-1-1 1,1 1-1,-1-1 1,0 0-1,0 1 1,0-1-1,0 0 1,-1-1-1,1 1 1,1-5-1,-3 7-43,0 0-1,0-1 1,1 1 0,-1 0-1,0 0 1,0 0-1,0 0 1,-1 0-1,1-1 1,0 1-1,0 0 1,-1 0 0,1 0-1,0 0 1,-1 0-1,1 0 1,-1 0-1,1 0 1,-1 0-1,0 0 1,1 0-1,-1 0 1,0 1 0,0-1-1,0 0 1,0 0-1,1 1 1,-1-1-1,0 0 1,0 1-1,0-1 1,0 1-1,0-1 1,-2 1 0,-3-2-66,0 0 1,1 1 0,-1 0-1,0 0 1,0 1 0,0 0-1,-7 0 1,-41 6-245,46-4 288,0 0 0,-1 0 0,1 0 0,0 1 0,1 1 0,-14 6 0,18-8 42,0-1 1,1 1-1,-1 0 0,1 0 0,0 0 0,-1 0 1,1 1-1,0-1 0,0 0 0,0 1 1,1-1-1,-1 1 0,0 0 0,1 0 0,0 0 1,0 0-1,0-1 0,0 1 0,0 1 1,0-1-1,0 6 0,1-9 15,1 1-1,-1 0 0,0 0 1,0-1-1,0 1 1,0 0-1,1 0 1,-1-1-1,0 1 0,1 0 1,-1 0-1,1-1 1,-1 1-1,1-1 1,-1 1-1,1 0 0,-1-1 1,1 1-1,0-1 1,-1 1-1,1-1 1,0 1-1,-1-1 0,1 0 1,0 1-1,-1-1 1,1 0-1,0 0 1,0 1-1,0-1 1,-1 0-1,1 0 0,1 0 1,4 1 214,1-1 0,-1 0 0,9-1 0,-3 0 43,-12 1-289,-1 0 0,0 1 0,1-1 0,-1 0 0,1 1 0,-1-1 0,0 1-1,1-1 1,-1 1 0,1-1 0,-1 1 0,1-1 0,-1 1 0,1-1 0,0 1 0,-1-1-1,1 1 1,0 0 0,-1-1 0,1 1 0,0 0 0,0-1 0,-1 2 0,-5 21 67,4-16-60,0 1 31,0 0 1,1 0-1,-1 0 1,1 0 0,1 1-1,0 10 1,0-15-15,1-1 1,0 1 0,0 0-1,0-1 1,0 1-1,1-1 1,-1 0 0,1 1-1,0-1 1,0 0-1,0 0 1,0 0 0,1 0-1,-1 0 1,1-1 0,0 1-1,3 2 1,5 3 123,1-1 0,-1 0 0,1-1 0,0 0 1,1 0-1,-1-1 0,1-1 0,0-1 0,13 3 0,-14-4-191,-1 0 0,1-2 1,0 1-1,-1-1 0,1-1 0,0 0 0,-1 0 0,1-2 0,-1 1 0,21-8 0,-28 8-264,1-1 1,0 0-1,-1 1 0,1-1 1,-1-1-1,6-5 0,-7 6 111,24-19-685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8:59.3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25 149 11875,'-3'-3'614,"0"0"0,0 0 1,0-1-1,1 0 1,-4-6-1,5 8-334,0 0 0,1 1 0,-1-1 1,1 0-1,-1 1 0,1-1 0,-1 0 0,1 1 0,0-1 0,0 0 0,0 0 0,0 1 1,0-1-1,1 0 0,-1 0 0,1-2 0,-1 3-179,1 1 1,-1-1-1,1 1 0,-1-1 0,1 1 1,-1-1-1,1 1 0,-1-1 0,1 1 1,0 0-1,-1-1 0,1 1 1,-1 0-1,1-1 0,0 1 0,-1 0 1,1 0-1,0 0 0,0-1 0,-1 1 1,1 0-1,0 0 0,-1 0 0,1 0 1,0 0-1,0 0 0,-1 1 1,1-1-1,0 0 0,-1 0 0,1 0 1,0 1-1,-1-1 0,1 0 0,0 1 1,-1-1-1,2 1 0,2 1 192,0 1 1,0-1-1,0 1 0,5 4 0,-1 1 3,0 1-1,0 1 0,-1-1 0,-1 1 0,8 14 1,-8-12-181,1-1 0,1 0 0,17 21 0,-25-32-114,0 0 1,0 0-1,0 0 1,0 1-1,0-1 1,0 0-1,0 0 1,1 1-1,-1-1 1,0 0 0,0 0-1,0 0 1,1 0-1,-1 1 1,0-1-1,0 0 1,0 0-1,1 0 1,-1 0-1,0 0 1,0 0-1,0 0 1,1 1 0,-1-1-1,0 0 1,0 0-1,1 0 1,-1 0-1,0 0 1,0 0-1,1 0 1,-1 0-1,0 0 1,0 0-1,1-1 1,-1 1-1,0 0 1,0 0 0,1 0-1,-1 0 1,0 0-1,0 0 1,0 0-1,1-1 1,-1 1-1,0 0 1,0 0-1,0 0 1,1 0-1,-1-1 1,0 1 0,0 0-1,0 0 1,0 0-1,0-1 1,0 1-1,1 0 1,-1 0-1,0-1 1,0 1-1,0 0 1,0 0-1,0-1 1,0 1 0,0 0-1,0 0 1,0-1-1,0 1 1,0-21 71,0 20-70,-6-50 103,3 32-86,1-1 0,1 0 0,1-30 0,0 48-20,0 0 0,1 1 0,-1-1 0,0 0 0,1 0 0,-1 0 0,1 1 0,-1-1 0,1 0 1,0 1-1,0-1 0,0 1 0,0-1 0,0 0 0,0 1 0,0 0 0,0-1 0,0 1 0,1 0 0,-1 0 0,1 0 1,-1 0-1,1 0 0,-1 0 0,1 0 0,2-1 0,2 1-60,0 0 0,0 0 0,0 1 0,0 0-1,0 0 1,10 1 0,-6 0-131,11 0-1746,-1-1-1,1-1 1,38-7 0,-30 4 263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8:59.9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0 170 12707,'10'10'2582,"5"4"1061,17 22 0,-28-30-3291,0 1 1,0-1 0,0 1-1,0 0 1,-1 0 0,-1 0-1,3 9 1,-1-3-148,-1-1 0,-1 1-1,1 19 1,-3-50-198,-1 9-3,1-1 1,0 0-1,1 0 1,0 0-1,0 1 1,6-17 0,-4 18-5,0 0 1,1 0-1,0 0 1,1 1-1,0-1 1,0 1-1,0 1 1,1-1 0,0 1-1,0 0 1,12-9-1,-11 10 51,0 0 0,0 0 0,0 1-1,0 0 1,1 1 0,0-1 0,0 1 0,0 1-1,0 0 1,14-3 0,-19 5 12,0 0-1,0-1 1,0 1-1,0 0 0,0 0 1,0 1-1,0-1 1,0 1-1,0-1 1,0 1-1,0 0 1,3 1-1,-3 0-12,-1 0 1,0 0-1,1 0 0,-1 1 0,0-1 0,0 0 0,0 1 0,-1-1 0,1 1 0,-1-1 1,3 6-1,1 3 1,21 46 222,-24-52-258,0 0-1,-1 0 1,1 0 0,-1 0 0,-1 0 0,1 1-1,-1-1 1,0 0 0,0 7 0,0-11-14,0 0 1,0-1-1,0 1 0,-1-1 1,1 1-1,0-1 0,0 1 1,0 0-1,0-1 0,0 1 1,-1-1-1,1 1 1,0-1-1,-1 1 0,1-1 1,0 1-1,-1-1 0,1 0 1,0 1-1,-1-1 1,1 1-1,-1-1 0,1 0 1,-1 1-1,1-1 0,-1 0 1,0 1-1,0-1 1,1-1 0,-1 1-1,1 0 1,-1-1 0,1 1 0,-1 0-1,1-1 1,-1 1 0,1-1-1,-1 1 1,1-1 0,0 1 0,-1-1-1,1 1 1,0-1 0,-1 1 0,1-1-1,0 1 1,0-1 0,0 1-1,-1-1 1,1 0 0,0 1 0,0-1-1,0 1 1,0-1 0,0-1-1,-2-17-6,1 0 0,1 0-1,1 0 1,0-1-1,1 1 1,1 0-1,1 1 1,1-1-1,1 1 1,8-21-1,-12 34 5,1 0-1,0 0 0,0 0 0,0 1 0,0-1 0,1 1 1,-1 0-1,6-5 0,-7 8 3,-1 0 1,1-1-1,0 1 1,0 0 0,0 0-1,-1 0 1,1 0-1,1 0 1,-1 0-1,0 1 1,0-1-1,0 1 1,0-1-1,0 1 1,0 0-1,1 0 1,-1 0-1,0 0 1,0 0-1,0 0 1,0 1-1,1-1 1,1 2-1,1 0 14,-1 0-1,0 1 0,0-1 0,1 1 1,-2 0-1,1 0 0,4 5 0,26 30 133,-7-8-17,0-4-188,1-1 1,36 25-1,-62-49-198,0 1 0,1-1 0,0 1 0,-1-1 0,1 0-1,3 1 1,-4-1-115,0-1-1,-1 0 1,1 0-1,0 0 1,-1 0-1,1 0 0,-1 0 1,1 0-1,0 0 1,-1-1-1,1 1 1,-1-1-1,1 1 0,-1-1 1,1 0-1,-1 1 1,1-1-1,-1 0 1,1 0-1,1-2 0,10-7-1053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9:00.3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54 414 12643,'1'1'281,"-1"0"0,1 1 0,0-1 0,0 0 0,0 0 0,-1 1 1,1-1-1,0 0 0,-1 1 0,0-1 0,1 1 0,-1-1 0,0 1 1,1-1-1,-1 0 0,0 1 0,0-1 0,0 1 0,0-1 0,-1 1 0,1-1 1,0 1-1,-1-1 0,1 1 0,-1-1 0,1 0 0,-2 2 0,-2 7 455,0 0 0,-9 13 1,11-20-539,-3 5-67,0 0 0,1 1 1,0-1-1,1 1 0,0-1 0,0 1 1,0 0-1,2 0 0,-3 14 0,10-56-1632,-3 25 1306,-1 0-1,-1 0 1,1-14 0,-2-5-141,-1 14 90,1 1 0,0-1 0,3-17 0,-3 29 220,0-1 1,1 1-1,-1 0 1,0-1-1,1 1 0,-1 0 1,1 0-1,0 0 0,-1 0 1,1-1-1,0 1 1,1-2-1,-1 3 11,-1 0 1,1-1-1,-1 1 0,1 0 1,0-1-1,-1 1 1,1 0-1,-1-1 0,1 1 1,0 0-1,-1 0 1,1 0-1,0 0 0,-1 0 1,1 0-1,0 0 0,-1 0 1,1 0-1,1 0 1,0 1 2,1 0 0,-1 0 0,0 0 0,1 0 1,-1 1-1,0-1 0,1 1 0,-1-1 0,0 1 1,0 0-1,0 0 0,2 3 0,18 22 113,-7-8 271,1 0 0,22 19 0,-34-34-265,0 0-1,1 0 1,0-1 0,0 0 0,0 0-1,0 0 1,0 0 0,1-1 0,-1 0-1,1 0 1,0 0 0,0-1 0,-1 0-1,10 1 1,-13-2-71,1 0 0,-1-1 1,1 1-1,-1-1 0,1 1 0,-1-1 0,1 0 0,-1 0 1,0 0-1,1 0 0,-1 0 0,0 0 0,0-1 0,0 1 0,0-1 1,0 1-1,0-1 0,0 0 0,-1 0 0,1 0 0,-1 0 1,1 0-1,-1 0 0,0 0 0,0-1 0,0 1 0,1-3 0,1-4 42,0 0 0,-1-1-1,0 1 1,-1-1-1,1-15 1,-2-7-2,-2 0 0,0 1 1,-3 0-1,0-1 0,-14-41 1,-5 1 52,-34-71 0,52 133 559,6 10-677,0 0 0,-1 0-1,1 0 1,0 0 0,0 0-1,0 1 1,0-1 0,0 0 0,-1 0-1,1 0 1,0 0 0,0 0-1,0 0 1,0 0 0,0 0 0,0 0-1,0 1 1,-1-1 0,1 0-1,0 0 1,0 0 0,0 0 0,0 0-1,0 0 1,0 1 0,0-1-1,0 0 1,0 0 0,0 0 0,0 0-1,0 1 1,0-1 0,0 0 0,0 0-1,0 0 1,0 22 446,6 18-210,1-1 0,3 0 0,1-1-1,18 42 1,-18-54-393,1-1-1,1 0 1,2-1 0,0-1-1,1 0 1,35 37-1,-43-52-312,1 0 0,0 0-1,0-1 1,1 0 0,0-1-1,0 0 1,0 0 0,1-1-1,0-1 1,0 0 0,13 4 0,18-1-750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9:02.7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50 268 12355,'0'3'233,"0"-1"0,0 0 0,1 1 0,0-1 0,-1 0 0,1 0 0,0 0 0,0 1 0,0-1 0,0 0 1,0 0-1,1 0 0,-1 0 0,1-1 0,-1 1 0,1 0 0,0 0 0,-1-1 0,1 1 0,3 1 0,-3-2-58,1 0-1,-1 0 1,1 0-1,0 0 1,-1-1-1,1 1 1,0-1-1,-1 0 1,1 0-1,0 0 1,-1 0-1,1 0 1,0 0-1,-1-1 0,1 1 1,0-1-1,-1 0 1,5-1-1,-1-1 15,0 0 0,-1-1-1,1 1 1,-1-1 0,0 0-1,0-1 1,0 1 0,4-6-1,5-6 334,14-23 0,-21 28-408,-1 1 1,0-1-1,-1 0 0,0 0 0,0-1 0,-2 0 0,5-20 1,-7 28-100,-1 0 1,1 0 0,-1 0 0,0 0-1,-1 0 1,1 0 0,-1 0 0,1 0-1,-1 0 1,-1 0 0,-1-6-1,1 7-10,1 1 0,-1-1 0,0 1 0,0-1-1,0 1 1,0 0 0,0 0 0,0 0-1,-1 0 1,1 0 0,-1 0 0,1 1 0,-1-1-1,0 1 1,0 0 0,0 0 0,-3-1 0,1 0-5,0 1 1,0 0 0,0 0 0,0 1-1,-1-1 1,1 1 0,0 0 0,0 1 0,0-1-1,0 1 1,0 0 0,0 0 0,-7 3-1,5-1-4,0 0-1,1 1 1,-1 0-1,1 0 1,-1 1 0,1-1-1,1 1 1,-8 8-1,4-3 29,1 0-1,1 0 0,-1 1 1,2 0-1,-1 0 1,2 1-1,0 0 0,0 0 1,1 0-1,-4 17 1,7-23 41,0 0 1,0 0-1,1-1 1,0 1 0,0 0-1,0 0 1,1 0 0,0 0-1,0 0 1,3 9-1,-2-11-8,-1-1 0,1 0 1,0 0-1,0 0 0,0 0 0,0 0 0,0-1 0,1 1 0,-1 0 0,1-1 0,0 0 0,0 0 0,0 0 0,0 0 0,0 0 0,0 0 0,1-1 0,4 2 0,0-1 29,1 0 0,0 0 0,-1-1-1,1 0 1,0-1 0,0 0-1,0 0 1,0-1 0,-1 0 0,1 0-1,15-5 1,9-5 95,53-25 0,-65 26-122,-13 7-43,13-7 48,0 1 0,2 1 0,25-7 0,-41 14-46,0 0-1,0 0 1,0 0 0,0 1 0,-1 0-1,1 0 1,0 1 0,0 0 0,0 0 0,0 1-1,-1 0 1,1 0 0,-1 0 0,1 1-1,8 5 1,4 4 94,0 1 1,-1 0-1,26 26 1,-45-49-43,-4-12-36,3 13-24,1 3-8,0 1-1,0-1 0,0 1 1,1-1-1,0 1 0,0-1 1,0 1-1,1 0 0,0-1 1,0 1-1,0-1 0,0 1 1,1 0-1,0 0 0,0 0 1,1 0-1,-1 0 0,1 0 1,6-7-1,-3 4 1,1 0 1,0 1 0,0 0-1,0 1 1,0 0-1,1 0 1,12-7 0,-14 11 1,-1-1 0,0 1 0,1 1 0,-1-1 0,1 1 0,-1 0 0,1 0 0,0 0 0,-1 1 0,1 0 0,0 0 0,0 1 0,-1-1 0,7 3 0,-8-2 0,1 0-1,-1 0 1,0 1-1,0-1 1,0 1-1,0 0 1,0 0 0,0 1-1,6 4 1,-3 1 0,1-1 1,9 15 0,-8-12 1,15 17 1,-16-19-14,-6-6 8,0 1 1,0-1-1,0 0 0,0-1 0,0 1 0,3 1 0,-4-2 0,0-1-1,-1 0 1,1 1-1,0-1 1,0 0-1,-1 0 1,1 0 0,0 0-1,0 0 1,-1 0-1,1 0 1,0 0-1,0 0 1,-1 0-1,1 0 1,0 0-1,0 0 1,-1-1-1,1 1 1,0 0-1,-1-1 1,1 1-1,0 0 1,-1-1-1,1 1 1,0-1-1,0 0 1,0 0-1,0 0 0,0 1 0,-1-1 0,1 0 0,0 0 0,0 1 0,0-1 0,0 1 0,1-1-1,-1 1 1,0-1 0,0 1 0,0 0 0,0-1 0,0 1 0,1 0 0,-1 0 0,0 0 0,0 0 0,0 0 0,1 0 0,-1 0 0,0 0 0,0 1 0,0-1 0,0 0 0,1 1 0,-1-1 0,0 1 0,0-1 0,0 1 0,0 0 0,0-1-1,1 2 1,1 1 5,-1 0-1,0 0 1,1 0-1,-1 0 0,-1 0 1,1 0-1,0 0 0,-1 1 1,0-1-1,2 5 1,-2-4 13,0 0 1,1 0 0,0 0-1,0-1 1,0 1 0,0-1 0,1 1-1,-1-1 1,1 0 0,0 0 0,3 3-1,5 3 69,0 0 0,12 6 1,-10-7-31,19 16 0,-31-23-60,1 0 0,-1 0 0,0 0 0,1 0 0,0 0 1,-1 0-1,1 0 0,-1-1 0,1 1 0,0 0 0,-1-1 0,1 0 1,0 1-1,0-1 0,-1 0 0,1 0 0,0 0 0,0 0 0,0 0 1,-1 0-1,1-1 0,0 1 0,-1 0 0,1-1 0,0 0 0,-1 1 1,1-1-1,0 0 0,-1 0 0,2-1 0,5-3-54,-1-1-1,0 1 1,0-2-1,8-10 1,-11 13 30,2-3-8,0-1 0,0 0 0,-1 0 0,0 0 0,0-1 0,-1 1-1,-1-1 1,4-11 0,1-9 3,5-37 0,-11 53 35,-2 11-3,3-12 5,-1 0 0,0-15 0,-2 26-3,0-1 0,-1 0 0,1 1 0,-1-1 0,1 1 0,-1-1 0,0 1 1,0-1-1,-1 1 0,1-1 0,-1 1 0,1 0 0,-4-4 0,4 6-2,1 0 0,-1 0 1,0 1-1,0-1 1,1 0-1,-1 1 1,0-1-1,0 0 0,0 1 1,0-1-1,0 1 1,0-1-1,0 1 0,0 0 1,0 0-1,0-1 1,0 1-1,0 0 1,0 0-1,0 0 0,0 0 1,0 0-1,0 0 1,0 0-1,0 0 1,0 0-1,0 1 0,0-1 1,0 0-1,0 1 1,0-1-1,0 1 0,0-1 1,0 1-1,1-1 1,-1 1-1,0 0 1,0-1-1,0 1 0,1 0 1,-1 0-1,0 0 1,-3 3 1,0 1 1,1-1 0,0 0 0,0 1-1,0-1 1,-3 10 0,3-8 8,1 0 0,0 0 0,1 0 1,0 0-1,0 1 0,0-1 0,1 0 0,0 1 0,0-1 1,0 0-1,1 1 0,0-1 0,0 0 0,1 0 0,-1 1 1,1-1-1,1 0 0,-1-1 0,1 1 0,0 0 0,1-1 0,-1 0 1,1 0-1,0 0 0,0 0 0,7 6 0,-9-9-4,0 0 0,1-1 0,-1 1 0,1 0 0,0-1 0,-1 0-1,1 1 1,0-1 0,0 0 0,0 0 0,-1-1 0,1 1 0,0-1 0,0 1-1,4-1 1,-2 0-4,0-1-1,-1 1 1,1-1-1,0-1 1,0 1-1,-1 0 1,1-1-1,6-3 1,3-4-3,0 0 0,0 0 0,-1-1-1,16-17 1,17-23 19,-34 36-6,0 1-1,1 0 1,0 1-1,20-14 1,-32 25-2,0 0 1,1 0 0,-1 1 0,1-1-1,-1 0 1,1 1 0,-1-1 0,1 1-1,-1 0 1,1-1 0,0 1 0,-1 0-1,1 0 1,-1 0 0,1 0 0,0 0-1,-1 0 1,1 1 0,-1-1 0,1 1 0,-1-1-1,1 1 1,-1-1 0,1 1 0,-1 0-1,1 0 1,-1-1 0,2 3 0,3 3 43,0-1 1,0 1-1,-1 1 0,8 10 1,1 1-17,-8-11-15,0 0-1,1-1 1,0 1-1,0-2 1,1 1-1,-1-1 1,12 6 0,-13-8-20,0 0 1,-1-1-1,1 0 0,0-1 1,0 1-1,1-1 1,-1 0-1,0 0 1,0-1-1,0 0 1,1 0-1,6-1 1,-9 0-3,1 0 0,-1-1 0,0 1 0,1-1 0,-1 0 0,0 0 0,0 0 0,0-1 0,-1 1 0,1-1 0,-1 0 0,1 0 0,2-4 0,6-6 10,-1-1 1,10-16 0,0 1-4,-12 18-14,-8 10 4,1-1-1,-1 1 1,0-1 0,1 1-1,-1-1 1,0 0-1,0 0 1,0 0 0,0 0-1,0 0 1,0 0-1,-1 0 1,1-2 0,-1 4 0,0 0 1,0 1-1,0-1 1,0 0-1,0 0 1,-1 0-1,1 1 1,0-1-1,0 0 1,0 0-1,-1 0 1,1 0-1,0 1 1,0-1-1,0 0 1,-1 0-1,1 0 1,0 0-1,0 0 1,-1 0-1,1 0 1,0 0-1,0 0 1,-1 0-1,1 0 1,0 0-1,0 0 1,-1 0-1,1 0 1,0 0-1,0 0 1,-1 0 0,1 0-1,0 0 1,0 0-1,0 0 1,-1 0-1,1 0 1,0-1-1,0 1 1,-1 0-1,1 0 1,0 0-1,0 0 1,0-1-1,0 1 1,-1 0-1,1 0 1,0 0-1,0-1 1,0 1-1,0 0 1,0 0-1,0 0 1,0-1-1,-1 1 1,1 0-1,0 0 1,0-1-1,0 1 1,0 0-1,0-1 1,-5 11-15,-1-1 0,1 1 0,1 0 0,0 0 0,0 0 0,-2 13 0,5-18 7,1-1-1,-1 0 0,1 1 1,0-1-1,0 0 0,0 1 0,1-1 1,1 6-1,-1-8-11,-1 1-1,1-1 1,0 1-1,0-1 1,1 0 0,-1 0-1,0 0 1,1 0-1,-1 0 1,1 0 0,0 0-1,0 0 1,-1-1-1,1 1 1,3 2-1,-4-4 7,0 0-1,0 1 0,-1-1 0,1 1 0,0-1 0,0 0 0,-1 0 0,1 1 0,0-1 0,0 0 0,0 0 0,-1 0 0,1 0 0,0 0 0,0 0 1,0 0-1,0 0 0,-1 0 0,1-1 0,0 1 0,1 0 0,0-1 1,-1 0-1,1 0 1,-1 0 0,1 0 0,-1 0-1,0-1 1,0 1 0,1 0-1,1-3 1,1-3 4,1-1 0,-1 1 0,4-12 0,-7 16 7,22-61 33,-22 63-28,-1 1 0,0-1 0,0 0 0,1 0 0,-1 1 0,0-1 0,1 0-1,-1 0 1,0 1 0,1-1 0,-1 1 0,1-1 0,0 0 0,-1 1 0,1-1-1,-1 1 1,1-1 0,0 1 0,0-1 0,3 4 12,-4-3-12,1 1 2,1 1 1,-1 0-1,1 0 1,-1 0-1,0 0 1,0 0-1,0 0 0,2 3 1,1 6 8,18 31 41,45 83 79,-45-88-112,-1 1 0,-2 2 1,19 54-1,-33-80-16,-1 1 0,0 0-1,-1 1 1,-1-1 0,0 0-1,-1 1 1,-1 0 0,0-1 0,-1 1-1,-1-1 1,0 0 0,-9 28-1,9-37-11,-1 0-1,1 0 0,-2-1 0,1 1 0,-1-1 0,1 0 0,-1 0 0,-1 0 1,1 0-1,-10 7 0,13-11 4,-1 1 0,0-1 0,0 0-1,0 0 1,1 0 0,-1 0 0,0 0 0,0 0 0,0-1 0,0 1 0,-1-1 0,1 1 0,0-1 0,0 0 0,0 0 0,0 0 0,0 0-1,0 0 1,-1 0 0,1-1 0,0 1 0,0-1 0,0 1 0,0-1 0,0 0 0,0 0 0,0 0 0,0 0 0,1 0 0,-1 0 0,0 0-1,0-1 1,1 1 0,-1-1 0,1 1 0,-2-3 0,-2-2-23,1-1 1,1 1-1,-1-1 0,1 1 1,0-1-1,1 0 0,-1-1 0,1 1 1,1 0-1,-1 0 0,1-1 1,0-7-1,0-15-89,4-49 0,3 10 53,3-1 0,36-133 0,-42 192 66,14-37 12,-16 45-14,0 0 0,1 0 1,-1 0-1,1 0 0,0 0 0,0 0 1,0 1-1,1-1 0,-1 1 1,0-1-1,5-3 0,-5 6 4,-1-1 0,1 0 0,-1 1 0,1-1 0,-1 1 0,1 0 0,-1-1 0,1 1 0,-1 0 0,1 0 0,-1 0-1,1 0 1,-1 0 0,1 1 0,0-1 0,-1 0 0,1 1 0,-1-1 0,1 1 0,0 0 0,5 2 30,-1 0 1,-1 1-1,9 5 0,-1 1 18,10 3 40,0-1 0,1-1 0,36 11 0,-55-20-72,1 0-1,0-1 1,-1 0 0,1 0 0,0 0 0,0-1 0,0 0 0,0 0-1,-1 0 1,11-2 0,-11 0-16,-1 1 0,0-1 1,0 1-1,0-1 0,0-1 0,0 1 0,0 0 0,-1-1 0,1 0 1,-1 0-1,0 0 0,0 0 0,0 0 0,4-7 0,6-9 9,13-29-1,-8 12-2,-17 35-11,-1 0 0,1-1 1,0 1-1,0 0 0,-1 0 1,1 0-1,0 0 0,0 0 1,0 1-1,0-1 0,0 0 1,0 0-1,0 0 0,0 1 1,0-1-1,0 1 0,1-1 1,-1 1-1,0-1 0,0 1 1,1 0-1,-1-1 0,0 1 1,0 0-1,1 0 0,-1 0 0,0 0 1,1 0-1,-1 0 0,0 1 1,0-1-1,1 0 0,-1 0 1,0 1-1,0-1 0,1 1 1,-1 0-1,0-1 0,0 1 1,0 0-1,1 0 0,6 5 5,-1 0 0,0 0-1,0 0 1,9 12 0,-14-16-2,55 59 24,-31-35 27,-1 2 0,-1 1-1,-2 0 1,22 38 0,-34-49-2,-1 1 1,0 1 0,-2 0-1,0 0 1,3 21 0,-8-30-22,0 1-1,-1 0 1,0 0 0,-1 0 0,-1-1 0,1 1 0,-2 0 0,0 0 0,0-1 0,-6 16 0,3-13 0,-1 0 1,-1 0-1,0 0 1,-1-1-1,-10 13 1,11-18-15,0 1 0,0-1 0,-1-1 0,0 1 0,0-2 0,-1 1 0,-17 10 0,22-15-16,0 0 0,0 0 0,1-1 0,-1 0 0,0 1 0,0-1 0,0-1 0,0 1 0,-5 0-1,7-1-9,0 0 0,0-1 0,0 1 0,1 0 0,-1-1 0,0 1 0,0-1 0,0 0 0,0 1 0,1-1 0,-1 0 0,0 0 0,0 0 0,1-1 0,-1 1 0,1 0 0,-1 0 0,1-1 0,0 1 0,0-1 0,-2-2 0,0-1-62,0-1-1,1 1 1,-1-1-1,1 0 1,1 0 0,-1 0-1,1 0 1,0 0 0,0 0-1,1 0 1,-1 0-1,1 0 1,2-8 0,0-6-488,1 0 0,12-37-1,40-93-4477,-18 70 3292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9:03.4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79 15771,'-1'2'257,"0"-1"-1,0 0 0,0 0 0,1 1 1,-1-1-1,0 0 0,1 1 1,-1-1-1,1 1 0,0-1 0,-1 1 1,1-1-1,0 3 0,0-3-126,0-1 0,0 1 0,1 0 0,-1-1 0,0 1 0,0 0 0,1-1 0,-1 1 0,0 0 0,1-1 0,-1 1 0,1-1 0,-1 1 0,1-1 0,-1 1 0,1-1 0,-1 1 0,1-1 0,-1 0 0,1 1 0,0 0 0,3 0 132,0 0 0,0 0 0,0 0 0,0 0 0,0-1 0,0 0 1,0 0-1,0 0 0,7-1 0,53-8 1274,120-32-1,-48 7-967,-121 31-546,112-21 159,-102 21-293,-1 1 0,1 0 1,29 4-1,-50-2-20,0 0 0,0 1 0,0 0-1,0 0 1,0 0 0,0 0 0,-1 1 0,1-1-1,0 1 1,5 3 0,-8-3-176,1-1 1,0 0-1,-1 1 0,0-1 0,1 1 1,-1 0-1,0 0 0,0-1 1,0 1-1,0 0 0,0 0 1,-1 0-1,1 0 0,0 0 1,-1 0-1,0 0 0,1 0 1,-1 0-1,0 0 0,0 0 1,0 0-1,0 3 0,-2 9-1216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9:03.7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17 184 13419,'-5'0'1624,"-6"-2"1353,11-2-361,2-3-127,7-6-433,15 0-631,-1 1-313,16-1-448,1 2-256,12 2-224,3 1-72,5-1-200,1 2-256,-12-2-480,-1-2-496,-13-4-641,-4-3-759,-2-4 1503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9:04.0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17252,'38'22'3292,"44"23"228,9-6-2263,40 21-323,-115-51-765,0 0 0,-1 1-1,0 1 1,-1 0 0,22 22-1,-30-25-80,0 0 0,0 0 0,-1 0 0,0 1 0,0-1 0,-1 1 0,0 0 0,-1 1 0,0-1 0,4 19-1,-5-11-11,0 0 0,-2 0 0,1-1 0,-2 1 0,-3 25 0,2-34-85,0 1-1,0-1 1,0 0-1,-1 0 1,0 0 0,-1 0-1,0 0 1,0-1-1,0 1 1,-1-1-1,0 0 1,-7 6-1,10-11-89,0 0-1,0-1 0,0 1 0,0-1 1,0 1-1,0-1 0,-1 0 0,1 0 1,0 0-1,-1 0 0,1 0 0,-1 0 0,1-1 1,-1 1-1,0-1 0,1 0 0,-1 0 1,1 0-1,-1 0 0,0 0 0,1-1 1,-1 1-1,1-1 0,-1 1 0,1-1 0,-1 0 1,1 0-1,-3-1 0,-6-4-823,1 0 0,-1-1-1,1 0 1,-14-12 0,-12-13-619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9:04.3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7 15627,'17'-3'2649,"3"-1"2144,9 24-2209,4 0-135,-3 15-1185,-1 13-344,-5 3-535,0 10-129,-4 8-280,-6-4-232,5-12-753,3-6-735,7-25 880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9:05.0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57 13395,'-10'-48'4081,"7"40"-1338,2 15-721,2 25 72,45 152 1128,-11-58-2246,8 94 149,-36-164-684,1 111 0,-8-160-411,0-5-19,0 0 1,0 0-1,0 0 0,0 1 1,0-1-1,-1 0 0,1 0 1,-1 0-1,1 0 0,-1 0 1,0 0-1,-1 2 0,2-4-10,0 0-1,0 0 1,0 0-1,0 0 1,0 1-1,0-1 1,0 0-1,0 0 1,0 0-1,-1 0 1,1 0 0,0 0-1,0 0 1,0 0-1,0 0 1,0 0-1,0 0 1,0 0-1,-1 0 1,1 0-1,0 0 1,0 0-1,0 0 1,0 0-1,0 0 1,0 0-1,0 0 1,-1 0-1,1 0 1,0 0-1,0 0 1,0 0 0,0 0-1,0 0 1,0 0-1,0 0 1,-1 0-1,1 0 1,0 0-1,0-1 1,0 1-1,0 0 1,0 0-1,0 0 1,0 0-1,0 0 1,0 0-1,0 0 1,0 0-1,0-1 1,0 1-1,0 0 1,0 0 0,-1 0-1,1 0 1,-1-7-7,-1 0 1,1 1 0,0-1 0,0 0 0,1 0 0,-1 0 0,2 0 0,1-12 0,-1 5-17,0 1-5,0 1 1,1-1 0,1 0-1,0 1 1,8-21 0,-9 27 16,1-1 0,1 1 0,-1 0 0,1 0 0,0 1 0,0-1 0,1 1 0,-1 0 0,1 0 1,0 0-1,1 1 0,6-5 0,-2 3 2,0 1 0,0 1 1,0 0-1,1 0 0,-1 1 1,1 0-1,0 1 0,0 0 1,0 1-1,11 0 0,-15 1 7,1 0 0,-1 0 0,0 1-1,0 0 1,-1 0 0,1 0 0,0 1 0,0 0-1,-1 1 1,1-1 0,-1 1 0,1 1-1,-1-1 1,0 1 0,-1 0 0,11 9-1,-13-9 3,0-1-1,0 0 0,-1 1 0,1 0 0,-1 0 0,0-1 0,0 1 0,0 0 0,-1 0 0,0 1 0,1-1 0,-1 0 1,-1 0-1,1 1 0,-1-1 0,1 1 0,-1-1 0,-1 0 0,1 1 0,-1-1 0,0 6 0,-2-3 10,1 0-1,-1 0 1,0 0-1,0 0 0,-1 0 1,0-1-1,0 1 1,0-1-1,-1 0 0,0 0 1,-7 6-1,-23 18 41,-2 0 1,-79 47-1,107-71-300,0-2 1,-20 8 0,22-11-1484,8-6 453,10-7-473,-10 11 1519,54-50-4904,-16 20 3596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0:13.4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0 383 17996,'27'-31'2216,"9"-10"1881,3-7-824,-1-4-1073,0-1-639,-14 7-937,-4 7-312,-3 13-272,-6 1-8,-1 12-264,3 6-296,-1 6-689,-3 4-423,0 3-936,-3 3-745,1 2-368,4 2 1641</inkml:trace>
  <inkml:trace contextRef="#ctx0" brushRef="#br0" timeOffset="1">68 500 14035,'1'5'2128,"9"0"2289,13-9-1896,5-2-193,8-11-415,-4-4-345,4-4-776,-4-4-312,3 1-328,-2-2-152,-7 7-384,-3 5-304,-8 5-1104,-2 7-433,3 1 457,6 5 440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9:05.3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0 180 11594,'19'10'2082,"4"2"2147,39 27-1,-56-35-3891,-1 0 0,0 0 0,0 1 0,0 0 0,-1 0 0,0 0 0,0 1 1,0-1-1,0 1 0,-1 0 0,0 0 0,3 8 0,-5-10-233,-1-1 0,1 1 0,0 0 0,-1 0 0,0 0 0,0-1 0,0 1 0,-1 0 0,1 0 0,-1 0 0,0-1 0,-2 6 0,3-7-60,-1 0-1,0 0 1,0 0 0,0 0 0,0-1 0,0 1-1,0 0 1,0-1 0,-1 1 0,1-1 0,0 1 0,-1-1-1,0 1 1,1-1 0,-1 0 0,0 0 0,1 0-1,-1 0 1,0 0 0,0 0 0,0-1 0,0 1-1,-4 0 1,4-1-21,0 0-1,0 0 0,0 0 1,0-1-1,0 1 0,0-1 1,0 1-1,0-1 1,0 0-1,0 0 0,0 0 1,1 0-1,-1 0 0,0 0 1,1 0-1,-1-1 1,1 1-1,-1-1 0,1 1 1,-1-1-1,1 1 0,0-1 1,0 0-1,0 0 1,-1-2-1,-2-4 9,0-1 1,0 0-1,1 0 1,-3-11-1,3 9-85,1 1-1,1-1 1,-1 1-1,1-1 1,1 0-1,0 0 1,1 1 0,0-1-1,0 0 1,2 1-1,-1-1 1,1 1 0,0 0-1,1 0 1,0 0-1,1 0 1,0 1-1,1-1 1,-1 1 0,2 1-1,-1-1 1,1 1-1,1 0 1,-1 1 0,1 0-1,1 0 1,-1 0-1,1 1 1,0 1-1,14-7 1,-9 6-1419,1 1-1,-1 1 1,0 0-1,25-3 1,-14 5-430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9:06.1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6 516 10938,'-1'3'485,"0"0"0,0 0 0,0 0 0,1 0 0,-1 0 0,1 0 0,0 0 0,0 0 0,0 0 0,0 0 0,0 0 1,2 4-1,-2-6-269,0 0 1,1 0 0,-1 0 0,1-1 0,0 1 0,-1 0 0,1 0-1,0-1 1,-1 1 0,1 0 0,0-1 0,0 1 0,-1 0 0,1-1-1,2 1 1,-1 0 37,1 0 0,-1 0 0,0-1 0,1 1 0,-1-1 0,1 0 1,-1 0-1,5 0 0,1 0 131,-1-2 1,1 1-1,0-1 0,0 0 1,-1 0-1,0-1 1,1 0-1,-1-1 1,0 0-1,0 0 1,-1 0-1,1 0 1,-1-1-1,10-10 1,-12 10-306,1 0 0,-1 1 1,0-2-1,0 1 1,0 0-1,-1-1 0,0 0 1,0 0-1,-1 0 1,1 0-1,-1 0 0,-1 0 1,1-1-1,-1 1 1,0 0-1,0-1 0,-1 1 1,0-12-1,-1 15-87,1 1-1,-1 0 1,1 0-1,-1-1 1,0 1-1,0 0 1,0 0 0,0 0-1,0 0 1,0 0-1,-1 0 1,1 0-1,-1 0 1,1 1-1,-1-1 1,0 1 0,1-1-1,-1 1 1,0-1-1,0 1 1,0 0-1,0 0 1,0 0-1,-1 0 1,1 0 0,0 1-1,0-1 1,-4 0-1,3 0-21,0 1-1,1 0 1,-1 0-1,0 0 1,0 0-1,1 0 1,-1 1 0,0-1-1,0 1 1,1 0-1,-1-1 1,1 1-1,-1 1 1,1-1-1,-1 0 1,1 0-1,-1 1 1,1 0 0,0-1-1,0 1 1,0 0-1,0 0 1,-3 3-1,0 4-24,0-1-1,1 1 1,0 0-1,0 0 0,1 0 1,-4 16-1,4-8 35,0 1 0,0 30 0,3-40-3,0 0 0,0 0 0,1 0 1,1 0-1,-1 0 0,1 0 0,1 0 1,-1-1-1,1 1 0,1-1 0,-1 0 1,6 8-1,-5-10-119,0 0 1,0 0-1,0-1 1,0 1-1,1-1 1,0 0-1,0-1 0,0 1 1,0-1-1,0 0 1,1 0-1,-1 0 1,1-1-1,0 0 1,0 0-1,8 1 1,-6-1-214,0-2 0,0 1 0,1-1 0,-1 0 0,0-1 1,0 1-1,0-2 0,0 1 0,0-1 0,0 0 0,0-1 1,-1 0-1,1 0 0,-1-1 0,0 0 0,12-8 0,-7 2-176,0 0-1,-1 0 1,0-1-1,-1 0 1,0-1-1,-1 0 1,-1-1-1,9-14 1,6-14 119,26-50 1491,-48 90-919,-1 0 0,1-1 1,-1 1-1,1 0 0,-1-1 1,0 1-1,1-1 0,-1 1 0,0-1 1,0 1-1,0-3 0,0 4-67,0-1 0,-1 1 0,1 0 0,0-1 0,0 1 0,0-1 0,0 1 0,-1 0 0,1-1 0,0 1 0,0 0 0,-1-1 0,1 1 0,0 0 0,-1-1 0,1 1 0,0 0 0,-1 0 0,1-1 0,0 1 0,-1 0 0,1 0 0,-1 0 0,1-1 0,-1 1 0,-1 0 70,1 0 0,-1 0 1,0 0-1,0 0 0,1 0 0,-1 1 0,0-1 1,0 1-1,1-1 0,-1 1 0,0-1 0,1 1 0,-1 0 1,1 0-1,-4 2 0,0 1-2,0 0-1,0 1 1,1 0 0,0 0-1,-1 0 1,2 0 0,-1 1-1,0-1 1,1 1 0,0 0 0,1 0-1,-1 0 1,1 1 0,0-1-1,1 0 1,0 1 0,0-1-1,0 1 1,0 7 0,1-1-84,0 0 1,1 0 0,1 0-1,0 0 1,1 0 0,0-1-1,0 1 1,11 21 0,-14-33-79,1 0 1,-1 1-1,1-1 0,-1 0 1,1 0-1,0 0 1,0 0-1,-1 0 1,1 0-1,0 0 0,0 0 1,0 0-1,0-1 1,0 1-1,0 0 0,0-1 1,0 1-1,1 0 1,-1-1-1,2 1 1,-2-1-2,0 0 0,1 0 0,-1 0 0,0 0 1,0-1-1,0 1 0,0 0 0,0-1 0,0 1 1,0-1-1,0 1 0,0-1 0,0 1 1,0-1-1,0 0 0,0 0 0,0 1 0,0-1 1,-1 0-1,1 0 0,0 0 0,0-1 0,8-11-36,-1 0 0,-1 0 0,0-1-1,-1 0 1,0 0 0,6-26-1,-12 39 37,0-1-1,1 1 1,-1 0-1,0 0 1,0-1-1,0 1 1,0 0-1,0 0 1,0-1-1,-1 1 1,1 0-1,-1-2 1,4 12-18,-1-5 20,0-1-1,0 0 0,1 0 0,-1 0 0,1-1 0,0 1 0,0-1 1,0 1-1,0-1 0,0 0 0,6 3 0,4 1 1,23 8 0,-27-11-3,0-1 1,1 0-1,-1 0 0,0-1 1,0 0-1,1-1 1,-1 0-1,1 0 0,-1-1 1,0 0-1,0-1 1,1 0-1,-1 0 1,-1-1-1,12-5 0,-13 4 2,0 1-1,0-1 1,-1-1 0,1 1-1,-1-1 1,0 0-1,-1 0 1,1-1-1,-1 0 1,0 0-1,0 0 1,-1-1-1,0 1 1,0-1-1,-1 0 1,0 0-1,0 0 1,4-15-1,-5 12 7,-1 0 0,0 0 0,0 0 0,-1 0 0,0 0 0,-2-14 0,-16-59 38,9 48-22,-45-197 235,52 221-229,-2-6 441,3 16-74,2 12 87,8 115 1043,9 61-330,-2-117-969,4 0 0,28 69 1,-41-121-235,12 31-58,-17-45-4,0 0 0,1 1 0,-1-2 1,1 1-1,0 0 0,0 0 0,0-1 0,6 5 0,-8-7 10,-1-1 0,1 1 0,0-1 0,-1 1 0,1-1 0,0 0 0,0 1 0,-1-1 0,1 0 0,0 1 0,0-1 0,-1 0-1,1 0 1,0 0 0,0 0 0,0 0 0,0 0 0,-1 0 0,1 0 0,0 0 0,0 0 0,0 0 0,-1 0 0,1-1 0,0 1 0,0 0 0,-1-1 0,1 1 0,0 0-1,0-1 1,-1 1 0,1-1 0,0 1 0,-1-1 0,1 0 0,-1 1 0,2-2 0,0-1-350,0 0 1,0-1-1,0 1 1,0-1-1,2-7 1,0-2-909,0 0 1,1-14 0,1-7-621,11-19-185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9:06.5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1 10522,'1'0'207,"-1"0"0,1 1 0,-1-1 0,0 0 0,0 1 0,1-1 0,-1 0 0,0 1 0,0-1 0,1 1-1,-1-1 1,0 1 0,0-1 0,0 1 0,0-1 0,1 0 0,-1 1 0,0-1 0,0 1 0,0-1 0,0 1 0,0-1 0,0 1 0,0-1-1,0 1 1,-1-1 0,1 1 0,0 0 0,-3 19 1515,2-16-971,-3 30 2457,1 38 0,4-24-1167,8 65 0,-7-102-1839,0 1 0,0-1-1,1 0 1,7 17 0,-9-26-182,0 0 0,-1 0-1,2 0 1,-1 1 0,0-1 0,0 0 0,1 0 0,-1-1 0,1 1 0,0 0 0,-1 0 0,1-1 0,0 1 0,0-1 0,0 0 0,0 1 0,0-1 0,0 0 0,0 0 0,1 0 0,-1 0 0,0-1 0,1 1 0,-1-1-1,0 1 1,1-1 0,-1 0 0,4 0 0,2-1-15,-1-1 0,0 0 0,0 0-1,0 0 1,0-1 0,-1 0 0,1-1-1,-1 1 1,1-1 0,-1 0 0,8-8-1,7-7-1056,31-37 0,-19 20-1936,-10 14 1515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9:07.0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13 12651,'0'-9'1600,"-2"6"1529,6 3-345,7 18-271,15 13-449,1 9-823,-10 3-369,-3 1-488,-6-4-168,3-11-184,-8-9-144,-1-18-656,13 7-457,-13-22-1263,12-7-481,-10-16 1601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9:07.4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1 13995,'-9'5'1976,"2"3"1321,7 1-1793,2-2-311,5-1-977,2-4-304,2-1-624,0 1-833,13 0 825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9:08.0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13 701 14267,'16'79'4879,"-15"-72"-4351,0-4-299,-1 0 1,0 0-1,0 1 1,0-1-1,-1 0 1,1 0-1,-1 0 1,0 3-1,0-4-121,1-1-1,0 0 1,-1 0 0,1 1-1,-1-1 1,0 0 0,1 0-1,-1 0 1,0 0-1,0 0 1,0 0 0,0 0-1,0 0 1,0 0 0,0 0-1,0 0 1,0 0 0,0-1-1,-2 2 1,2-2-79,1-1-1,0 1 1,-1 0 0,1 0 0,-1-1 0,1 1 0,0 0 0,-1-1 0,1 1-1,0 0 1,0-1 0,-1 1 0,1 0 0,0-1 0,0 1 0,0-1-1,-1 1 1,1 0 0,0-1 0,0 1 0,0-1 0,0 1 0,0-1-1,-3-13 84,2 6-104,1 0 1,1 0-1,-1 0 0,1 0 1,0 0-1,1 1 0,3-11 1,1 2-3,1-1 0,10-18 0,-14 29-2,1 0-1,-1 0 0,1 0 0,1 1 0,-1-1 1,1 1-1,0 0 0,0 1 0,11-8 1,-14 10-2,1 1 0,-1 0 0,1-1 0,-1 1 0,1 0 0,0 0 0,-1 1 0,1-1 0,0 0 0,0 1 0,0 0 0,-1 0 0,1-1 0,0 2 0,0-1 0,0 0 0,0 1 0,-1-1 0,1 1 0,0 0 0,-1 0 0,1 0 0,0 0 0,-1 0 0,1 0 0,2 3 0,7 5 26,0 1 0,0 1 0,10 12 0,-8-8 15,18 14-1,-19-18-25,1-2 0,0 0 0,0-1 0,1 0 0,0-1 0,1 0 0,27 7 0,-40-14-19,0 1-1,-1 0 1,1-1-1,0 0 1,0 0 0,-1 0-1,1 0 1,0 0-1,-1-1 1,1 1-1,0-1 1,0 1-1,-1-1 1,1 0-1,-1 0 1,1 0-1,2-2 1,-2 0-13,1 1 0,-1-1-1,0 0 1,0 0 0,0 0 0,-1-1 0,1 1 0,-1-1 0,5-7-1,-1-5-54,0 0 0,0 0-1,-2-1 1,4-21-1,-7 36 63,7-46-110,-3 0 0,-1 0-1,-3 0 1,-2 0-1,-1 0 1,-3 0 0,-17-71-1,16 91 112,-12-28-1,13 45 106,1-1 1,-2 1-1,0 1 0,0-1 1,-8-9-1,13 18-21,0 1-1,0-1 1,-1 1 0,1-1-1,-1 1 1,1 0 0,-1 0-1,1-1 1,-1 1 0,0 0-1,1 0 1,-1 1-1,0-1 1,0 0 0,0 0-1,0 1 1,1 0 0,-1-1-1,0 1 1,0 0 0,-4 0-1,5 0-4,-1 0 0,0 1 0,1 0 0,-1-1 0,1 1 1,-1 0-1,1 0 0,-1 0 0,1 0 0,-1 0 0,1 0 0,0 0 0,0 0 0,0 1 0,0-1 0,-1 0 0,2 1 0,-1-1 0,0 1 0,0-1 0,0 1 0,1-1 1,-1 1-1,0 3 0,-1 4 87,0 1 1,0-1 0,1 1 0,0 0 0,1 0-1,1 11 1,10 63 552,-10-80-682,41 193 1156,-33-167-1043,1 0 0,2-1 0,1 0 1,24 39-1,23 18 15,1 2-188,-60-86-53,0 0 1,0 0-1,1 0 1,-1 0 0,0-1-1,1 1 1,-1-1-1,1 1 1,0-1-1,-1 0 1,5 3 0,-6-4 42,0 0 0,0 0 0,1 0 1,-1 0-1,0 0 0,0 0 0,0 0 0,1 0 1,-1 0-1,0 0 0,0 0 0,0 0 1,1 0-1,-1 0 0,0 0 0,0 0 0,0 0 1,1 0-1,-1 0 0,0-1 0,0 1 1,0 0-1,0 0 0,1 0 0,-1 0 0,0 0 1,0 0-1,0-1 0,0 1 0,0 0 1,0 0-1,1 0 0,-1 0 0,0-1 0,0 1 1,0 0-1,0-1 0,-1-16-2030,0 9 1270,-1 0 0,0 0 1,-1 1-1,0-1 0,0 1 0,-5-9 0,1 7 211,0 0 1,-10-9 0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9:08.5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93 17484,'4'27'1968,"11"-7"1385,14-5-881,15-13-639,16-4-617,6-9-664,2-2-120,-2-3-664,-5-3-336,-14-5-1248,7-3-761,-3-17 1361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9:08.9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217 380 9018,'-82'-7'8200,"73"5"-6174,8-1-121,13-6 528,-6 5-2341,152-106 4672,-89 67-3793,2 3 1,80-32-1,37-5-1066,-168 66-749,-20 9-686,-5 3 754,-10 2-648,-21 11-1495,-12 8 1128</inkml:trace>
  <inkml:trace contextRef="#ctx0" brushRef="#br0" timeOffset="0.99">71 439 13019,'-32'55'2720,"9"-16"3426,8-14-2602,24-32-1007,31-17-361,30-29-927,16-15-361,17-5-512,-8-4-264,-9 20-184,-9 6-304,-11 18-1104,-9 9-713,0 15 1033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9:09.6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5 194 12203,'-1'-8'749,"-2"-20"2198,3 28-2767,0-1-1,0 1 1,0-1 0,0 0-1,0 1 1,0-1-1,0 1 1,0-1-1,0 0 1,0 1-1,0-1 1,1 1-1,-1-1 1,0 0-1,0 1 1,0-1-1,1 1 1,-1-1-1,0 1 1,1-1-1,-1 1 1,1-1-1,-1 1 1,0-1-1,1 1 1,-1 0-1,1-1 1,-1 1 0,1 0-1,0-1 1,0 1-25,0 0-1,0 0 1,0 0 0,0 1 0,0-1 0,0 0 0,0 0 0,0 1 0,0-1 0,0 1 0,0-1 0,0 1 0,0-1 0,-1 1 0,1 0-1,0-1 1,0 1 0,-1 0 0,1 0 0,-1 0 0,1-1 0,0 1 0,-1 0 0,1 1 0,11 25 1463,-9-13-1207,1 0-1,-1 0 1,-1 1 0,0 16-1,-2 62 325,-1-41-533,0-33-145,1-12-43,-1 0 0,1 0-1,0 0 1,1-1-1,0 1 1,0 0 0,0 0-1,1-1 1,3 10 0,-4-15-14,-1 0-1,1 0 1,-1 0 0,1-1 0,-1 1-1,1 0 1,0 0 0,-1-1 0,1 1 0,0-1-1,0 1 1,-1-1 0,1 1 0,0-1-1,0 1 1,0-1 0,-1 1 0,1-1 0,0 0-1,0 0 1,0 1 0,0-1 0,0 0 0,0 0-1,0 0 1,0 0 0,0 0 0,0 0-1,-1 0 1,1-1 0,0 1 0,0 0 0,0 0-1,0-1 1,0 1 0,0 0 0,0-1-1,1 0 1,1-1-9,0 0 0,0 0 0,0-1 0,0 1 0,-1-1 0,1 0 0,-1 1 0,4-6 0,3-8-162,-1-1 0,0 0 0,-1 0-1,7-30 1,-7 22-392,16-38 1,-19 54 455,-2 5 20,-1 0 0,1 0 0,0 0 0,1 1 0,-1-1 0,4-4 0,-5 8 74,-1-1 1,1 1 0,0-1 0,0 1-1,-1-1 1,1 1 0,0-1 0,0 1 0,0 0-1,-1-1 1,1 1 0,0 0 0,0 0-1,0 0 1,0-1 0,0 1 0,0 0 0,-1 0-1,1 0 1,0 0 0,0 1 0,0-1-1,0 0 1,0 0 0,0 1 0,-1-1 0,1 0-1,0 1 1,0-1 0,0 0 0,-1 1-1,1-1 1,0 1 0,-1 0 0,1-1 0,1 2-1,5 5 9,1 1 0,-1 0-1,0 1 1,7 11 0,10 13 223,-22-31-185,-1 0 0,1-1 0,0 1 0,-1-1 1,1 1-1,0-1 0,0 0 0,0 0 0,0 0 0,0 0 1,0 0-1,0 0 0,0-1 0,0 1 0,0-1 0,0 1 0,4-1 1,-2 0 21,0 0 0,0 0-1,0-1 1,0 0 0,0 0 0,0 0 0,0 0 0,7-4 0,3-2 136,-1-2 0,-1 1 0,23-21 0,-28 24-62,-1-1 1,0 0 0,0-1 0,10-13 0,-15 18-93,1-1 0,-1 1 0,0-1 0,1 0 0,-1 0 0,0 0 0,-1 1 0,1-1 0,0 0 1,-1 0-1,0 0 0,0 0 0,0 0 0,0 0 0,0 0 0,0 0 0,-1 0 0,0-4 0,-6-7-4,1 0 1,-2 0-1,1 1 0,-2-1 1,0 2-1,-11-13 0,2 2-265,5 7-1048,-24-23-1,28 30 95,36 11-5269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9:10.4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0 641 16452,'6'-8'1058,"0"0"1,-1 0 0,0-1 0,0 0 0,4-12 0,13-47 1348,-20 62-2248,2-9 125,0-1 1,-2 1 0,3-25-1,-5 33-254,0 1 0,0 0 0,-1-1 0,0 1-1,0 0 1,0 0 0,-1 0 0,0 0 0,0 0-1,0 0 1,-6-9 0,8 14-28,0 1-1,-1-1 1,1 0 0,0 1-1,-1-1 1,1 1 0,0-1 0,-1 1-1,1-1 1,-1 1 0,1-1-1,-1 1 1,1-1 0,-1 1-1,0-1 1,1 1 0,-1 0-1,1 0 1,-1-1 0,0 1-1,1 0 1,-1 0 0,0-1-1,1 1 1,-1 0 0,0 0-1,0 0 1,0 1-1,0-1 0,0 1 0,0-1-1,0 1 1,0-1 0,0 1 0,1 0 0,-1 0 0,0-1-1,1 1 1,-1 0 0,0 0 0,1 0 0,-1 0 0,0 1-1,-2 6 4,0 1-1,0-1 0,-2 10 0,5-17-1,-2 11 56,-1 0 0,2 0 0,0 1 0,0-1 0,1 0 0,3 24 0,-2-31-12,0 1 1,0 0 0,1-1 0,0 1 0,0-1-1,0 1 1,1-1 0,0 0 0,0 0 0,0 0 0,0 0-1,1-1 1,0 1 0,0-1 0,0 0 0,8 6-1,-3-5-47,0 0-1,0 0 0,1-1 1,0 0-1,0 0 0,0-1 1,1-1-1,-1 0 0,0 0 0,15 0 1,-12-1-202,-1-1 0,0-1 1,0 0-1,0 0 0,1-1 0,-1-1 1,-1 0-1,22-9 0,-29 10 139,0 0-1,-1 0 0,1-1 1,-1 1-1,0-1 0,0 0 1,0 0-1,0 0 0,0 0 1,2-5-1,4-6-9,9-20-1,0 1 131,-14 27 84,0 0 1,0 0-1,-1 0 0,0-1 1,0 1-1,-1-1 0,1 0 0,-2 0 1,3-12-1,-5 27 299,-1 0-1,-1 1 1,1-1-1,-1 0 1,-8 13-1,5-7-320,-10 27 0,15-36-100,-3 11 29,-3 21 0,7-33-45,-1-1 0,1 0 0,0 0 0,0 0 0,0 1 0,1-1 0,-1 0 0,1 0 0,0 0 0,0 0 0,0 1 0,0-1 0,2 4 0,-2-6-3,-1 0-1,1 0 1,-1-1-1,1 1 1,0 0-1,-1 0 1,1 0-1,0-1 1,0 1 0,0 0-1,-1-1 1,1 1-1,0-1 1,0 1-1,0-1 1,0 1-1,0-1 1,0 0-1,0 1 1,2-1-1,-2 0 0,0 0 0,0 0 0,0-1 0,-1 1 0,1 0 0,0-1 0,0 1 0,0 0 0,0-1 0,-1 1 0,1-1 0,0 0 0,-1 1 0,1-1 0,0 0 0,-1 1 0,1-1 0,0-1 0,2-3-6,-1 1 0,0 0 0,0-1 0,0 0 1,-1 1-1,1-1 0,0-6 0,1-10-32,-2 5-58,2 1-1,0-1 0,0 0 1,11-25-1,-4 25 9,-10 15 87,0 1 1,0 0 0,1-1-1,-1 1 1,0 0-1,0-1 1,1 1 0,-1 0-1,0-1 1,1 1-1,-1 0 1,0 0 0,1 0-1,-1-1 1,0 1-1,1 0 1,-1 0 0,1 0-1,-1 0 1,0 0-1,1 0 1,-1 0 0,1-1-1,-1 1 1,0 0-1,1 0 1,-1 1 0,1-1-1,-1 0 1,0 0-1,1 0 1,-1 0 0,1 0-1,-1 0 1,0 0-1,1 1 1,-1-1 0,0 0-1,1 0 1,-1 1-1,0-1 1,1 0 0,-1 0-1,0 1 1,0-1-1,1 0 1,-1 1 0,12 23-39,-1 0 40,-6-17 5,-1-1 1,1 0-1,0 0 0,0 0 0,1-1 0,0 0 1,0 0-1,0 0 0,0-1 0,11 6 0,-13-9-2,-1 1-1,1-1 0,-1 1 0,1-1 0,-1-1 0,1 1 0,0 0 1,-1-1-1,1 1 0,0-1 0,-1 0 0,1-1 0,0 1 0,-1-1 0,1 1 1,0-1-1,-1 0 0,1 0 0,-1-1 0,1 1 0,-1-1 0,0 0 1,0 1-1,4-4 0,-2 1 1,0-1 1,-1 0-1,1 0 1,-1 0-1,0 0 1,-1 0-1,1-1 0,-1 1 1,0-1-1,0 0 1,-1 0-1,0 0 1,0-1-1,2-12 1,-1-6 24,0 0 0,-2-39 1,-1 49-20,0-32 11,-2 0 1,-3 0-1,-1 0 0,-16-62 1,12 84 101,10 25-114,0-1-1,0 1 1,0 0 0,-1 0-1,1-1 1,0 1-1,0 0 1,0 0 0,0-1-1,0 1 1,-1 0-1,1 0 1,0-1 0,0 1-1,0 0 1,-1 0-1,1 0 1,0 0 0,0 0-1,-1-1 1,1 1-1,0 0 1,0 0 0,-1 0-1,1 0 1,0 0-1,0 0 1,-1 0 0,1 0-1,0 0 1,-1 0-1,1 0 1,0 0 0,0 0-1,-1 0 1,1 0-1,0 0 1,-1 0 0,1 0-1,0 0 1,0 0-1,-1 1 1,-6 8 197,5-2-121,-1-1 0,1 1 0,1 0 0,-1-1 0,1 1-1,0 13 1,3 46 294,2-33-272,2 0 1,1-1-1,1 0 1,2 0-1,1 0 1,17 33-1,-21-50-96,1-1-1,1 0 0,13 16 0,-19-25-85,1-1 0,0 1 0,1-1 0,-1 0 0,1 0 1,0-1-1,-1 1 0,2-1 0,-1 0 0,0 0 0,0-1 0,7 3 1,-10-5-97,0 1 0,1-1 0,-1 0 0,0 0 0,1 1 0,-1-2 0,0 1 0,0 0 0,1 0 0,-1-1 0,0 1 0,0-1 0,1 1 0,-1-1 0,0 0 0,0 0 0,0 0 0,3-3 0,-2 2-342,0-1-1,0 0 0,0 0 1,0 0-1,0 0 0,-1 0 0,0-1 1,1 1-1,2-8 0,6-18-1523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0:13.9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20 547 15555,'-1'4'527,"1"0"0,0 0 0,0 0 0,1 0-1,-1 0 1,1-1 0,0 1 0,0 0 0,0 0 0,0-1-1,1 1 1,-1 0 0,1-1 0,0 0 0,0 1 0,0-1-1,1 0 1,2 3 0,6 6 170,1-1 0,0-1 0,16 11 0,-12-9-34,-10-8-545,0 0 1,0 0 0,0-1 0,1 0 0,-1 0-1,1 0 1,0-1 0,0 0 0,-1 0 0,1-1 0,10 1-1,-15-2-95,1 0-1,0 0 0,0 0 0,0 0 0,0 0 0,-1-1 0,1 0 1,0 1-1,0-1 0,-1 0 0,1 0 0,0 0 0,-1-1 1,1 1-1,-1-1 0,0 1 0,1-1 0,-1 0 0,0 0 0,0 0 1,0 0-1,0 0 0,-1-1 0,1 1 0,0 0 0,-1-1 0,0 1 1,1-1-1,-1 0 0,1-3 0,-1 2 17,0 1 0,0-1-1,0 0 1,0 0 0,-1 0 0,0 0 0,0 0-1,0 0 1,0-4 0,-1 5-27,1 1 1,-1 0-1,0 0 0,0 0 0,1 0 1,-1 0-1,-1 1 0,1-1 1,0 0-1,0 0 0,-1 0 0,1 1 1,-1-1-1,1 1 0,-1-1 1,1 1-1,-1 0 0,-4-2 0,-4-2-21,0 0 1,0 1-1,0 0 0,-20-4 0,-46-5-663,2 1-1526,71 11 1926,1 1 0,-1-1-1,0 0 1,1 0-1,-1 0 1,1 0-1,0 0 1,-1-1-1,-3-2 1,5 3 69,0 0 0,0-1 0,0 1 1,0 0-1,1-1 0,-1 1 1,0 0-1,1-1 0,-1 1 1,1-1-1,-1 1 0,1-1 1,0 1-1,-1-1 0,1 1 0,0-1 1,0 1-1,0-1 0,0-1 1,6-28-1475</inkml:trace>
  <inkml:trace contextRef="#ctx0" brushRef="#br0" timeOffset="1">146 0 18828,'7'10'1384,"0"-1"0,0-1-1,1 1 1,1-1 0,11 9 0,12 11 710,3 9-599,39 54 0,-30-34-1228,-34-45-337,1-1 1,21 17 0,7 2-3683,-39-29 3530,1-1-1,0 1 1,0 0 0,0-1-1,0 1 1,0-1 0,0 1 0,0-1-1,0 0 1,0 1 0,0-1-1,0 0 1,0 0 0,0 0-1,0 1 1,0-1 0,0 0-1,0-1 1,0 1 0,0 0-1,1 0 1,-1 0 0,1-1-1,21-7-1686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9:10.7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42 1 16652,'-9'24'2568,"-2"-1"1489,2 5-1112,2 1-273,1 4-1336,6 4-447,9-8-505,4 1-256,5-7-688,-1-4-369,5-8-2343,-4-2-3970,-5-18 4370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9:11.8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0 10250,'-4'2'3833,"4"7"-1569,0 4-119,0 9 31,2 6-239,2 3-537,0 4-264,1 1-712,-1 3-159,-2-6-313,1-4-225,-1-12-847,2-12-752,1-20 992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9:12.2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46 6 11482,'-22'-2'1521,"4"1"2208,13 1-2401,8 1-840,6-1-88,10 0-1384,1-3 2024,7 3-1088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9:12.5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33 774 12859,'4'20'973,"-2"0"1,0 0 0,-2 0-1,0 0 1,-1 0 0,-1 0-1,0 0 1,-2 0 0,-7 22-1,11-42-957,0 0 0,0 0 0,0 0-1,0 0 1,0 0 0,0 0-1,0 0 1,0-1 0,-1 1-1,1 0 1,0 0 0,0 0 0,0 0-1,0 0 1,0 0 0,0 0-1,0 0 1,0 0 0,-1 0-1,1 0 1,0 0 0,0 0-1,0 0 1,0 0 0,0 0 0,0 0-1,-1 0 1,1 0 0,0 0-1,0 0 1,0 0 0,0 0-1,0 0 1,0 0 0,-1 0 0,1 0-1,0 0 1,0 0 0,0 0-1,0 0 1,0 0 0,0 0-1,0 0 1,0 0 0,-1 0-1,1 0 1,0 1 0,0-1 0,0 0-1,0 0 1,0 0 0,0 0-1,0 0 1,0 0 0,0 0-1,0 0 1,0 1 0,0-1-1,0 0 1,0 0 0,0 0 0,0 0-1,0 0 1,0 1 0,-4-11 84,1-1-63,0 0 0,1 0 1,0 0-1,1 1 0,0-2 1,1 1-1,0 0 0,1 0 1,0 0-1,1 1 0,0-1 1,7-20-1,-5 22-35,-1 0-1,2 0 1,-1 0 0,1 1-1,0 0 1,1 0 0,0 0-1,0 0 1,15-12 0,-18 17 10,1 0 1,0 1 0,0-1-1,0 1 1,0-1 0,0 1-1,0 1 1,1-1 0,-1 1-1,1-1 1,-1 1 0,1 0-1,-1 1 1,1-1 0,0 1-1,-1 0 1,1 0 0,0 1 0,-1-1-1,1 1 1,0 0 0,6 2-1,-2 1 38,-1-1 0,0 2-1,0-1 1,0 1-1,0 0 1,7 7 0,40 40 285,-22-18-82,-30-31-246,1 0 0,-1 0 0,1-1-1,0 1 1,0-1 0,0 0-1,0 0 1,0 0 0,1 0-1,-1-1 1,1 0 0,-1 0 0,1 0-1,5 0 1,-7 0-77,1-2 0,-1 1 0,1 0 0,-1-1 0,0 1 0,0-1 0,1 0 0,-1 0 0,0 0 0,0-1 0,0 1 0,0-1 0,0 0 0,0 1 0,0-1 0,-1-1 0,1 1 0,-1 0 0,0-1 0,3-3 0,4-5-269,-1-2 0,-1 1 0,0-1 0,-1 0 0,0 0 0,-1-1 0,4-18 0,-2-2-106,7-68 0,-11 51 580,-3 1 0,-2-1 0,-2 0 0,-3 1 1,-1 0-1,-3 0 0,-23-66 0,30 104 164,-1-1-1,0 1 0,-1 0 0,0 1 1,-15-21-1,20 31-217,0 0-1,0 0 1,0 0 0,-1 0-1,1 0 1,0 0 0,-1 0-1,1 0 1,0 0 0,-1 1-1,1-1 1,-3 0 0,4 1-35,-1 0 0,0 0 0,1 0 0,-1 0 0,0 0 0,1 0 1,-1 0-1,0 0 0,1 0 0,-1 0 0,0 1 0,1-1 0,-1 0 0,1 0 1,-1 1-1,0-1 0,1 0 0,-1 1 0,1-1 0,-1 1 0,1-1 0,-1 0 1,1 1-1,-1-1 0,1 1 0,-1 0 0,1-1 0,0 1 0,-1 0 1,-3 9 301,1 0 0,1 0 1,-1 1-1,1-1 1,1 0-1,0 21 1,1 29 57,2 0 1,4-1-1,1 0 1,4 0-1,2-1 0,2 0 1,3-1-1,40 87 1,-54-134-425,1 0 0,0 0 0,0 0-1,1 0 1,0-1 0,1 0 0,0 0 0,15 14 0,-21-22-18,0 0 1,0 0-1,0-1 0,0 1 1,0 0-1,0-1 0,0 1 1,0-1-1,0 0 0,0 1 1,0-1-1,0 0 0,0 1 1,1-1-1,1 0 0,-3 0-36,1 0 0,-1-1-1,1 1 1,0 0 0,-1 0-1,1 0 1,-1-1-1,1 1 1,0 0 0,-1-1-1,1 1 1,-1-1-1,1 1 1,-1 0 0,0-1-1,1 1 1,-1-1 0,1 1-1,-1-1 1,1 0-1,0-2-241,0 0 0,0 1-1,-1-1 1,1 0 0,0 0-1,-1 1 1,0-1 0,0 0-1,1 0 1,-2 0 0,1-3 0,-7-25-2614,-3-5 1171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9:12.9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15 158 14875,'-9'28'1857,"4"-12"1623,5 3-575,14-16-777,10-4-383,18-14-889,4-5-208,2-11-336,1 3-280,-10 1-624,-2 1-368,-8 2-1337,-7 0-815,-7-3 1735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9:13.3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17 333 17364,'0'1'182,"1"0"0,-1 0 0,0 0 0,0-1 0,1 1 0,-1 0 0,1 0 0,-1 0 0,1 0 0,-1-1 0,1 1 0,0 0 0,-1 0 0,2 0 0,-1 0-95,-1-1 1,0 0-1,1 0 0,-1 0 0,0 0 0,1 0 1,-1 0-1,0 0 0,0 0 0,1 0 0,-1-1 0,0 1 1,1 0-1,-1 0 0,0 0 0,0 0 0,1 0 0,-1 0 1,0-1-1,0 1 0,1 0 0,-1 0 0,0 0 0,0-1 1,1 1-1,-1 0 0,0 0 0,0-1 0,0 1 0,3-5 399,0 0-1,-1 1 1,0-1-1,2-6 0,-3 7-664,3-6 248,24-81 396,-25 80-438,-1 0 0,0-1 0,-1 1 0,0 0 0,-1-1 0,-1-14 0,0 18-27,-6-35 6,6 40-6,1 1 1,-1 0-1,0-1 1,0 1-1,0 0 1,0 0-1,0-1 0,0 1 1,-1 0-1,1 0 1,-1 0-1,1 0 1,-3-1-1,4 2 0,-1 1 0,1 0 0,0 0 0,0 0 0,-1 0 0,1 0 0,0 0 0,-1-1 0,1 1 0,0 0-1,-1 0 1,1 0 0,0 0 0,-1 0 0,1 0 0,0 0 0,-1 0 0,1 1 0,0-1 0,0 0 0,-1 0 0,1 0 0,0 0 0,-1 0 0,1 0-1,0 1 1,0-1 0,-1 0 0,1 0 0,0 0 0,0 1 0,-1-1 0,1 0 0,0 0 0,0 1 0,0-1 0,-1 0 0,-6 15-1,4-10 8,-4 9 84,0 1 0,1-1 0,1 1 0,0 1 0,-4 26 0,8-36-39,1 0-1,-1 1 1,1-1-1,1 0 1,-1 0 0,1 1-1,3 10 1,-3-13-28,1-1 1,-1 1-1,1-1 0,0 1 0,0-1 1,0 0-1,0 0 0,0 0 1,1 0-1,0 0 0,-1 0 1,1-1-1,6 5 0,-4-4-13,0-1 1,-1 1-1,1-1 1,0 0-1,1 0 0,-1-1 1,0 0-1,0 1 1,1-2-1,-1 1 0,1-1 1,-1 0-1,0 0 0,1 0 1,-1-1-1,1 1 1,-1-1-1,0-1 0,1 1 1,-1-1-1,0 0 1,9-5-1,-5 2-8,-1 0 0,1 0 0,-1-1 1,0 0-1,-1-1 0,1 0 0,-1 0 0,-1-1 1,1 1-1,-1-2 0,8-13 0,1-10 18,17-53 0,-17 41 11,-14 42 12,-1 0 0,1 0 1,0 1-1,0-1 1,0 0-1,0 1 1,0-1-1,0 0 1,0 1-1,0 0 1,1-1-1,2-1 1,-3 2 2,-1 1 0,1 0 0,0-1 0,0 1 0,0 0 0,0 0 0,0 0 1,0 0-1,0 0 0,0 0 0,0 0 0,0 0 0,0 0 0,0 0 0,0 0 0,0 1 0,0-1 0,0 0 0,0 1 1,-1-1-1,1 1 0,0-1 0,0 1 0,0-1 0,-1 1 0,2 0 0,10 10 192,0 0 0,-1 0 0,0 1 1,0 0-1,-2 1 0,14 23 0,-12-19-233,0-1-1,0 0 1,25 24 0,-34-38-168,1 0 1,0 0 0,-1 0 0,1 0 0,0 0-1,0-1 1,0 1 0,0-1 0,0 0-1,1 0 1,-1 0 0,0 0 0,1 0 0,-1-1-1,0 0 1,1 1 0,-1-1 0,0 0-1,1-1 1,-1 1 0,0-1 0,1 1 0,-1-1-1,0 0 1,0 0 0,1-1 0,-1 1-1,0-1 1,0 1 0,-1-1 0,1 0 0,0 0-1,0 0 1,-1 0 0,3-4 0,3-3-274,0 0 0,-1 0-1,9-16 1,3-9 630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9:14.3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218 696 14971,'0'0'95,"0"0"0,0-1 0,0 1 0,0 0 0,0 0 0,1 0 1,-1-1-1,0 1 0,0 0 0,0 0 0,0 0 0,0-1 0,0 1 0,0 0 0,0 0 0,0-1 0,0 1 0,0 0 0,0 0 0,0-1 0,0 1 0,0 0 0,0 0 0,0 0 0,0-1 0,0 1 0,0 0 0,0 0 0,0-1 1,0 1-1,0 0 0,-1 0 0,1 0 0,0-1 0,0 1 0,0 0 0,0 0 0,-1 0 0,0 0 114,1 0-1,-1 0 1,0 0 0,0 0 0,0 0-1,1 0 1,-1 0 0,0 0-1,0 1 1,0-1 0,1 0 0,-1 0-1,0 1 1,-1 0 0,-7 5 467,0 0 0,0 0 0,0 1 0,1 0 0,-11 13 0,-37 47 423,39-46-889,16-19-204,-12 13 32,2 0 0,0 0 0,-16 32 1,26-46-40,1 1 0,-1 0 0,0 0 0,1-1 0,-1 1 1,1 0-1,0 0 0,0 0 0,0-1 0,-1 1 1,2 0-1,-1 0 0,0 0 0,0 0 0,1 3 0,0-4-5,-1 0 1,1-1-1,-1 1 0,1 0 0,0 0 0,-1-1 0,1 1 0,-1-1 0,1 1 0,0 0 0,0-1 0,-1 1 0,1-1 0,0 0 0,0 1 0,0-1 0,0 0 0,-1 1 0,1-1 0,0 0 1,0 0-1,0 0 0,0 0 0,0 1 0,0-1 0,0-1 0,0 1 0,-1 0 0,1 0 0,0 0 0,0 0 0,1-1 0,2 0-36,0-1-1,0 0 1,0 1-1,0-1 1,0 0 0,0-1-1,5-4 1,24-23-343,-27 24 296,10-10-384,22-27 1,-33 36 311,0-1 1,0 1 0,-1-1 0,1 1-1,-2-1 1,1-1 0,1-8-1,-5 17 160,0 0-1,0 0 0,0 0 0,0 0 0,1 0 1,-1 0-1,0 0 0,0 0 0,0 0 0,0 0 0,0 0 1,0 0-1,0 0 0,0-1 0,0 1 0,0 0 0,0 0 1,0 0-1,0 0 0,1 0 0,-1 0 0,0 0 0,0 0 1,0 0-1,0 0 0,0 0 0,0 0 0,0 0 0,0 0 1,0 0-1,0 0 0,1 0 0,-1 0 0,0 0 0,0 0 1,0 0-1,0 0 0,0 1 0,0-1 0,0 0 0,0 0 1,0 0-1,0 0 0,0 0 0,0 0 0,1 0 0,-1 0 1,0 0-1,0 0 0,0 0 0,0 0 0,0 0 0,0 0 1,0 1-1,0-1 0,0 0 0,0 0 0,0 0 0,7 19-59,-7-16 54,1 0 0,0 0 0,0 0-1,1 0 1,-1 0 0,1 0-1,-1 0 1,5 5 0,-1-3 6,1 0 0,-1-1 1,1 0-1,1 1 0,-1-2 1,0 1-1,1-1 0,9 4 0,-2-3 5,-1 0-1,0-1 0,19 3 0,-29-6 22,0 0-1,0 0 0,0 0 0,0 0 0,0-1 0,0 1 0,0-1 1,0 0-1,0 0 0,-1 0 0,1 0 0,0 0 0,0-1 0,-1 1 1,1-1-1,-1 0 0,0 0 0,1 0 0,-1 0 0,0 0 0,0 0 1,2-3-1,4-6 158,-1-1 1,0 1 0,9-22-1,-7 14-49,4-8 24,4-4-52,15-45 0,-55 134 23,20-46-83,1 0-1,-2 20 1,4-28-32,-1 0-1,1 0 1,0 1 0,1-1-1,-1 0 1,1 0-1,0 0 1,0 0 0,0 0-1,0 0 1,3 5 0,-3-8-10,0 0 0,0 0 1,0 0-1,0 0 1,0 0-1,1 0 0,-1 0 1,0 0-1,0-1 1,1 1-1,-1 0 1,0-1-1,1 1 0,-1-1 1,0 0-1,1 1 1,-1-1-1,1 0 0,-1 0 1,0 0-1,1 0 1,-1 0-1,1 0 0,-1 0 1,1-1-1,-1 1 1,0 0-1,1-1 1,-1 1-1,3-2 0,2-1 2,1 0 0,-1 0-1,0-1 1,12-8 0,-5 0 9,0 1 0,-1-2-1,0 0 1,-1 0 0,0-1 0,-2 0 0,1-1 0,-2 0 0,0-1-1,0 0 1,-2 0 0,0 0 0,0-1 0,-2 0 0,0 0 0,-1 0-1,1-27 1,-3-9 139,-11-100 0,-24-49-105,16 118 114,15 79 119,-1 7-141,-1 8 94,2 3-42,0 1 1,1 0-1,-1 16 0,1-10-43,-4 43 410,2 0 1,6 87 0,0-131-481,1 0 1,0 0-1,2 0 0,0-1 1,1 0-1,1 1 1,0-2-1,1 1 0,2-1 1,13 19-1,-21-33-110,0-1 0,0 1 0,1-1 0,-1 0 0,1 0 1,-1 0-1,1 0 0,0 0 0,0-1 0,3 2 0,-5-3-27,0 1 1,-1-1 0,1 0-1,0 0 1,-1 0 0,1 0-1,0 0 1,0 0 0,0 0 0,-1 0-1,1 0 1,0 0 0,0 0-1,-1 0 1,1 0 0,0-1-1,-1 1 1,2-1 0,-1 1-77,0-1 1,0 0-1,-1 0 1,1 1-1,0-1 1,-1 0-1,1 0 1,-1 0-1,1 0 1,-1 0-1,0 0 1,1 0-1,-1 0 1,0 0-1,0 0 0,1 0 1,-1-2-1,0 1-197,0-1-1,0 0 0,0 1 0,0-1 0,-1 1 0,1-1 0,-1 1 0,0-1 0,1 1 0,-1-1 0,-2-2 1,-17-26-4959,16 26 4115,0-1 0,1 1 0,-1-1 0,1 0 0,-3-8 0,5 12 975,1-1 0,-1 1 0,1 0 0,0 0 0,-1 0 0,1-1 0,1 1 0,-1 0 0,0 0 0,0-1 0,1 1 0,-1 0 0,1 0 0,0 0 0,0 0 0,-1-1 1,1 1-1,1 0 0,-1 1 0,2-3 0,2-3 799,0 0-1,1 1 1,0 0 0,0 0 0,1 1 0,0-1 0,0 2-1,0-1 1,1 1 0,-1 0 0,15-5 0,-3 2 963,0 2 1,0 0-1,40-4 1,-52 9-1063,1-1 0,-1 1 0,0 1 0,1-1 1,-1 1-1,1 1 0,-1-1 0,0 1 0,0 1 0,0-1 0,0 1 0,0 0 0,6 4 1,-6-2-256,0 0 0,0 0 0,-1 1 0,1 0 0,-1 0 0,-1 0 0,1 0 0,-1 1 0,0 0 0,-1 0 0,5 9 0,3 10-195,-1 0 1,10 39-1,-15-53-944,-6-12 860,1 0 0,-1 0 1,0 0-1,0 1 0,0-1 0,1 0 0,-1 0 0,0 0 0,0 0 1,0 0-1,1 0 0,-1 0 0,0 0 0,0 0 0,1 0 1,-1 0-1,0 0 0,0-1 0,0 1 0,0 0 0,1 0 1,-1 0-1,0 0 0,0 0 0,0 0 0,1 0 0,-1-1 1,0 1-1,0 0 0,0 0 0,0 0 0,0 0 0,1-1 1,11-22-2683,-8 14 1620,12-25-4233,2-3 2029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9:14.7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 81 14555,'-6'2'1648,"-5"0"969,9 1-841,0-5-903,2-1-473,8-8-472,-1-2-360,10-5-1041,5-1-167,9-3 664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9:15.1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132 31 11226,'-22'7'3933,"6"-2"-876,-23 10 1,34-13-2663,1 0 0,0 1 1,0-1-1,-1 1 0,1 0 1,1 1-1,-1-1 0,0 0 0,-3 6 1,5-6-293,1-1 1,0 0 0,0 0 0,0 0-1,0 1 1,0-1 0,0 1-1,1-1 1,-1 0 0,1 1-1,0-1 1,0 1 0,-1-1-1,2 1 1,-1-1 0,0 1 0,1 4-1,0-5-85,-1-1 0,1 1 0,-1 0 0,1-1 0,0 1 0,0-1-1,0 1 1,0-1 0,0 1 0,0-1 0,0 0 0,0 1 0,0-1-1,1 0 1,-1 0 0,0 0 0,1 0 0,-1 0 0,1 0 0,-1 0 0,1 0-1,0-1 1,-1 1 0,1-1 0,3 1 0,3 0-12,0 0-1,0-1 1,1-1 0,-1 1 0,0-1 0,0 0-1,0-1 1,0 0 0,0 0 0,0-1-1,10-5 1,6-5 100,0 0 0,23-20 0,2 1 422,-34 22-196,1 1 1,0 1 0,0 0-1,1 1 1,26-7-1,-37 12-243,-1 1 0,1 0-1,0 0 1,0 1-1,-1 0 1,1 0-1,0 0 1,-1 0-1,1 1 1,0 0-1,-1 0 1,1 1-1,-1 0 1,1 0-1,-1 0 1,0 0 0,0 1-1,0 0 1,0 0-1,0 0 1,6 6-1,-9-7-63,0 0 0,0 0-1,0 1 1,0-1 0,-1 0 0,1 1-1,-1-1 1,1 1 0,1 4-1,-3-6-23,0 0 0,1 0 0,-1 0 0,0 0-1,0 0 1,0 0 0,0 0 0,0 1 0,0-1-1,0 0 1,0 0 0,-1 0 0,1 0-1,0 0 1,-1 0 0,1 0 0,0-1 0,-1 1-1,1 0 1,-1 0 0,1 0 0,-1 0-1,0 0 1,1-1 0,-1 1 0,0 0 0,0 0-1,0-1 1,-1 2 0,-8 3-374,0-1 1,0 0-1,-1-1 1,1 0-1,-1-1 1,0 0-1,-17 1 0,-25 1-1687,-16-1 684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9:15.4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1 744 24149,'7'1'323,"0"0"0,1 0 0,-1 0 0,1-1-1,-1-1 1,1 1 0,-1-1 0,0 0 0,1 0 0,-1-1-1,9-3 1,36-13 461,-1-2-1,57-30 0,-94 43-688,255-144 1064,-214 113-1025,-1-2 0,78-78-1,-55 37-575,21-22-1819,-77 84-29,1 0 0,42-28 0,-60 45 1900,30-17-2949,-33 18 3101,1 1 0,-1-1 1,1 0-1,0 1 0,-1-1 0,1 1 0,0 0 1,0-1-1,-1 1 0,1 0 0,0 0 0,0 0 1,-1 0-1,1 0 0,0 1 0,0-1 1,2 1-1,-3 0 280,-1-1 1,1 1 0,-1 0-1,1-1 1,0 1-1,-1-1 1,1 1 0,-1 0-1,1 0 1,-1-1 0,0 1-1,1 0 1,-1 0-1,0-1 1,0 1 0,1 0-1,-1 0 1,0 0 0,0-1-1,0 1 1,0 0-1,0 0 1,0 0 0,0 0-1,0-1 1,0 1-1,-1 0 1,1 0 0,0 0-1,-1 3 621,-1 0 0,1 0 1,-1-1-1,1 1 0,-3 3 0,-4 4 1800,-1 0 0,0-1 0,-11 10 0,16-16-1689,4-3-718,0-1-1,0 0 1,-1 1-1,1-1 0,0 0 1,0 0-1,-1 1 1,1-1-1,0 0 1,-1 0-1,1 1 1,0-1-1,0 0 0,-1 0 1,1 0-1,-1 0 1,1 0-1,0 1 1,-1-1-1,1 0 1,0 0-1,-1 0 1,1 0-1,0 0 0,-1 0 1,1 0-1,-1 0 1,1 0-1,0 0 1,-1 0-1,1-1 1,0 1-1,-1 0 0,0 0 1,-4-10-347,4 9 354,-5-12-162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0:14.6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121 328 15875,'0'-1'284,"0"0"0,0 0-1,0 0 1,0 0 0,0 0-1,-1 0 1,1 0-1,0 0 1,-1 0 0,1 1-1,0-1 1,-1 0 0,0 0-1,1 0 1,-1 1 0,1-1-1,-1 0 1,0 1-1,1-1 1,-1 0 0,-1 0-1,1 1-97,1 0-1,-1 0 1,0 0-1,0 0 1,1 0-1,-1 0 1,0 0-1,0 0 0,1 0 1,-1 0-1,0 0 1,0 0-1,1 1 1,-1-1-1,0 0 1,0 1-1,1-1 0,-1 0 1,-1 2-1,-1 0 54,0 1 0,0 0-1,0 0 1,0 0 0,1 0 0,-1 0-1,1 0 1,-3 6 0,-1 3-191,1 1 1,1-1 0,0 1 0,1 0 0,1 0 0,0 0-1,0 0 1,1 1 0,1-1 0,0 0 0,1 1 0,3 16-1,-3-27-57,0 0-1,0 0 0,0 0 1,0 0-1,1 0 0,-1 0 0,1 0 1,0-1-1,0 1 0,0-1 0,0 1 1,0-1-1,4 4 0,-4-5-13,-1 0 0,1 0 0,0-1 0,-1 1 0,1 0 0,-1-1 0,1 1 0,0-1 0,0 1 0,-1-1 0,1 0 0,0 0 0,0 0 0,0 0 0,-1 0 0,1 0 0,0 0 0,0 0 0,-1-1 0,1 1 0,0-1 0,-1 1 0,1-1 0,0 0 0,1-1 0,3-2-57,-1 0 1,0 0-1,0 0 1,0-1 0,0 0-1,-1 0 1,0 0-1,0 0 1,0-1 0,-1 1-1,1-1 1,-2 0-1,5-9 1,-2 0-73,0 0-1,-1 0 1,-1-1-1,3-24 1,-5 19-9,-1 1 0,-1 0 0,-1-1-1,0 1 1,-11-38 0,3 22-127,-3 1-1,-21-44 0,32 75 279,-3-6 5,0-1 1,-1 1-1,0 0 0,-8-9 0,13 17 57,-1 1-1,0-1 0,0 0 0,0 0 1,0 1-1,0-1 0,0 1 1,0 0-1,-1-1 0,-3 0 0,5 1 18,-1 1 0,1 0 0,-1 0-1,1 0 1,-1 0 0,1 0-1,-1 0 1,1 0 0,-1 0 0,1 0-1,-1 1 1,1-1 0,-1 1 0,1-1-1,-1 1 1,1-1 0,0 1-1,-1 0 1,-1 1 0,0 1 74,0-1 0,1 1 1,-1 0-1,1 1 0,-1-1 0,1 0 0,0 1 1,0-1-1,0 1 0,1-1 0,-1 1 0,1 0 1,0 0-1,0 0 0,0-1 0,1 1 0,-1 0 1,1 5-1,0 3 119,0-1 0,0 1-1,1 0 1,6 22 0,-4-23-142,1 1-1,0-1 0,1 0 1,0 0-1,1-1 1,0 0-1,1 0 1,0 0-1,0-1 0,1 0 1,1 0-1,-1-1 1,12 9-1,-5-6-53,0-1 1,1 0-1,0-1 1,0-1-1,1-1 0,0 0 1,33 8-1,-45-14-158,-1 0 1,1 0-1,-1-1 0,1 1 0,-1-1 0,1 0 1,0-1-1,-1 1 0,1-1 0,-1 0 0,8-2 1,-7 1-579,-1 0 1,1 0-1,-1-1 1,1 1-1,-1-1 1,5-4-1,8-6-2612,0 3 1213</inkml:trace>
  <inkml:trace contextRef="#ctx0" brushRef="#br0" timeOffset="1">634 369 22029,'0'18'2632,"-3"2"1657,-2-4-2184,0-3-769,3-8-1192,0-5-576,21-10-7402,8-6 5538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0:07.3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1017 151 10586,'0'1'124,"0"-1"0,0 0-1,0 0 1,1 0 0,-1 1-1,0-1 1,0 0 0,0 1 0,0-1-1,0 0 1,1 0 0,-1 1-1,0-1 1,0 0 0,0 0-1,0 1 1,0-1 0,0 0-1,0 1 1,0-1 0,0 0 0,0 1-1,0-1 1,0 0 0,0 0-1,-1 1 1,1-1 0,0 0-1,0 0 1,0 1 0,0-1-1,0 0 1,0 0 0,-1 1 0,1-1-1,0 0 1,0 0 0,-1 1-1,1-1 1,0 0 0,0 0-1,0 0 1,-1 0 0,1 0-1,0 1 1,-1-1 0,1 0 0,0 0-1,0 0 1,-1 0 0,1 0-1,0 0 1,-1 0 0,1 0-1,-8 6 2095,8-5-2173,0-1 1,0 1-1,-1-1 1,1 0-1,0 1 1,0-1-1,0 0 1,-1 1-1,1-1 1,0 0 0,-1 1-1,1-1 1,0 0-1,-1 0 1,1 1-1,0-1 1,-1 0-1,1 0 1,0 0-1,-1 0 1,1 1-1,-1-1 1,1 0-1,0 0 1,-1 0-1,1 0 1,-1 0-1,1 0 1,-1 0-1,1 0 1,0 0-1,-1 0 1,1 0-1,-1 0 1,1 0-1,0-1 1,-1 1-1,1 0 1,-1 0-1,1-1 1,-20-10 1465,14 7-1151,1 2-306,0 0 0,0 1 1,0-1-1,0 1 1,0 0-1,-1 1 1,1-1-1,0 1 0,0 0 1,-1 0-1,1 1 1,-8 1-1,4-1-53,0 0 0,-15-1 0,21-1 2,0 1 0,0-1 0,0 1 0,0-1 1,0 0-1,0 0 0,0 0 0,0 0 0,0-1 0,1 1 1,-5-4-1,2 1 4,0 0 0,-1 1 0,1 0 1,0 0-1,-1 1 0,0-1 0,1 1 0,-1 1 0,0-1 1,0 1-1,-7-1 0,2 1 39,0 1 1,0 0 0,0 1-1,0 0 1,-14 3-1,16-3 34,-1 0-1,1-1 1,0 0 0,0 0-1,0-1 1,-12-3 0,-19-1 41,9 4 2,19 1 5,-1 0 0,1-1-1,-1 0 1,1-1 0,0-1 0,-14-4 0,10 2 121,-1 0 1,1 2 0,-1 0 0,0 0 0,-25 1 0,23 1-150,13 0-85,0 0 1,0-1-1,0 1 1,1-1 0,-1 0-1,0-1 1,1 0-1,-10-5 1,-10-5 56,23 12-54,-1 1 1,1-1 0,0 1 0,0 0-1,0-1 1,0 1 0,-1 0 0,1 1-1,0-1 1,0 0 0,0 0 0,-1 1-1,1 0 1,0-1 0,0 1 0,0 0-1,0 0 1,-2 1 0,0 0-11,1 0 0,-1 1 0,1-1 0,0 1 0,-1 0 0,1-1 0,0 1 0,-3 6 0,1-4 170,5-5-168,0 0 0,0 0-1,0 0 1,0 0 0,0 0 0,0 0-1,0 0 1,0 0 0,0 0 0,0 0-1,0 0 1,0 0 0,0 0 0,0 0-1,0 0 1,0 1 0,0-1-1,0 0 1,0 0 0,0 0 0,-1 0-1,1 0 1,0 0 0,0 0 0,0 0-1,0 0 1,1 0 0,-1 0 0,0 1-1,0-1 1,0 0 0,0 0 0,0 0-1,0 0 1,0 0 0,0 0 0,0 0-1,0 0 1,0 0 0,0 0 0,0 0-1,0 0 1,0 0 0,0 0 0,0 1-1,0-1 1,0 0 0,0 0-1,0 0 1,1 0 0,-1 0 0,0 0-1,0 0 1,0 0 0,0 0 0,0 0-1,0 0 1,0 0 0,0 0 0,7 7-32,1 4 82,0-1-1,12 24 0,6 10 50,-17-33-42,1 0 0,0-1 1,0 0-1,1-1 0,1 0 1,-1-1-1,1 0 0,18 9 0,-25-15-37,0 1 0,-1 1 0,1-1 0,-1 1 0,4 3 0,-30-10 10,13 0-43,-1-1 0,1 0 0,0-1 0,0 0-1,-14-10 1,-39-36-27,38 30 23,-8-5-2,18 16 3,0-1 0,1 0 0,1-1 0,-20-24-1,30 32 7,0 0-1,-1 0 0,1-1 0,1 1 0,-1 0 1,-2-9-1,4 12 1,0 0 1,-1 0-1,1 0 1,0 0-1,0 0 1,0 1-1,0-1 1,0 0-1,0 0 1,0 0-1,0 0 0,0 0 1,1 0-1,-1 1 1,0-1-1,1 0 1,-1 0-1,0 0 1,1 0-1,-1 1 1,1-1-1,-1 0 0,1 1 1,-1-1-1,1 0 1,0 1-1,-1-1 1,1 0-1,0 1 1,-1-1-1,1 1 1,0 0-1,0-1 1,-1 1-1,1-1 0,0 1 1,0 0-1,0 0 1,0 0-1,0-1 1,-1 1-1,1 0 1,1 0-1,16 0 5,0 1 1,19 3-1,16 0-4,-4-5 8,92-13-1,-91 7 47,-50 7-53,0 0-1,1 0 0,-1 0 1,0 0-1,0 0 0,1 0 0,-1 0 1,0 0-1,0 0 0,1 0 0,-1 0 1,0 0-1,0 0 0,1 0 0,-1 0 1,0 0-1,0 0 0,1 0 0,-1 0 1,0 0-1,0 0 0,1 0 0,-1 0 1,0 0-1,0 1 0,1-1 0,-1 0 1,0 0-1,0 0 0,0 0 0,0 1 1,1-1-1,-1 0 0,0 0 0,0 0 1,0 1-1,0-1 0,0 0 1,1 0-1,-1 1 0,0-1 0,0 0 1,0 0-1,0 1 0,0-1 0,0 0 1,0 0-1,0 1 0,0-1 0,0 0 1,0 1-1,0-1 0,0 0 0,-1 1 1,1 0 0,0 0 0,-1 0 0,1 0 0,-1 0 0,1 0 0,-1 0 0,1-1 0,-1 1 0,0 0 0,-1 1 0,0-1 4,0 1 0,0-1-1,0 1 1,0-1 0,0 1-1,0 0 1,0 0 0,0 0-1,1 0 1,-1 1 0,1-1-1,0 0 1,0 0 0,0 1-1,0-1 1,0 1 0,0-1 0,0 1-1,0 4 1,-2 4-32,-1 0 0,0 0 1,0-1-1,-12 19 0,1 1-531,13-27 373,1-1-1,0 1 1,1 0-1,-1-1 1,0 1-1,1 0 1,-1 0-1,1 0 1,0 0-1,0-1 0,0 1 1,0 0-1,1 0 1,-1 0-1,2 5 1,5 8-913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6:03.0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79 8570,'-2'-8'1363,"-4"-19"483,6 26-1836,0 0 0,-1 1 0,1-1 1,0 0-1,0 0 0,0 1 0,0-1 1,1 0-1,-1 1 0,0-1 0,0 0 1,0 1-1,0-1 0,1 0 0,-1 1 1,0-1-1,1 0 0,-1 1 0,0-1 1,1 1-1,-1-1 0,1 1 0,-1-1 1,1 1-1,-1-1 0,1 1 0,-1-1 1,1 1-1,0 0 0,-1-1 0,2 1 1,-2 0-18,1 0 1,0 0 0,-1 0-1,1 0 1,-1 0 0,1 1-1,-1-1 1,1 0 0,-1 0 0,1 1-1,-1-1 1,1 0 0,-1 1-1,1-1 1,-1 0 0,1 1-1,-1-1 1,0 1 0,1-1 0,-1 1-1,0-1 1,1 1 0,-1-1-1,0 1 1,1-1 0,-1 1-1,0-1 1,0 2 0,1-1 31,-1-1 0,0 1-1,1 0 1,-1 0 0,0-1 0,0 1 0,1 0 0,-1 0 0,0 0 0,0 0-1,0-1 1,0 1 0,0 0 0,0 0 0,0 0 0,-1 0 0,1-1 0,0 1-1,0 1 1,-1-7 2140,2-4-1283,-1 9-740,1-2 86,-1 1-223,0-1 1,0 1-1,1 0 1,-1 0-1,1-1 1,-1 1 0,1 0-1,-1 0 1,1 0-1,0 0 1,-1 0-1,1 0 1,0 0 0,0 0-1,0 0 1,0 0-1,0 0 1,0 0-1,0 1 1,0-1-1,0 0 1,0 1 0,0-1-1,2 0 1,24-11-268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6:04.5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68 97 7642,'-4'-4'931,"0"1"1,0-1-1,0 0 1,1 0-1,-1-1 1,1 1-1,0-1 1,0 0-1,-3-8 1,6 13-849,0 0-1,-1-1 1,1 1 0,0 0-1,0-1 1,-1 1-1,1 0 1,0 0 0,0-1-1,-1 1 1,1 0 0,0 0-1,-1 0 1,1 0 0,0-1-1,-1 1 1,1 0 0,-1 0-1,1 0 1,0 0 0,-1 0-1,1 0 1,0 0 0,-1 0-1,1 0 1,-1 0-1,1 0 1,0 0 0,-1 0-1,1 0 1,0 0 0,-1 1-1,1-1 1,-11 6 1244,4 2 338,7-8-1644,0 1 1,0-1 0,0 0 0,0 0 0,0 0 0,0 0 0,0 0 0,0 0 0,0 0 0,0 0 0,0 0 0,0 0-1,0 0 1,0 0 0,0 0 0,0 0 0,0 0 0,0 0 0,0 0 0,0 0 0,0 1 0,0-1 0,0 0 0,0 0-1,0 0 1,0 0 0,0 0 0,0 0 0,0 0 0,0 0 0,0 0 0,0 0 0,0 0 0,0 0 0,0 0 0,0 0-1,0 0 1,0 0 0,0 0 0,0 0 0,0 0 0,0 0 0,0 0 0,0 0 0,1 0 0,-1 0 0,0 0-1,0 0 1,0 0 0,0 0 0,0 0 0,0 0 0,0 0 0,0 0 0,0 0 0,0 0 0,0 0 0,0 0 0,0 0-1,0 0 1,0 0 0,0 0 0,0 0 0,0 0 0,1 0 0,-1 0 0,17-7 1861,-6 2-1715,5-2 178,1 2 1,-1 0 0,1 2 0,0-1-1,30 0 1,91 4 710,-101 1-827,377-13 1065,-342 7-1199,-58 5-108,100-3 161,-100 4-238,0 0 0,0 1 0,0 0 0,0 1 0,25 9 0,-21 0-1169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6:05.0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66 12691,'6'2'505,"0"0"1,-1 0-1,1-1 1,0 0 0,0 0-1,0 0 1,-1-1-1,8 0 1,7-2 647,20-4 0,-3 1 44,238-4 4191,-47 5-2805,-32-19-492,69-3-237,-263 26-1849,17-1 46,26 4 0,-40-3-57,0 1 1,0 0-1,0 1 1,0-1-1,0 1 0,0 0 1,0 0-1,-1 0 1,9 6-1,-7-1-494,-11-4-1591,-18-3-2645,-21-4 1709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0:23.0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748 208 9618,'-34'-4'1982,"-46"1"0,51 2-1287,9 1-99,-1 0-1,-25 4 1,39-3-510,0 0 1,1 1 0,-1 0 0,1 0 0,0 1 0,-1 0 0,1 0 0,0 0 0,1 1 0,-12 8 0,-6 11 75,0 2-1,1 1 1,-19 30 0,-10 13-12,46-63-142,-104 139 158,97-125-112,1 0-1,0 0 1,2 1-1,0 0 0,-11 43 1,-20 217 704,18-91-463,8-98-263,-2 152-1,25 198-20,-6-388-2,27 299 20,-24-318-23,11 61-8,-13-80 0,0-1 1,1 0 0,0-1 0,9 15 0,-9-21 16,0 0 0,1 0-1,0-1 1,0 0 0,0-1 0,1 1 0,0-1 0,12 8 0,68 36 161,-69-40-151,8 3 68,0-1 0,0-1 1,1-1-1,0-1 1,1-2-1,53 8 0,-61-14 34,1 0-1,-1-1 0,0-1 0,1 0 0,-1-2 0,0 0 1,0-2-1,0 0 0,-1-1 0,27-12 0,119-70 858,-23 12-667,-119 64-289,76-39 57,-80 40-76,-1-1-1,-1-1 1,21-19 0,5-14 26,54-71-1,-60 69-18,-11 13 42,-1 0 0,-3-2 0,-1 0 0,-1-2-1,-3 0 1,-1-1 0,-1-1 0,-3 0 0,14-84 0,-16 58-33,-3 0 0,-4-1 0,-8-124 0,1 165 9,-1 0-1,-17-50 1,-27-49 152,42 108-161,-9-24-10,-19-79-1,2-47-40,19 86 39,-33-104 0,33 144-4,-2 0 0,-2 2 0,-1 0 0,-3 1 0,-30-44 1,34 60-29,-1 0 1,-1 1-1,-1 1 1,0 0-1,-2 2 1,0 1-1,-1 1 1,-43-23-1,45 29-11,-1 1 0,1 0 0,-2 2-1,1 1 1,-1 1 0,0 1 0,-1 1 0,-32-1 0,35 5-111,-1 1 0,1 1 0,-1 0 0,1 2 0,0 1 0,0 1 0,1 0 1,0 2-1,-31 15 0,-31 25-1561,15 1 739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9:35.6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40 31 7290,'-2'-1'371,"1"0"1,-1 0-1,0 0 1,1 0-1,0 0 1,-1 0 0,1 0-1,0-1 1,-1 1-1,1 0 1,0-1-1,0 1 1,0-1 0,0 1-1,0-1 1,1 0-1,-1 1 1,0-1-1,1 0 1,-1-2 0,6 118 1681,0 12-686,-7-33-816,6 301 448,6-245-603,8 209 264,-24 327 546,6-664-1247,-1 1 120,-4 40 0,4-57-140,-1 1-1,1-1 1,-1 1 0,0-1-1,0 0 1,0 1 0,-1-1-1,0 0 1,0 0 0,0-1-1,-7 9 1,10-13-4,-1 0 0,1 0 1,0 0-1,0 0 0,-1 1 0,1-1 1,0 0-1,0 0 0,-1 0 0,1 0 1,0 0-1,0 0 0,-1 0 0,1 0 1,0 0-1,0 0 0,-1 0 0,1 0 1,0 0-1,0 0 0,-1-1 0,1 1 0,0 0 1,0 0-1,0 0 0,-1 0 0,1 0 1,0 0-1,0-1 0,0 1 0,-1 0 1,1 0-1,0 0 0,0-1 0,0 1 1,0 0-1,0 0 0,-1 0 0,1-1 1,0 1-1,0 0 0,0 0 0,0-1 0,0 1 1,0 0-1,0 0 0,0-1 0,0 1 1,0 0-1,0 0 0,0-1 0,0 1 1,0 0-1,0 0 0,0-1 0,0 1 1,6-12-931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9:37.6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3 276 9106,'0'-1'71,"-1"0"1,1 0-1,0 0 1,-1 0-1,1 0 1,0 0-1,0 0 0,0 0 1,0 0-1,0 0 1,0 0-1,0 0 1,0 0-1,1 0 1,-1 0-1,0 0 0,0 0 1,1 0-1,-1 0 1,1 0-1,-1 0 1,1 0-1,-1 0 1,1 0-1,0 0 0,-1 1 1,1-1-1,0 0 1,0 0-1,1 0 1,4-4 208,0 1 0,1-1 1,9-4-1,1-1 349,1-2-339,1 1 0,0 0 1,0 2-1,1 0 0,0 1 0,0 1 1,1 1-1,0 1 0,0 1 0,31-2 0,-2 4-51,79 8-1,50 17-162,-7 0-50,-18-13-13,0-7 0,0-6 0,240-37 0,20-14 229,3 24 182,238 49-332,-227 8-86,1-35 10,10-31 33,321-18 1445,-650 55-1408,0 5-1,1 5 0,-2 5 1,193 47-1,-138-16-25,99 26 0,-237-62 226,1 0 0,-2 2 0,1 1-1,-2 1 1,0 1 0,37 26 0,-49-28-83,0 0 1,-1 1-1,11 15 1,17 18 215,26 10-130,-48-42-155,-1 0 0,0 1-1,0 1 1,-1 1 0,13 18-1,-16-14-39,0-1-1,-1 2 1,-1 0-1,-1 0 0,-1 0 1,0 1-1,-2 1 1,-1-1-1,-1 1 1,0 0-1,-1 33 1,-1 55 4,-25 200 1,18-257 41,1 85 0,14 53 396,-5-117-353,19 96-45,-14-116-125,-1 29 28,-9-67 14,0 0 0,-1 0 0,-1 0 1,-6 27-1,4-19-16,-8 32-5,-34 95 1,41-135-30,5-14-4,0 0 0,-1 0-1,0 0 1,0-1 0,0 1 0,0 0 0,0-1-1,0 1 1,0-1 0,-1 1 0,0-1 0,1 1-1,-5 3 1,-5 1 10,-1-1-1,0 0 1,0-1 0,-1 0-1,-21 6 1,-15 5-12,1 4 3,-91 32 6,116-45-8,1 0-2,0 0 0,0-2 1,0-1-1,0 0 0,-40 0 1,14-6 4,-30-1 3,-82 6-1,-92 35-16,224-33 9,-9 1 2,-1-2 0,0-1 0,0-2-1,0-2 1,1-2 0,-43-7 0,26 0-26,-2 3 1,-85-1 0,66 12-140,-81 15-1,-76 26-85,38-7 243,-375 23 0,499-60 9,-1-3-1,1-4 0,1-2 1,-1-4-1,2-2 0,-1-4 1,-79-31-1,69 19-3,-1 4 0,-96-19 0,-54 18 7,-2-1 4,189 20-8,1-2 1,0-1 0,-55-23-1,0-5-5,-3 4 0,-164-34-1,130 45 8,-214-11 0,131 29 11,-159-12 124,324 14-42,-103 3 1,126 4-91,-1 1 0,2 1 0,-1 2 1,1 0-1,-29 13 0,0 3-137,-47 19 49,82-35-1651,-27 5 0,36-10 354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9:39.1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50 383 7938,'1'0'388,"0"0"1,0 0-1,0 0 0,0 0 1,0 0-1,0 0 1,0 1-1,0-1 0,0 0 1,0 0-1,0 1 1,0-1-1,0 1 0,-1-1 1,1 0-1,1 2 1,-1-1-31,0 1 0,0-1 0,0 1 1,0 0-1,0-1 0,-1 1 0,1 0 1,0 2-1,0-1-545,23 62 2627,-16-45-2092,0-1 0,-2 1 0,0 0 0,3 24 0,-5-14-85,-2 49 1,-2-68-223,-1-1 1,0 1-1,-1-1 0,0 1 1,-1-1-1,0 0 0,-1 1 1,-4 9-1,7-17-29,-1-1 0,1 1-1,-1 0 1,0 0 0,0-1 0,0 1 0,0-1 0,0 0 0,-1 1 0,1-1-1,-1 0 1,1 0 0,-1-1 0,0 1 0,0 0 0,0-1 0,0 0-1,0 0 1,-3 1 0,5-2-10,0 0 0,-1 0 0,1 0 0,0-1 0,0 1 0,0 0 0,0-1-1,0 1 1,0-1 0,0 1 0,0-1 0,0 1 0,0-1 0,0 0 0,0 0 0,0 1 0,0-1-1,0 0 1,1 0 0,-1 0 0,0 0 0,1 0 0,-1 0 0,1 0 0,-1 0 0,1 0 0,-1-2-1,-2-6 6,0 0 0,-3-13 0,6 21-6,-9-48-45,-4-62 1,6-55-272,6 115 201,0-1-56,8-87 0,-4 115 172,1 1 0,2 0 0,0 0 0,1 0 0,1 1 0,12-22 0,-18 40 18,-1 1 0,1 0-1,0 0 1,0 0 0,0 1-1,0-1 1,1 0 0,-1 1 0,1 0-1,0-1 1,2-1 0,-3 3 13,0 1 0,-1-1 0,1 0 1,-1 1-1,1-1 0,0 1 1,0 0-1,-1 0 0,1-1 0,0 1 1,0 0-1,-1 0 0,1 1 1,0-1-1,0 0 0,-1 1 0,1-1 1,0 1-1,-1-1 0,1 1 0,0 0 1,-1 0-1,3 1 0,8 6 287,-2 1 1,1 1-1,-1-1 0,0 1 0,-1 1 0,11 16 1,14 15 191,14 7 87,-32-34-392,0 1-1,-2 0 1,0 1 0,0 0 0,10 20-1,84 190 425,-98-192-610,-9-27-43,1-1-1,0 0 0,5 12 1,-11-27-3723,-35-18-2402,20 13 4790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9:39.3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0 225 12539,'0'-4'1640,"4"-2"1177,16-14-945,7-4-176,12-9-783,10-1-201,8-1-736,7-2-1337,6 6 961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9:40.0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19 9418,'0'-1'439,"0"0"1,-1 0-1,1 0 0,0 0 0,0 0 1,1 0-1,-1 0 0,0 0 0,0 0 1,0 0-1,1 0 0,-1 0 0,0 0 1,1 0-1,-1 1 0,1-1 0,0-1 1,4 4 2422,1 10-1964,-6-11-842,21 51 1365,-3 0 0,17 78 0,-20-27-888,13 52-228,-24-143-357,-4-12 41,0 0-1,1 0 1,-1 0 0,0 0-1,0 0 1,0 0 0,0 0-1,0 0 1,0 0 0,0 0-1,1 0 1,-1 0 0,0 0-1,0 0 1,0-1 0,0 1-1,0 0 1,0 0-1,0 0 1,0 0 0,1 0-1,-1 0 1,0 0 0,0 0-1,0 0 1,0 0 0,0-1-1,0 1 1,0 0 0,0 0-1,0 0 1,0 0 0,0 0-1,0 0 1,0 0-1,0-1 1,0 1 0,0 0-1,0 0 1,0 0 0,0 0-1,0 0 1,0 0 0,0-1-1,2-23-1497,-3 7 349,-1 0 0,-1 0 0,-7-26 0,-1 11 386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0:28.8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28 10442,'4'0'7527,"8"-6"-4736,-4 2-2457,0 1 0,1-1 0,9-1-1,-2 2 56,0 2-1,0 0 1,0 1-1,0 0 0,31 6 1,78 24 1114,-83-18-645,63 10 0,-57-19-20,1-2 0,49-5 1,-96 4-813,0 0 1,0 0-1,0 0 1,0 0-1,-1 0 1,1 0-1,0 1 1,0-1-1,0 1 1,-1-1-1,1 1 1,0 0-1,-1 0 1,1-1 0,0 1-1,1 2 1,-2-2-92,0 0 0,0 0 0,-1 0 0,1 0 1,0 0-1,-1 0 0,1 1 0,-1-1 1,1 0-1,-1 0 0,1 1 0,-1-1 1,0 0-1,0 1 0,1-1 0,-1 0 1,0 1-1,-1-1 0,1 0 0,0 1 0,0-1 1,-1 2-1,0 8-1225,10-7 353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9:40.5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1 192 11666,'0'-3'378,"1"-1"-1,0 0 1,-1 1-1,1-1 1,1 1-1,-1-1 1,0 1-1,1 0 1,0-1-1,0 1 0,0 0 1,0 0-1,0 0 1,6-4-1,4-5 765,25-19 0,-28 24-792,9-7 249,1 1 1,1 0 0,25-11 0,-36 20-470,0 0 1,0 1-1,0 0 1,0 0 0,1 1-1,-1 0 1,1 1-1,-1 0 1,1 1 0,14 0-1,-22 0-115,1 1 0,0 0 0,-1-1 0,1 1 0,-1 0 0,1 0 0,-1 0 0,1 1 0,-1-1 0,0 0 0,0 1 0,1 0 0,-1-1 0,0 1 0,0 0 0,-1 0 0,1 0 0,0 0 0,-1 1 0,1-1 0,-1 0 0,2 5 0,1 3-4,0 0 0,-1 1 0,-1 0 0,2 13 0,-4-24-11,2 8 1,-1 1 1,0-1-1,-1 0 0,0 0 0,0 1 1,-1-1-1,0 0 0,-1 0 1,1 1-1,-2-1 0,1 0 0,-1-1 1,0 1-1,-1 0 0,0-1 0,0 0 1,-8 11-1,-66 79-127,78-97 121,0 0 0,0 0 0,-1 0 0,1 1 0,0-1 0,0 0 0,0 0 0,0 0 0,0 0 0,0 0 0,0 0 0,0 1 0,0-1 0,0 0 0,0 0 0,0 0 0,0 0 0,0 0 0,0 1 0,0-1 0,0 0 0,0 0 0,0 0 0,0 0 0,0 0 0,0 1 0,0-1 0,0 0 0,0 0 0,0 0 0,0 0 0,0 0 0,0 0 0,0 1 0,1-1 0,-1 0 0,0 0 0,0 0 0,0 0 0,0 0 0,0 0 0,0 0 0,0 0 0,1 0 0,-1 0 0,0 1 0,0-1 0,0 0 0,0 0 0,13 1-95,15-3 44,30-6 36,-18 1 14,59-2-1,-88 9 41,1 0 0,-1 1 0,1 0 0,-1 1 0,0 0 1,0 1-1,0 0 0,0 0 0,19 11 0,-26-13 14,0 1 0,-1 0 1,0 1-1,0-1 0,1 0 0,-1 1 1,-1 0-1,1 0 0,0-1 0,-1 2 1,1-1-1,-1 0 0,0 0 0,0 1 1,0-1-1,-1 1 0,1 0 0,-1-1 1,0 1-1,0 0 0,0 0 0,0 0 1,-1 0-1,1 0 0,-1 0 0,0 0 1,-1 0-1,1 0 0,-1 0 0,1 0 1,-1-1-1,0 1 0,-1 0 1,1 0-1,0-1 0,-1 1 0,-2 3 1,-7 12 101,-1 0 0,-1-1 0,0 0 1,-2-1-1,1-1 0,-22 18 1,15-17-119,0 0 0,-1-2 0,-1 0 0,-42 20 0,58-32-200,0-1 0,0 1 0,0-1 0,-1-1 0,1 1 0,-10 0 0,15-2 88,0 0-1,-1 0 1,1-1-1,0 1 1,0 0-1,-1-1 1,1 1-1,0-1 0,0 0 1,-4-1-1,5 1 102,0 1 0,0-1-1,0 0 1,0 0-1,1 0 1,-1 0-1,0 0 1,0 0-1,0 0 1,1 0 0,-1 0-1,1 0 1,-1 0-1,1 0 1,-1 0-1,1 0 1,-1-1-1,1 1 1,0 0 0,0-2-1,-1-26-27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9:41.5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1 444 13235,'4'-5'818,"1"0"-1,0 0 1,0 0 0,0 1-1,0-1 1,1 1 0,11-6 0,-6 5-200,-1 0 0,1 1 0,0 0 0,13-2 0,4 1-66,0 1 0,1 1 0,29 2 0,283 6 1355,-313-4-1880,1-1-1,-1-2 1,0-1 0,0-1 0,0-1 0,27-9 0,-41 9 65,1-1 0,-1-1 0,15-9 0,-25 14 19,0-1-1,-1 1 1,1-1-1,0 0 1,-1 0 0,0 0-1,0-1 1,0 1-1,0-1 1,0 0 0,-1 0-1,0 0 1,0 0-1,3-8 1,-4 11-54,-1-1 0,1 0-1,-1 0 1,0 0 0,0 0 0,0 0 0,0 0 0,0 0 0,-1 0-1,1 0 1,-1 0 0,1 0 0,-1 0 0,0 0 0,1 0 0,-1 1-1,-2-4 1,-1 0 66,-1-1-1,1 1 1,-9-9-1,-10-10 109,23 23-226,0 1-1,-1-1 1,1 1-1,0-1 1,0 0-1,-1 1 1,1-1 0,0 1-1,0-1 1,0 0-1,0 1 1,0-1-1,0 0 1,0 1-1,0-1 1,0 1-1,0-1 1,1-1-1,-1 2-1,0-1-1,0 0 0,1 0 0,-1 0 1,0 0-1,0 0 0,0 0 0,0 0 0,-1 0 1,1 0-1,0 0 0,0 0 0,-1-1 1,-1-2 2,0 1 0,0-1 0,-1 1 1,1 0-1,-1 0 0,0 0 1,0 0-1,0 0 0,0 1 0,0-1 1,-6-2-1,4 1-12,-7-4 87,1 0 0,-1 1 0,0 1 0,0 0 1,-1 0-1,0 1 0,-26-6 0,26 9 35,10 2-91,0 0 1,0 0-1,1-1 1,-1 0-1,0 1 1,0-1-1,1 0 0,-1 0 1,0 0-1,1-1 1,-1 1-1,1-1 1,-1 1-1,-3-4 1,-8-7-738,117 12-7739,-66 0 7016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9:41.8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317 0 9242,'1'7'1773,"-1"-6"-1258,1 0-1,-1-1 1,0 1-1,0 0 0,0 0 1,0 0-1,0 0 1,0-1-1,0 1 1,0 0-1,0 0 0,0 0 1,-1 1-1,-13 44 4477,0-19-4282,-1-1-1,0 0 1,-2-2 0,-1 0 0,-1 0 0,-32 30 0,-75 64 78,107-105-665,11-10-217,8-4 81,0 1 1,0 0-1,-1 0 1,1 0-1,0 0 1,0 0 0,0 0-1,0 0 1,0-1-1,0 1 1,0 0-1,-1 0 1,1 0-1,0 0 1,0 0-1,0-1 1,0 1-1,0 0 1,0 0-1,0 0 1,0 0-1,0-1 1,0 1 0,0 0-1,0 0 1,0 0-1,0 0 1,0-1-1,0 1 1,0 0-1,0 0 1,0 0-1,0 0 1,0-1-1,1 1 1,-1 0-1,0 0 1,0 0-1,0 0 1,0 0 0,0-1-1,3-4-535,0-1 0,1 1 0,-1-1 1,1 1-1,0 1 0,6-7 0,18-17-1102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9:43.0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1 356 8898,'1'0'650,"1"0"0,-1 1 0,1-1 0,-1 0 0,0 1 0,1-1 0,-1 0 0,0 1 0,0 0 0,2 0 0,12 12 1507,7 18-1208,-21-30-846,6 12 194,0 1-1,-1 0 0,0 1 1,-1 0-1,-1-1 0,-1 2 1,0-1-1,0 0 0,-2 0 0,0 1 1,-2 28-1,0-24-92,-1-1-1,-2 1 1,0-1-1,0 0 0,-2-1 1,-1 1-1,0-1 1,-1 0-1,-11 16 1,7-16-11,12-18-189,0 0-1,-1 0 1,1 1-1,0-1 0,0 0 1,0 0-1,0 0 1,-1 1-1,1-1 0,0 0 1,0 0-1,0 0 0,-1 0 1,1 0-1,0 0 1,0 0-1,-1 1 0,1-1 1,0 0-1,0 0 1,-1 0-1,1 0 0,0 0 1,0 0-1,-1 0 1,1 0-1,0 0 0,0 0 1,-1 0-1,1 0 1,0-1-1,0 1 0,-1 0 1,1 0-1,-5-9 50,2-16-29,3 24-18,-10-191-21,16-205 0,-6 391 14,2-24-15,7-30 0,-8 52 17,1 0-1,1 0 1,-1 0 0,1 0 0,1 1 0,-1 0 0,1-1 0,9-11 0,-10 16 46,0 0-1,1 0 1,0 0-1,-1 0 1,1 0 0,1 1-1,-1 0 1,0 0 0,0 0-1,1 0 1,-1 1-1,1-1 1,0 1 0,-1 0-1,1 1 1,0-1-1,-1 1 1,1 0 0,0 0-1,0 0 1,6 2-1,-4-1 52,0 0-1,0 1 0,0 0 0,0 0 0,0 0 0,0 1 0,0 0 0,-1 1 0,1-1 0,-1 1 0,0 0 0,0 1 0,5 5 1,1 4 36,0 1 0,-1 0 0,-1 1 0,15 30 0,24 75 82,-12-28-109,-26-68-99,-1 1-1,-1 0 1,-1 0 0,-1 1-1,-1 0 1,-2 0 0,3 49-1,-7-75-28,0-1-1,0 1 0,0-1 1,0 1-1,0-1 0,0 0 1,0 1-1,0-1 0,0 1 1,0-1-1,0 1 0,-1-1 1,1 1-1,0-1 0,0 1 1,0-1-1,-1 0 0,1 1 1,0-1-1,0 1 0,-1-1 1,1 0-1,0 1 0,-1-1 1,1 0-1,0 1 0,-1-1 1,1 0-1,-1 0 0,0 1 1,0-1-71,0 0 0,1 0-1,-1 0 1,0 0 0,0 0 0,0-1 0,0 1 0,0 0 0,0 0 0,0-1 0,0 1-1,0-1 1,1 1 0,-2-1 0,-5-4-1185,0 0 0,-9-10 0,13 13 744,-10-12-1661,4 2 942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9:43.2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0 100 14475,'7'0'1592,"10"-2"785,14-5-385,4-2-303,3-1-625,-5-2-240,0 2-480,2-1-160,0 2-624,4 2-352,-10-2-1280,0-2-417,6 9 1297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9:43.7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13763,'0'46'6096,"1"-30"-4964,1-1 0,5 22-1,45 133 2857,-24-88-3199,-23-64-672,5 21 0,-9-33-105,-1 0 0,1 0 1,-1 1-1,0-1 0,0 0 0,-1 0 0,0 7 0,-11 26-181,12-39 144,0 1 0,0-1 0,0 0-1,0 0 1,0 0 0,0 1 0,0-1 0,0 0 0,0 0 0,-1 0 0,1 1 0,0-1 0,0 0 0,0 0 0,0 0 0,0 0 0,-1 0 0,1 1 0,0-1 0,0 0 0,0 0 0,0 0 0,-1 0-1,1 0 1,0 0 0,0 0 0,0 0 0,-1 0 0,1 1 0,0-1 0,0 0 0,0 0 0,-1 0 0,1 0 0,0 0 0,0 0 0,-1 0 0,1-1 0,0 1 0,0 0 0,0 0 0,-1 0 0,1 0-1,0 0 1,0 0 0,0 0 0,0 0 0,-1 0 0,1-1 0,0 1 0,0 0 0,0 0 0,0 0 0,-1 0 0,1-1 0,0 1 0,0 0 0,0 0 0,0-1 0,-1-2-344,0-1 0,1 1 0,-1-1-1,1 1 1,0-1 0,0 1 0,1-5 0,-1-5-838,0-23-1391,-3-1 1030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9:44.3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0 145 11666,'0'-10'1341,"1"0"0,-1 1 0,2-1-1,-1 0 1,2 1 0,-1-1-1,5-11 1,-5 18-1207,-1-1 0,1 1 0,0 0 0,0 0-1,0-1 1,0 1 0,1 1 0,-1-1 0,1 0 0,-1 1 0,1-1 0,0 1 0,0 0 0,0 0 0,1 0 0,-1 0 0,0 1-1,1-1 1,-1 1 0,1 0 0,-1 0 0,6-1 0,-1 1-85,0 1-1,0-1 1,0 2 0,1-1 0,-1 1-1,0 0 1,0 1 0,0 0-1,0 0 1,0 0 0,-1 1-1,14 7 1,-16-7-42,0 0 0,-1 0 0,1 1 0,0-1 0,-1 1 0,0 0 0,0 0 0,0 1 0,-1-1 0,1 1 0,-1 0 0,0 0 0,0 0 0,-1 0 0,0 0 0,0 1 0,0-1 0,2 11 0,-4-13-17,1 0 1,-1 0 0,0 0 0,-1 0 0,1-1-1,0 1 1,-1 0 0,0 0 0,1 0 0,-1-1 0,-2 4-1,-16 27-215,14-25 130,-1 1-5,-8 13-421,-1 0-1,-33 37 0,46-54 36,8-5 202,9-5-3,36-22-119,-34 18 362,1-1 1,25-8 0,-38 16 49,0 0-1,0 1 1,0 0-1,0 0 1,0 0 0,1 1-1,-1 0 1,0 0-1,0 0 1,0 1 0,0-1-1,0 1 1,10 3 0,-11-2 68,1 1 0,-1-1 1,0 1-1,0-1 1,0 1-1,-1 0 1,1 1-1,-1-1 1,1 1-1,-1-1 1,0 1-1,-1 0 1,1 0-1,-1 1 1,1-1-1,-1 0 0,0 1 1,-1-1-1,1 1 1,0 4-1,0 1 94,0 0 0,0 0 0,-1 0 0,-1 0 0,0 0 0,0 0 0,-1 0 0,-3 18 0,0-17-101,1 1 1,-2-1-1,1 0 1,-2 0-1,1 0 1,-15 19-1,9-16-56,-1 0 0,0-1 0,-27 24 0,34-34-121,1 0 0,-1 0 0,1 0 0,-1 0 1,0-1-1,0 0 0,0 0 0,-11 3 0,14-5-40,0 1-1,0-1 1,0 0-1,0 0 1,0 0-1,0 0 0,0 0 1,0 0-1,0-1 1,0 1-1,0-1 1,0 1-1,0-1 1,0 0-1,0 1 1,0-1-1,1 0 1,-1 0-1,0-1 1,1 1-1,-1 0 1,0-1-1,1 1 0,0 0 1,-1-1-1,-1-2 1,-8-19-857,-1-2 164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9:44.7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 14387,'31'-3'1768,"-1"3"929,3 7-432,0 9-329,-6 19-632,3 7-176,-14 21-527,-3 6-177,-17 10-224,-7 2-80,-13 1-48,-3-1-88,1-10-304,2-6-320,6-20-921,-2-6-607,9-17 3960,2-6-2104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49:45.1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134 0 11506,'-16'60'2328,"-10"41"959,-42 314 2585,59-362-5179,2 0 1,0 97-1,7-131-517,2 1-1,0-1 1,1 0 0,1 0 0,1 0-1,0-1 1,2 0 0,0 0 0,1 0-1,0-1 1,14 21 0,-15-30-55,0 1 0,0-1 0,0 0-1,1-1 1,0 0 0,1 0 0,-1-1 0,13 7 0,-7-6 2,0 0 0,0-1 0,1-1 0,0 0 0,16 3 0,3-3-15,0-1 1,1-1-1,-1-2 1,48-5-1,-64 3-235,0-2 0,0 0-1,28-8 1,-36 7-382,0 1-1,0-2 1,-1 0 0,0 0-1,0 0 1,0-1 0,11-10 0,13-15-973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0:41.6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149 773 4553,'-49'-1'7180,"-23"-4"-1455,69 5-5245,0 0 0,0 0 0,0 0 0,-1 0 0,1 0 0,-5 2 0,7-2 223,47-13 2668,325-124-1150,95-26-2239,-208 98 30,165-46 324,-194 34 367,-10 2 284,5 17-116,-158 48-489,0 4 1,74 2-1,87-9 970,-182 6-1246,-22 2-67,0 2 1,0 0-1,29 2 1,-50 1-40,0 0 0,0 0 0,0 1 0,0 0 0,0-1 1,0 1-1,0 0 0,-1 0 0,4 1 0,8 5-5,-8-16-894,12-1-240,12-2 380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0:04.4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11 6305,'3'-1'5606,"12"-6"-3875,-8 6-1452,1 0 2351,-13 0 316,4 2-2893,1-1 0,-1 0-1,1 0 1,-1 1-1,0-1 1,1 0 0,-1 0-1,1 1 1,-1-1-1,1 1 1,-1-1-1,1 0 1,0 1 0,-1-1-1,1 1 1,0-1-1,-1 1 1,1-1-1,0 1 1,-1-1 0,1 1-1,0 0 1,0-1-1,0 1 1,0-1 0,-1 1-1,1 0 1,0-1-1,0 1 1,0 0-1,-1 25 627,1-19-578,-3 36 342,1-7-272,2 42 1,0-77-69,0 13-1261,0-14 1086,0 0-1,0 1 0,-1-1 0,1 0 0,0 0 0,0 0 0,0 1 0,0-1 0,0 0 0,-1 0 0,1 0 0,0 0 0,0 1 0,0-1 0,-1 0 0,1 0 0,0 0 0,0 0 1,0 0-1,-1 0 0,1 0 0,0 0 0,0 0 0,0 0 0,-1 0 0,1 0 0,0 0 0,0 0 0,-1 0 0,1 0 0,0 0 0,0 0 0,-1 0 0,1 0 0,0 0 0,0 0 0,0 0 1,-1 0-1,1 0 0,0-1 0,0 1 0,0 0 0,-1 0 0,1 0 0,0 0 0,0 0 0,0-1 0,0 1 0,0 0 0,-1 0 0,1 0 0,0-1 0,0 1 0,0 0 0,-5-6-1588,2-1 419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0:42.8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0 306 12163,'0'-1'5334,"4"3"-3424,42 37 1892,-15-15-2559,-1 2 1,44 50-1,-69-69-1157,0 0 0,0 1 0,-1-1 1,0 1-1,0 0 0,-1 0 0,0 1 0,-1-1 0,0 1 0,0-1 0,0 1 0,-1 0 1,-1 16-1,0-19-27,1 0 0,-1 0 0,3 10 0,-2-11-29,0-1 1,0 1-1,0-1 0,-1 0 0,0 1 1,-1 5-1,1-9-27,0 0 1,0-1 0,0 1 0,0 0-1,0-1 1,0 1 0,0-1-1,-1 1 1,1 0 0,0-1-1,-1 1 1,1-1 0,0 1-1,-1-1 1,1 1 0,0-1-1,-1 1 1,0-1-2,1 0-1,0 1 1,-1-1-1,1 0 1,0 0 0,-1 0-1,1 0 1,0 0-1,-1 0 1,1 0 0,0 0-1,-1 0 1,1 0-1,-1 0 1,1 0 0,0 0-1,-1 0 1,1 0-1,0 0 1,-1-1 0,1 1-1,-1 0 1,0-1 1,-1 0 1,0-1-1,1 1 1,-1 0 0,1-1-1,-1 1 1,1-1-1,0 1 1,-2-3-1,-7-12 2,1-1 0,1 0 0,0-1 0,1 0 0,1 0 0,0-1 0,2 1 0,-5-38 0,7 32-8,1 0 0,2 1 0,0-1 0,2 0 0,0 1 0,13-44 0,-11 52 13,1-1-1,1 1 1,0 0-1,1 1 0,17-23 1,56-61 226,-77 94-226,-1 1-19,4-5 26,0 0 0,10-7 0,-15 13-62,0 1 1,0-1-1,0 1 0,0 0 1,0 0-1,0 0 0,0 0 1,1 0-1,-1 0 0,0 1 1,1-1-1,-1 1 0,0-1 1,5 1-1,-5 1-288,0 0 1,0 0-1,0 0 0,0 0 1,0 0-1,0 0 0,-1 0 1,1 1-1,0-1 0,-1 1 0,1-1 1,-1 1-1,0 0 0,1 0 1,-1-1-1,0 1 0,1 4 1,12 14-2906,11 2 1670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0:43.3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43 178 12267,'1'0'692,"1"-1"0,-1 1 0,1 0 1,-1 0-1,0-1 0,1 1 1,-1-1-1,1 1 0,-1-1 0,0 0 1,1 1-1,-1-1 0,2-2 1,0 1-179,0-1 1,-1 1-1,1-1 1,-1 0 0,3-4-1,2-4-352,-1-1-1,6-14 1,-10 23 194,0-3-309,0 0-1,0-1 1,0 1 0,-1 0-1,0-1 1,1-10 0,-2 15-47,0 1 0,0-1 0,0 0 0,0 1 0,0-1-1,0 1 1,-1-1 0,1 1 0,0-1 0,-1 1 0,1-1 0,-1 1 0,0-1 0,1 1 0,-1-1 0,0 1 0,0 0 0,0 0 0,0-1 0,0 1 0,0 0 0,0 0 0,0 0 0,-1 0 0,1 0 0,0 0 0,-1 0 0,1 1-1,0-1 1,-1 0 0,1 1 0,-1-1 0,-1 1 0,1-1-2,-1 1 0,1 1-1,0-1 1,-1 0-1,1 1 1,0-1 0,-1 1-1,1 0 1,0-1-1,0 1 1,0 0 0,-1 1-1,1-1 1,0 0 0,1 0-1,-1 1 1,0-1-1,0 1 1,1 0 0,-3 2-1,0 1 49,0 0 0,0 0 0,0 0 0,1 1-1,0 0 1,-3 6 0,2-2 148,1-1-1,0 1 1,1 0-1,0-1 1,1 1 0,0 0-1,0 0 1,1 0 0,0 0-1,2 14 1,-1-18-109,1 0 0,-1-1 1,1 1-1,0-1 0,0 0 0,0 0 0,1 0 1,0 0-1,0 0 0,0 0 0,1 0 0,0-1 1,-1 0-1,1 0 0,1 0 0,-1 0 1,1-1-1,-1 1 0,9 3 0,20 8-67,1-2 0,39 11 0,-60-20-225,-11-3-47,2 0 0,-1-1 0,0 1 1,0 0-1,0-1 0,0 1 0,0-1 1,0 0-1,0 0 0,1-1 0,-1 1 0,0-1 1,0 1-1,0-1 0,0 0 0,5-2 0,-6 1-176,1 0 0,0 0-1,-1 0 1,0 0 0,1-1-1,-1 1 1,0-1 0,0 1-1,0-1 1,-1 0-1,1 0 1,-1 0 0,1 0-1,-1 0 1,0 0 0,0-4-1,7-24-1122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0:43.6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0 224 14227,'0'-2'5030,"5"3"-2395,4 4-557,63 34 2536,29 14-2883,-88-47-1646,0-1 1,0 0-1,1-1 0,0-1 0,27 3 1,-38-5-65,1-1 1,-1 1 0,1-1 0,-1 0 0,1-1-1,-1 1 1,1-1 0,-1 1 0,0-1 0,1 0-1,-1 0 1,0-1 0,0 1 0,0-1 0,1 1-1,-2-1 1,1 0 0,0 0 0,0 0-1,-1-1 1,1 1 0,-1 0 0,1-1 0,-1 0-1,0 0 1,0 0 0,0 0 0,-1 0 0,1 0-1,-1 0 1,0 0 0,0 0 0,0-1 0,0 1-1,0-1 1,-1 1 0,1-7 0,0-1 52,-1-1 1,-1 1-1,1-1 1,-2 1-1,0 0 0,0 0 1,-1 0-1,-7-19 1,-4-1-33,-27-45-1,38 70-39,-15-28-377,16 31-1313,2 9 566,2 10-724,4 35-3452,5-13 3573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0:44.0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9 458 14579,'-8'1'3894,"10"-4"-1135,15-9 44,-11 9-2458,124-74 3846,76-26-2132,-38 20-1252,100-62-419,-264 143-415,44-21 36,-44 21-132,0 1 0,-1 0 0,1 0 0,0 0 1,0 0-1,0 1 0,0-1 0,0 1 0,7 0 1,-10 1 48,-1-1 0,1 0 1,-1 0-1,0 0 1,1 0-1,-1 0 1,0 0-1,1 1 1,-1-1-1,0 0 1,1 0-1,-1 1 1,0-1-1,0 0 1,1 0-1,-1 1 1,0-1-1,0 0 1,1 1-1,-1-1 1,0 0-1,0 1 1,0-1-1,0 0 1,0 1-1,1-1 1,-1 0-1,0 1 1,0-1-1,0 1 1,0-1-1,0 0 1,0 1-1,0-1 1,0 0-1,0 1 1,0-1-1,-1 1 1,1 0-1,-6 14-2412,-24 25-3092,11-16 3736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0:44.3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69 272 12043,'-23'16'3076,"-23"24"5039,55-45-6273,17-11-834,-24 15-793,93-59 1264,3 5 1,143-60-1,-206 101-1638,63-24-67,-33 17-3835,-57 18-155,-7 9 2745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0:44.7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0 301 12995,'0'1'171,"0"-1"1,0 1 0,1 0-1,-1-1 1,0 1 0,0-1 0,1 1-1,-1 0 1,0-1 0,0 1-1,1-1 1,-1 1 0,1-1-1,-1 1 1,0-1 0,1 1-1,-1-1 1,1 0 0,-1 1-1,1-1 1,0 0 0,-1 1-1,1-1 1,-1 0 0,1 0-1,-1 1 1,1-1 0,0 0 0,-1 0-1,2 0 1,1 0 304,0 0 1,-1 0-1,1-1 0,0 1 1,0-1-1,5-1 0,9-5 739,0 0 1,-1-1-1,18-11 0,48-36 1522,-21 13-1287,-17 14-1080,1 1 0,1 3 0,1 2 0,56-18 1,-62 30-1190,-14 8-2677,-27 2 3343,0 0 0,0 0 0,1 0-1,-1 0 1,0 0 0,0 0 0,0 0 0,1 0-1,-1 0 1,0 0 0,0 0 0,1 0 0,-1-1-1,0 1 1,0 0 0,0 0 0,1 0-1,-1 0 1,0 0 0,0 0 0,1-1-613,-1 0 612,0 1 1,0 0 0,1 0 0,-1 0 0,0-1-1,0 1 1,0 0 0,0 0 0,0-1 0,0 0-206,4-12-1574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1:19.765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328 839 9506,'2'-8'620,"25"-44"5024,-27 212-3246,0-13-1506,-60 414-74,-10-110-597,63-375 23,4 0-1,2 1 1,17 120 0,-12-172-184,1-1-1,2 1 1,0-1-1,13 26 1,50 85 103,-64-124-156,1-1-1,1 1 1,0-2-1,0 1 0,1-1 1,0 0-1,0-1 1,1 0-1,0 0 0,19 9 1,-14-9 80,1-2-1,0 1 1,0-2 0,0 0-1,1-1 1,0-1 0,23 2-1,408 22 1229,-358-23-1276,253 0 23,-119-4-44,-209 1-16,271 8 12,-199-2-3,109 22-1,-83 0 1,128 51-1,-125-39-11,-33-16 5,2-3-1,1-4 0,163 12 0,268-21 0,370-57 21,-247-30-12,-168 18-2,111 5 15,-238 39-25,94-7 0,-4-15-7,435-48 39,-554 76 200,0 19 179,180-3-181,-475-7-225,32-2 15,1 3 0,101 12 0,-143-10-2,-1 1-1,0 1 1,0 0 0,0 0 0,0 1-1,16 11 1,-25-15 2,0 1 1,1-1-1,-1 0 1,1 0-1,-1 0 1,1 0-1,0 0 1,-1 0-1,6 0 1,-6-1-10,0 0 0,-1-1 0,1 1 0,0 0 0,0-1 0,-1 1 0,1-1 0,0 0 0,-1 1 0,1-1 0,-1 0 0,1 0 0,-1 0 0,0 0 0,1 0 0,-1-1 0,2 0 0,9-12 31,0 0 0,-1-1 0,0-1 0,-1 1 1,13-29-1,31-91-3,-52 132-38,18-58-30,-1 0 0,-4-1 0,-2-1 0,-3 0 0,2-69-1,-11 47 6,-3 0 0,-3 0-1,-31-152 1,34 227 30,-21-102 98,-12-141-1,28-71-98,6 111-6,0 190-8,0 1 0,-7-34-1,5 46 5,0 0-1,0 0 1,-1 0-1,0 0 1,0 1-1,-1 0 1,-11-16-1,-31-32-28,32 41 57,1-1 0,0 0 0,2-2-1,0 1 1,-13-29 0,-13-61 35,17 43-36,19 58-22,-1 0-1,0 0 0,-1 0 1,1 1-1,-1-1 1,0 1-1,-1 0 1,0 0-1,0 0 1,0 1-1,-9-7 0,7 7-3,0 0 0,-1 0-1,0 1 1,0 1-1,0-1 1,0 1 0,0 0-1,-1 1 1,-14-2-1,-143-9-26,42 6 29,-46-16 41,-41-3-41,-186 10-12,-1 18 22,96 1-3,-23-5-5,-481 9 28,158 9 196,77-39-140,404 11 13,-386-22 113,-1 27-226,179 20-27,-311 5 206,283-14 26,-329-5-101,374-7-114,107 3 15,-111-19-1,78 3 64,-125 30 2,272-2-61,130-7 7,-1 0 2,1 1-1,0-1 1,-1 1 0,-9 3 0,15-3-2,0 0 0,0-1 0,1 1 1,-1 0-1,0 0 0,1 0 1,-1 0-1,1 0 0,-1 0 1,1 1-1,-1-1 0,1 0 1,0 1-1,0-1 0,0 1 1,0-1-1,0 1 0,0 0 0,0 0 1,0-1-1,1 1 0,-2 2 1,-3 13-2,-1 0 1,0-1-1,-17 30 1,-35 43 1,7-10 9,46-71 25,1 1 0,0 0 1,0 0-1,1 0 0,0 1 0,1-1 1,-2 17-1,2-5 113,1 0 0,3 31 0,0-19-38,-1 0 0,-8 65 1,3-76-393,0-1 0,-1 1 0,-1-1 0,-1 0 0,-13 26 0,-16 16-461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1:22.884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48 464 9914,'-48'-2'4242,"48"2"-4214,7-7 134,12-9 209,0 2 0,1 1 0,43-22 0,72-20 476,-57 30-508,0 3 0,85-12 0,164-8-228,-191 27-98,328-45 1,247-28 24,2 53 120,-181 76 241,-225-11 187,-160-19-313,339 33 323,-240-12-200,377 45 667,3-16 87,-460-53-882,188-15-1,-284 3-271,-21 3-150,0-3 1,55-11-1,-92 13-1088,-53 22-2777,-7 4 3010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1:23.529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 12043,'13'9'427,"0"-1"0,1-1 0,-1 0 1,1-1-1,1 0 0,-1-1 0,19 4 1,108 14-657,-136-23 294,116 9-13,154-10 0,-6 0-10,284 61 63,-70-3 652,216-46 1622,-294-10-1252,0 19-584,7 33-325,1 21 362,23 3 216,-1-24-39,-179-35-568,198 18-361,-416-32-501,65 17 1,-95-19 210,-1 1 1,13 5 0,-18-7 370,-1 0-1,0-1 1,0 1 0,0 0 0,0 0 0,0-1-1,0 1 1,0 0 0,0 0 0,0 0-1,0 0 1,0 0 0,0 1 0,-1-1 0,1 0-1,0 0 1,-1 0 0,1 1 0,-1-1-1,1 3 1,-1-1-31,-1 0 0,1 0 1,-1 0-1,0 0 0,0 0 0,0 0 0,0-1 0,-3 6 0,4-8 122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1:24.273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1 164 13339,'4'-3'188,"0"-1"1,0 1-1,0 0 1,1 0-1,-1 1 0,1-1 1,0 1-1,0 0 1,9-2-1,3-1 268,28-2-1,-20 4-152,1278-114 1145,-1093 115-1408,0 8-1,276 44 1,-154 9-24,65 11 487,4-30 562,78-50-99,-1-36-442,-203 17-243,328-10 291,-467 39-494,-1 6 0,194 32 0,-109 10-10,-29-7-312,-138-28-1959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0:04.9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 10 9962,'0'-9'3969,"0"40"-902,-2 82 973,4-50-4268,-2-62 162,0-1 0,-1 0-1,1 1 1,0-1 0,0 0 0,0 0 0,0 1 0,0-1 0,0 0 0,0 0 0,-1 1-1,1-1 1,0 0 0,0 0 0,0 0 0,-1 1 0,1-1 0,0 0 0,0 0 0,-1 0-1,1 0 1,0 1 0,0-1 0,-1 0 0,1 0 0,0 0 0,0 0 0,-1 0-1,1 0 1,0 0 0,-1 0 0,1 0 0,0 0 0,-1 0 0,1 0 0,-12-3-2433,5-2 1547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1:24.695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27 0 15035,'-2'1'82,"0"0"0,1 0 0,-1 0 0,0 0 0,1 0 0,-1 0 0,1 0 0,-1 1 0,1-1 0,-1 1 0,1-1 0,0 1 0,0-1 0,0 1 0,0 0 0,0 0-1,-1 2 1,2-3-45,0 0-1,0 0 1,0 0 0,0 0-1,0 0 1,0 0-1,0 0 1,1 0-1,-1 0 1,0 0-1,1 0 1,-1-1-1,1 1 1,-1 0-1,1 0 1,0 1-1,1 0 23,1 1-1,-1-1 0,1 1 1,-1-1-1,1 0 0,4 2 1,18 11 226,1-2 0,38 14 1,62 16 104,-73-26-139,249 73 1243,6-25-150,144-16-38,-236-29-1001,237 21-141,6-20-1347,-263-22-349,1 1 497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1:26.345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0 220 9834,'3'-8'269,"-1"1"0,1 0-1,1 0 1,-1 0 0,1 0 0,8-11-1,-10 15-163,1 1-1,-1 0 0,0 0 1,0 0-1,1 1 0,-1-1 1,1 0-1,0 1 1,-1 0-1,1-1 0,0 1 1,0 0-1,0 0 0,0 1 1,0-1-1,0 1 1,0-1-1,0 1 0,0 0 1,6 1-1,60 9 983,12 1-50,-32-9-305,0-2 0,0-2-1,71-13 1,143-42 1151,18-4-851,-202 50-919,1 4 1,91 3-1,-110 6-84,-1 4 0,1 2 0,87 23 0,-15 9 25,-51-14-928,111 19 0,-83-32 155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1:27.088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13 12331,'11'4'2566,"12"-2"-1133,280-11 4682,-108 0-5108,-138 8-794,78 10 0,-113-5-214,1 0 0,32 11-1,-44-11-281,1 0-1,-1 1 0,0 0 1,0 1-1,19 14 1,-28-18 19,1 1 0,-1-1 0,0 1 0,0-1 0,0 1 0,0 0 0,0 0 0,0 0 0,-1 0 1,1 0-1,-1 0 0,0 0 0,0 0 0,0 1 0,0-1 0,-1 0 0,0 1 0,1-1 0,-1 5 0,3 16-971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1:27.602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 14835,'6'23'1248,"8"7"673,5-5-41,19 3-703,6-4-281,17-6-376,3-1-152,9-8-160,2-2-80,6-5-112,1-2-240,10 2-688,-2-2-761,-4 0-775,4 2-1233,-6 3 2033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1:28.141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1 209 11298,'5'-29'1793,"14"-4"1784,32 5-1697,15 1-240,24 8-335,16 3-97,34 7-136,8 1 8,15 5-119,-3 1-153,-1 2-328,6 0-168,-11 0-208,-14 0-48,-27 0-472,-16-4-600,-20-9-4065,-3-5 3224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1:29.384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37 544 7138,'-12'18'451,"9"-14"-175,0 0 0,0 1 1,0-1-1,0 1 0,1 0 1,0 0-1,-3 10 0,5-15-251,0 0 0,0 0 0,0 1 0,0-1-1,0 0 1,0 1 0,0-1 0,0 0-1,0 1 1,0-1 0,0 0 0,0 1 0,0-1-1,0 0 1,0 1 0,0-1 0,0 0 0,0 0-1,1 1 1,-1-1 0,0 0 0,0 0-1,0 1 1,1-1 25,-1 0-25,0 1-1,1-1 1,-1 0 0,0 0 0,0 0-1,1 0 1,-1 1 0,0-1 0,1 0 0,12-1 560,-4-2-257,1 0 1,-1-1-1,0 0 0,0-1 1,14-9-1,253-192 4613,-193 139-4006,218-175 884,-233 185-1727,-61 48-103,-6 9 10,-1 0 0,0 0 1,0 0-1,0 0 0,0 0 0,0 0 1,0 0-1,0 0 0,0 0 1,0 0-1,0-1 0,0 1 0,0 0 1,0 0-1,0 0 0,0 0 0,0 0 1,0 0-1,0 0 0,0 0 1,0 0-1,0 0 0,0-1 0,0 1 1,0 0-1,0 0 0,0 0 1,0 0-1,0 0 0,0 0 0,0 0 1,0 0-1,-1 0 0,1 0 0,0 0 1,0 0-1,0 0 0,0 0 1,0 0-1,0-1 0,0 1 0,0 0 1,0 0-1,0 0 0,0 0 0,0 0 1,-1 0-1,1 0 0,0 0 1,0 0-1,0 0 0,0 0 0,0 0 1,0 0-1,0 0 0,-3 1-10,0-1-1,0 1 1,0 0-1,1 0 1,-1 0-1,-3 2 1,-104 60-94,78-43 96,-35 24 3,2 2 0,3 3-1,1 3 1,-67 74-1,98-92 13,2 1 0,-47 77-1,60-85-3,1 0 1,2 1-1,0 1 0,2 0 1,-8 35-1,16-53-2,0-1 0,1 1 0,0-1 0,1 1 0,0-1 0,1 1 0,0-1-1,4 17 1,-4-21 0,0-1 0,1 0 0,0-1 0,1 1 0,-1 0 0,1 0 0,-1-1 0,1 0 0,1 1 0,-1-1 0,1 0 0,-1-1 0,1 1 0,0-1 0,1 0 0,-1 1 0,0-2 0,9 5 0,-5-4 6,1 0 1,-1 0-1,1-1 1,-1 0 0,1-1-1,0 0 1,-1 0-1,1-1 1,15-2-1,-2 0 27,0-2-1,38-11 0,-14-1 14,-1-2-1,-1-2 1,0-2-1,67-46 1,146-126 370,-256 193-413,162-135 416,50-40-18,-282 245-589,62-62 186,-466 473 28,391-381 112,66-79-47,2 2 0,-22 41 0,33-57-67,0-1 0,1 1-1,0 0 1,0 0 0,1 0 0,-2 12-1,3-17-19,0 0 0,0 1-1,0-1 1,0 0 0,0 1-1,0-1 1,1 0-1,-1 1 1,0-1 0,1 0-1,-1 0 1,1 1 0,-1-1-1,1 0 1,0 0-1,-1 0 1,1 0 0,0 0-1,0 0 1,0 0 0,0 0-1,0 0 1,0 0 0,0 0-1,0 0 1,0-1-1,0 1 1,1 0 0,-1-1-1,0 1 1,0-1 0,1 0-1,-1 1 1,2-1 0,5 1 4,-1 0 0,1 0 1,-1-1-1,1-1 0,0 1 1,-1-1-1,15-4 0,52-20 43,-50 16-32,98-40 56,-63 24-10,1 2 1,85-20 0,-135 40-62,-6 2-10,-1 0 0,0 0 0,1 0 0,-1 1 1,1-1-1,-1 1 0,1 0 0,-1 0 0,1 0 1,-1 0-1,0 1 0,1-1 0,-1 1 0,1 0 1,-1 0-1,4 2 0,-6-2-6,0 0 0,1 0-1,-1 0 1,0 0 0,0 1 0,1-1 0,-1 0-1,0 1 1,0-1 0,-1 1 0,1-1 0,0 1-1,0-1 1,-1 1 0,1 0 0,-1-1 0,1 1-1,-1 0 1,0 0 0,0-1 0,0 1 0,0 0-1,0 3 1,-1 4-41,-1 0-1,1-1 1,-6 15 0,6-20 39,-33 87-80,22-65 137,2 1 0,1 0-1,-11 54 1,20-77 2,-1 0 0,1 0 0,0 0 0,0 0 0,0 0 0,0-1 0,0 1-1,1 0 1,1 4 0,-2-6-20,0 0-1,1-1 0,-1 1 1,0-1-1,1 1 1,-1-1-1,0 1 0,1-1 1,-1 1-1,1-1 1,-1 0-1,1 1 0,-1-1 1,1 0-1,-1 1 1,1-1-1,-1 0 0,1 0 1,1 1-1,-1-1 21,1 0-1,-1 0 1,0 0-1,1 0 1,-1 0-1,1 0 1,-1 0-1,1-1 1,-1 1-1,1-1 1,1 0-1,7-3 173,-1-1-1,1 0 0,-1-1 1,16-12-1,32-34 313,-44 40-446,20-20 98,188-170-487,-212 194 404,-2 2 110,0 0 0,0 0-1,6-8 1,-12 12-180,0 0-1,0 0 1,0 0 0,0 0-1,0 0 1,-1 0-1,1 0 1,-1 0 0,1 0-1,-1-1 1,0 1 0,0 0-1,0-4 1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2:13.8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23 455 8890,'0'0'115,"-1"0"-1,0 0 1,1 0-1,-1 0 1,1 0 0,-1-1-1,0 1 1,1 0 0,-1 0-1,0-1 1,1 1 0,-1 0-1,1-1 1,-1 1 0,1-1-1,-1 1 1,1-1-1,-1 1 1,1-1 0,0 1-1,-1-1 1,1 1 0,-1-1-1,1 0 1,0 1 0,0-1-1,-1 1 1,1-1 0,0 0-1,0 1 1,0-1-1,0 0 1,0 1 0,0-1-1,0 0 1,0 1 0,0-1-1,0 0 1,0 1 0,1-2-1,2-9 2850,-3 11-2917,0 0 0,0 0 0,0 0-1,0 0 1,1 0 0,-1 0 0,0 0 0,0 0-1,0 0 1,0 0 0,0 0 0,0 0 0,0-1 0,0 1-1,0 0 1,1 0 0,-1 0 0,0 0 0,0 0-1,0 0 1,0 0 0,0 0 0,0 0 0,0 0 0,0 0-1,1 0 1,-1 0 0,0 0 0,0 0 0,0 0-1,0 0 1,0 0 0,0 1 0,0-1 0,0 0 0,1 0-1,-1 0 1,0 0 0,0 0 0,0 0 0,0 0-1,0 0 1,0 0 0,0 0 0,0 0 0,0 0 0,0 1-1,0-1 1,0 0 0,0 0 0,0 0 0,0 0-1,0 0 1,1 0 0,-1 0 0,0 0 0,0 1 0,0-1-1,0 0 1,0 0 0,0 0 0,0 0 0,0 0-1,-1 0 1,1 0 0,0 1 0,0 1 65,0 1 1,0 0-1,0 0 1,-1 0-1,1 0 1,-1-1-1,0 1 1,0 0-1,0 0 1,-1 2-1,-4 11 118,4-7-172,1 1-1,1 0 1,-1 0 0,2 0 0,2 20 0,0 13 275,-3-43-315,0 0 0,0 0-1,0 1 1,0-1 0,0 0 0,0 0 0,0 0-1,1 0 1,-1 1 0,0-1 0,0 0-1,0 0 1,0 0 0,0 0 0,0 1 0,1-1-1,-1 0 1,0 0 0,0 0 0,0 0 0,1 0-1,-1 0 1,0 0 0,0 0 0,0 1 0,0-1-1,1 0 1,-1 0 0,0 0 0,0 0 0,0 0-1,1 0 1,-1 0 0,0 0 0,0 0-1,0 0 1,1 0 0,-1 0 0,0-1 0,0 1-1,0 0 1,1 0 0,-1 0 0,10-4 379,-3 0-208,0-1 0,0 0-1,-1-1 1,0 1 0,0-1-1,0 0 1,4-8-1,3-1 112,88-100 1654,6 5 1,169-136 0,-261 235-2347,22-14 0,-1 8-5611,-22 11 3488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2:16.4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0 454 11258,'2'0'286,"0"-1"0,0 1-1,0 0 1,0-1 0,-1 0-1,1 1 1,0-1-1,0 0 1,-1 0 0,1 0-1,0 0 1,-1 0-1,1 0 1,1-2 0,16-19 2550,-19 22-2766,0-1 0,0 1 0,0 0 1,1-1-1,-1 1 0,0 0 0,0 0 1,0-1-1,1 1 0,-1 0 0,0 0 0,0-1 1,1 1-1,-1 0 0,0 0 0,1 0 1,-1 0-1,0-1 0,1 1 0,-1 0 1,0 0-1,0 0 0,1 0 0,-1 0 1,1 0-1,2 6 1332,-3 14-217,-7 0-478,4-12-480,0-1-1,1 1 1,-2 9-1,-2 15 296,-2 13 337,8-44-818,0 1 1,0-1 0,0 1-1,0-1 1,0 1 0,0-1-1,0 1 1,0-1 0,1 1 0,-1-1-1,1 1 1,-1-1 0,1 0-1,-1 1 1,1-1 0,0 0-1,0 1 1,-1-1 0,1 0 0,0 0-1,0 0 1,0 0 0,1 0-1,-1 0 1,2 2 0,-1-3 14,0 1 1,0-1 0,0 1-1,0-1 1,0 0-1,1 0 1,-1 0 0,0 0-1,0 0 1,0 0-1,0-1 1,0 1 0,0-1-1,0 1 1,0-1 0,0 0-1,0 0 1,0 0-1,2-2 1,62-38 1015,70-58-1,-75 54-645,-58 43-409,449-345 1802,-439 336-1848,4-2-395,0-1 0,19-10-1,-34 23 220,1-1 1,0 1-1,0 0 0,0 0 0,-1 0 0,1 0 0,3-1 0,-2 2 21,-1 0-1,0 0 0,0 1 0,0-1 1,5 2-1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2:18.6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2483 280 8362,'-2'-12'227,"0"0"0,-1 0 0,0 0 1,-1 1-1,-1 0 0,0-1 0,0 2 0,-1-1 0,0 1 1,-1 0-1,0 0 0,0 0 0,-1 1 0,-1 0 0,1 1 1,-2 0-1,1 1 0,-1-1 0,0 2 0,0-1 1,-1 1-1,-15-6 0,-7 0 486,-1 1 0,0 2 0,0 1 0,-1 2 0,0 1 0,-49-1 0,-214 20 1640,-69 38-1220,313-40-954,1 3 0,0 2 0,1 2 0,-82 44 1,-27 41 384,11 13-155,61-38-229,-107 121 0,72-56-84,101-112-64,1 1-1,-32 63 1,13 3 115,-39 142 0,75-226-132,-12 41 67,3 2 0,2-1 0,-8 113 0,19-119-25,2 0 0,3-1 0,1 1 0,3-1-1,20 69 1,-16-83 132,1 0 0,1-1 0,2-1 1,2 0-1,1-1 0,1-1 0,48 56 0,0-17 174,104 82 1,-159-142-353,26 21 3,1-2 0,65 37 1,-76-51-8,1-1-1,1-2 1,0-1 0,57 13 0,-38-16 16,91 6 1,53-13 15,-191-2-38,151-4 12,-1-8 0,173-34 1,-4-29-18,-270 59-1,0-4-1,0-1 1,-2-2-1,48-32 1,118-93 20,-153 100 1,-1-2 1,-3-3 0,75-86-1,-116 116-5,-2 0 0,0-2 1,-1 0-1,18-43 0,31-114 12,-48 127-15,-1-1 0,-4 0 1,-2-1-1,-2-1 0,-1-69 0,-10 89 13,-1 0 0,-2 0 0,-1 1 0,-20-54-1,14 49 13,-2 2-1,-1 0 0,-2 0 0,-42-61 1,-21-12 87,-27-38-3,22 24-14,69 105-77,0 0-1,-2 2 1,-30-26-1,22 25-6,0 1 0,-1 2 0,-57-26-1,-99-28 16,84 35-36,41 13 1,-142-49 4,167 63-8,0 1 0,-1 2 1,-68-5-1,78 12-10,1 1 0,-1 2 0,0 0 0,1 2 0,0 0 0,0 2 0,-28 11 0,20-4-272,1 1 1,0 2 0,1 1 0,-46 34 0,59-37-426,0 0 1,1 1-1,1 1 1,1 0-1,-24 34 1,27-31-55,-11 27 0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2:27.1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2180 2774 9058,'-1'0'72,"1"0"1,0 0-1,0 0 1,-1 0-1,1-1 1,0 1-1,0 0 0,0 0 1,-1 0-1,1-1 1,0 1-1,0 0 1,0 0-1,-1 0 1,1-1-1,0 1 0,0 0 1,0 0-1,0-1 1,0 1-1,0 0 1,0 0-1,0-1 1,-1 1-1,1 0 0,0 0 1,0-1-1,0 1 1,0 0-1,0-1 1,0 1-1,1 0 1,-1-1-1,2-10 1663,0 9-1580,0 0-1,0 0 1,0 0 0,0 0-1,0 1 1,0-1-1,0 0 1,1 1 0,-1 0-1,1 0 1,-1-1-1,1 1 1,-1 1 0,1-1-1,-1 0 1,1 1-1,5-1 1,2 0 240,0 0 0,1 1 1,13 2-1,-19-1-298,0 0 1,1 1-1,-1 0 0,0 0 1,0 0-1,0 0 0,0 1 1,-1 0-1,8 5 1,-6-3-70,0-1-1,1 0 1,12 5 0,-4-5 18,0 0 0,0-1 0,1 0-1,-1-2 1,1 1 0,24-3 0,92-13 608,-67 3-308,197-23 508,-206 30-752,1 2 0,94 9 0,-99 1-56,82 22 1,48 28-4,-118-37-35,-4-3 3,1-3 0,1-3 0,76 6 0,192-4-7,13 0 9,-73 26 106,-38-5 241,-163-28-192,97-2 0,294-46-56,-378 32-97,111 0 28,1 15 293,-57 0 130,-94-5-302,212 2 919,-175-5-623,93-16-1,324-89 551,-445 93-963,191-54 292,-180 46-237,105-50-1,-133 53-86,-1-2-1,57-45 0,51-68 7,-112 102-17,18-18 9,73-98-1,-108 130-8,66-104 24,-66 99-28,-2 0 0,0 0 0,12-42 0,-12 13-221,-2 0-1,5-107 0,-4 21-1094,-6 102 914,-1 0 1,-2 0 0,-4-40-1,2 62 390,-1 0 0,-1 0-1,0 0 1,-1 0-1,-1 0 1,0 1 0,-1 0-1,0 0 1,-1 0-1,-16-21 1,10 18 100,-1 2 0,0-1-1,-1 2 1,0 0 0,-1 1 0,-20-11-1,-111-54 581,112 60-578,-32-14 167,-1 3 0,-112-29 0,-174-12 412,-3 24-477,-238-41 94,25-26-227,-4 36-107,319 59-35,-290-29-367,440 30 376,0-3 1,1-6-1,-109-40 1,87 14 72,-154-87-1,250 121 3,-1 2 0,0 1-1,-1 2 1,-1 1 0,0 1-1,0 2 1,-64-7 0,28 12-10,0 3 1,-116 14-1,-134 42 6,128-19 4,-76 0 89,-131 27 76,-5 55-194,291-76 33,-160 85 0,164-75 6,-117 40-1,193-81-9,-55 23-11,2 4 0,-87 55 0,118-60 3,1 3 1,2 1-1,-90 90 1,115-99 10,2 1 1,0 1-1,-35 64 1,33-44 4,-38 105 1,57-139-10,2 0 0,0 0 1,1 0-1,1 1 0,1-1 0,0 1 1,1 0-1,1 0 0,3 24 1,5-8-2,1 0 1,2-1 0,1 0 0,2 0-1,17 30 1,-16-36-3,0-1 0,2-1 0,1-1 0,33 35-1,-21-28 3,2-2 0,58 41-1,-10-20 6,2-2 0,112 45 0,483 168-38,23-54-10,-134-82 130,-383-97 383,210 6 0,-11-36 134,-194-1-483,-139 2-788,0 2 1,0 2-1,96 20 1,-49 4-1720,5 7 759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0:05.4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98 1 10882,'0'0'65,"0"0"0,-1 0 0,1 0 0,0 0 0,0 0 0,0 0-1,0 0 1,0 0 0,0 0 0,0 0 0,0 0 0,0 0 0,-1 0 0,1 0 0,0 0-1,0 0 1,0 0 0,0 0 0,0 0 0,0 0 0,0 0 0,0 0 0,-1 0-1,1 0 1,0 0 0,0 0 0,0 0 0,0 0 0,0 1 259,0-1-259,0 0 0,-1 0 0,1 0 0,0 0 0,0 0-1,0 0 1,0 0 0,0 0 0,0 0 0,0 1 0,0-1 0,0 0 0,0 0 0,0 0-1,0 0 1,0 0 0,0 0 0,0 0 0,0 0 0,0 1 0,0-1 0,0 0-1,0 0 1,-3 14 1609,-4 23-360,6-30-535,0 2-161,1 0-1,0 0 1,1 16 0,1 14-66,-3-35-536,0 0 0,0 0 0,0 0 0,0 0 0,-1 0 0,1 0 0,-1 0 0,0-1 0,-1 1 0,1-1 0,0 1 0,-5 3 0,4-3-417,-1 0 1,1-1-1,-1 1 0,0-1 1,0 0-1,0 0 0,-1 0 1,1-1-1,-1 0 0,-5 3 1,2-4-593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2:32.5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582 2233 8938,'-15'1'1319,"15"-1"-1286,0 0 0,-1 0 0,1 0 0,0 0 0,0 0 0,0 0 0,0 0 0,0 0 0,0 0 0,0 1 0,0-1 1,0 0-1,0 0 0,-1 0 0,1 0 0,0 0 0,0 0 0,0 0 0,0 0 0,0 0 0,0 0 0,0 0 0,0 0 0,0 0 0,0 0 0,0 1 1,0-1-1,0 0 0,0 0 0,0 0 0,0 0 0,0 0 0,0 0 0,0 0 0,0 0 0,0 0 0,0 0 0,0 1 0,0-1 0,0 0 0,0 0 1,0 0-1,0 0 0,0 0 0,0 0 0,0 0 0,0 0 0,0 0 0,0 0 0,0 0 0,0 1 0,0-1 0,0 0 0,0 0 0,0 0 0,0 0 1,0 0-1,1 0 0,-1 0 0,3 2 293,0 0 0,1 0 0,0-1-1,-1 1 1,5 0 0,14 4 430,0-2-1,1-1 0,-1-1 0,44-1 0,-38 0-254,1054-2 4136,-952-1-4325,266-9 491,-268 2-615,135-27 0,-156 14-99,-1-5-1,195-78 1,-210 63 113,-1-3 0,139-97 0,-221 137-187,164-125 167,-154 114-120,0-2-1,-1 0 1,-1-1-1,-1-1 0,-1 0 1,20-35-1,-19 24 131,-1 0-1,13-45 1,-22 58-125,-1 0 1,-1 0 0,0 0-1,-1-1 1,-1 1 0,-2-21-1,-3 9 4,0 0-1,-2 0 0,-2 1 0,0 0 1,-2 0-1,-1 1 0,-2 0 0,0 1 0,-21-30 1,-6-2-25,-2 2 0,-89-92 1,94 111-41,-2 1 0,-1 2 0,-2 2 0,-1 2 0,-1 2 0,-2 2 1,-1 1-1,-60-22 0,-193-48 0,42 16-3,148 39-8,-88-29-19,142 53 8,-90-16 1,82 26-4,0 2 0,0 4 0,0 2 0,1 2 0,-71 14 0,10 7-18,-189 63 0,-25 35 22,168-59 34,90-33-14,-101 51 0,154-67-13,1 2-1,1 1 0,0 1 1,1 1-1,1 1 1,1 1-1,-25 30 0,16-10-25,2 2 0,2 0 0,-23 53 0,-55 148-9,95-217 44,-18 45 2,-35 140 0,55-174 2,1 1 0,3 1 0,1-1 0,1 0 0,6 60 0,0-74-1,1 0 1,1-1-1,1 0 1,1 0-1,1-1 1,1 0 0,2 0-1,19 30 1,-8-20 2,1-1 0,2-1 0,0-2 0,49 42 0,-42-44 1,1-2 1,1-1 0,63 32 0,-44-31-112,0-3 1,60 17-1,122 16-945,3-16-1139,-213-35 1858,211 35-1544,5 6 542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2:34.4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1391 2764 10370,'0'-3'146,"0"1"0,0 0 0,0 0 0,1-1 0,-1 1-1,0 0 1,1 0 0,0 0 0,-1 0 0,1-1 0,0 1 0,0 0 0,0 0-1,1 0 1,-1 1 0,0-1 0,1 0 0,-1 0 0,1 1 0,2-3 0,-2 3-79,0 0 1,0 0 0,0 0 0,0 1 0,0-1 0,0 1-1,0-1 1,0 1 0,0 0 0,1-1 0,-1 1 0,0 0-1,0 1 1,0-1 0,0 0 0,0 0 0,0 1 0,0 0-1,1-1 1,-1 1 0,-1 0 0,5 2 0,13 8 540,0 1 1,28 24-1,4 2 74,-34-26-530,90 59 499,-79-54-513,0-2 0,34 13 1,-11-10 5,2-3 0,0-1 0,106 11 0,171-7 50,-86-7 49,309 62 485,-166-16-240,2-33-89,404-83 1520,-353 16-1030,-79 9-495,-196 18-295,96-12 66,-3-22 254,21-36 436,-131 39-502,313-126 220,-363 132-532,111-49 10,-142 57 69,65-43 0,-108 60-16,-1-1 0,-1-1 1,0-1-1,-1 0 0,-1-2 1,-1-1-1,-1 0 1,-1-1-1,0-1 0,-2-1 1,-1 0-1,-2-1 0,0 0 1,9-33-1,-5 8 36,-3-1 0,-2 0 0,-3-1 0,3-61 0,-10 74-95,-2 0 1,-1 1 0,-2-1-1,-2 1 1,-2 0-1,-16-49 1,8 41-46,-3 0 0,-2 0 0,-46-74 0,44 87-1,-1 1-1,-2 2 0,-1 0 0,-1 1 0,-37-28 0,-173-132-7,24 21-20,158 123-55,-2 2 0,-2 3 1,-99-51-1,94 64-93,-2 2 0,-117-29 1,-144-7-170,-419-12 272,-6 49 39,502 19 33,-431-8 18,-276-41 8,899 50-24,-188-12-2,169 16-2,-92 9 1,-114 35-51,0 16 4,219-45 46,-96 25-5,-196 76 0,304-94-5,1 2 0,1 2-1,2 3 1,0 2-1,-49 40 1,-245 227-326,271-231 332,-63 65-7,112-105 17,1 1 0,1 1 0,-24 44 0,21-26 2,3 2 0,1 0 1,-14 58-1,-22 157 3,50-221-8,2 1 0,1-1 0,3 1 1,1-1-1,2 1 0,2-1 0,13 50 0,-11-66 0,1 0 0,1-1 0,1 0-1,1-1 1,2 0 0,0 0 0,1-2-1,1 0 1,2 0 0,0-2 0,1 0 0,31 27-1,-16-22 0,1-1-1,1-2 0,1-1 1,75 31-1,-32-23 6,119 27 1,113 2-338,3-21-2622,-164-25 328,-18-8 893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2:35.8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81 9746,'0'0'137,"-1"-1"0,1 1 0,0-1 0,-1 1 0,1-1 0,0 1-1,0-1 1,-1 0 0,1 1 0,0-1 0,0 0 0,0 1 0,0-1 0,0 1 0,0-1 0,0 0 0,0 1 0,0-1-1,0 0 1,0 1 0,0-1 0,1 1 0,-1-1 0,0 0 0,0 1 0,1-1 0,-1 1 0,0-1 0,1 1-1,-1-1 1,0 1 0,1-1 0,0 0 0,17-17 1893,-15 16-1671,7-7 1311,1 1 0,21-13-1,-32 20-1623,0 1 0,0 0-1,0 0 1,1 0 0,-1-1 0,0 1-1,0 0 1,1 0 0,-1 0-1,0 0 1,0 0 0,1-1 0,-1 1-1,0 0 1,0 0 0,1 0-1,-1 0 1,0 0 0,1 0 0,-1 0-1,0 0 1,0 0 0,1 0-1,-1 0 1,0 0 0,0 0 0,1 0-1,-1 1 1,0-1 0,1 0-1,-1 0 1,0 0 0,0 0 0,0 0-1,1 0 1,-1 1 0,0-1-1,0 0 1,1 0 0,-1 0-1,0 1 1,0-1 0,0 0 0,0 0-1,0 1 1,1-1 0,-1 1-1,-1 13 827,1-11-798,-4 30 564,2 0 0,1 0 0,1-1 1,8 52-1,2-30 65,30 102 1,-31-129-636,1-2 1,1 1-1,1-1 1,1-1-1,1 0 1,2-1-1,22 27 1,-24-35-431,0 0 0,1-1 1,1-1-1,0 0 0,1-1 0,0 0 1,1-2-1,0 0 0,1-1 0,27 9 1,25 2-2511,4-3 1059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2:36.3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14563,'0'4'906,"1"0"-1,0 0 1,0 0-1,0 0 0,0 0 1,1-1-1,-1 1 1,5 6-1,1 4 491,1 3-543,17 36 330,-1 2 0,25 92 0,-28-47-942,-12-52-191,1-1-1,19 48 1,-15-56-497,-30-58-2955,5 1 1085,-16-33 1,8 4 862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2:36.6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9 102 12683,'-1'0'172,"0"-1"0,1 0 0,-1 0 0,0 0 1,0-1-1,1 1 0,-1 0 0,1 0 0,-1 0 0,1 0 1,-1-1-1,1 1 0,0 0 0,0 0 0,-1-1 0,1 1 1,0 0-1,0 0 0,0-1 0,0 1 0,1 0 0,-1 0 1,0-1-1,0 1 0,1 0 0,0-2 0,0 1 53,1 0 0,0 0 0,1 0 0,-1 1 0,0-1 0,0 0 0,1 1 0,-1-1 0,1 1 0,-1 0 0,1 0 0,3-1 0,24-9 625,1 2 0,1 1-1,0 1 1,0 2 0,0 1 0,47 1-1,-66 3-764,0 1 0,-1 1-1,1 0 1,0 1 0,-1 0-1,0 1 1,0 0 0,0 1-1,0 0 1,-1 1 0,0 1-1,0-1 1,0 2 0,-1 0-1,0 0 1,-1 0-1,0 1 1,0 1 0,-1 0-1,0 0 1,-1 0 0,0 1-1,0 0 1,-1 0 0,-1 1-1,6 17 1,-9-24-63,0 1-1,-1 1 1,0-1-1,0 0 1,-1 0-1,0 0 1,0 0-1,0 1 1,-1-1-1,1 0 1,-2 0-1,1 0 1,-1 0 0,0 0-1,-3 6 1,0-1-57,-1-1 1,-1 0 0,1 0 0,-2-1-1,0 0 1,0 0 0,-9 8 0,15-15-3,-16 14-655,-24 18-1,38-30 327,0-1-1,-1 0 1,1-1 0,-1 1-1,0-1 1,0 0 0,0 0-1,0-1 1,0 1 0,0-1-1,0 0 1,-7 0 0,11-1 227,0 0 1,0 0-1,0 0 1,1 0-1,-1 0 1,0 0-1,0-1 0,0 1 1,1 0-1,-1 0 1,0-1-1,1 1 1,-1-1-1,0 1 1,1-1-1,-2 0 1,1 0 29,1 1 0,0-1 1,-1 0-1,1 0 0,0 1 0,0-1 1,0 0-1,-1 0 0,1 1 1,0-1-1,0 0 0,0 0 1,0-1-1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2:37.1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0 255 12587,'5'11'2054,"0"-1"1,13 18-1,36 37 2299,-7-8-1983,-41-49-2116,-3-5-167,0 0-1,0 1 1,-1 0-1,1 0 1,-1 0-1,0 0 1,0 0-1,0 0 1,-1 1 0,3 8-1,-4-13-84,0 0 1,0 0-1,0 0 1,0 0-1,0 0 1,0 1-1,0-1 1,0 0-1,0 0 0,0 0 1,0 0-1,0 0 1,0 0-1,0 1 1,0-1-1,-1 0 0,1 0 1,0 0-1,0 0 1,0 0-1,0 0 1,0 0-1,0 1 0,0-1 1,0 0-1,-1 0 1,1 0-1,0 0 1,0 0-1,0 0 0,0 0 1,0 0-1,0 0 1,-1 0-1,1 0 1,0 0-1,0 0 1,0 0-1,-1 0 0,-7-2 40,-7-7-12,6 2-25,1 0-1,0-1 0,1 0 1,-1 0-1,2 0 1,-1-1-1,1 0 0,0 0 1,-5-13-1,9 18-3,0 0 0,0-1-1,1 0 1,-1 1 0,1-1 0,0 0 0,0 0 0,1 1-1,-1-1 1,1 0 0,0 0 0,1 0 0,-1 0 0,1 0-1,0 1 1,0-1 0,0 0 0,1 1 0,-1-1 0,1 1-1,1-1 1,3-6 0,-4 8 0,0 1 0,0-1 0,0 1 0,1 0-1,-1 0 1,1 0 0,-1 0 0,1 0 0,-1 1 0,1-1 0,0 1-1,0-1 1,0 1 0,0 0 0,0 0 0,0 1 0,0-1 0,0 1-1,1-1 1,-1 1 0,0 0 0,0 0 0,0 0 0,0 1 0,0-1-1,1 1 1,-1 0 0,0-1 0,0 1 0,5 3 0,33 21 127,-25-15 109,20 10 1,-29-17-129,-1 0 0,1-1 1,0 0-1,0 0 0,0-1 1,12 2-1,-7-3 97,-1 0-1,0-1 1,21-3-1,-28 4-122,0-1 0,1-1 0,-1 1-1,0 0 1,0-1 0,0 0 0,0 0 0,-1 0 0,1 0-1,0-1 1,-1 0 0,0 1 0,4-5 0,-6 7-50,-1-1 1,1 0-1,-1 1 0,1-1 1,-1 0-1,0 0 0,1 0 1,-1 1-1,0-1 0,1 0 1,-1 0-1,0 0 1,0 0-1,0 1 0,0-1 1,0 0-1,0 0 0,0 0 1,0 0-1,0 0 0,0-1 1,-1 0 16,0 0 0,0 1-1,0-1 1,0 0 0,0 1 0,0-1 0,0 1 0,0-1 0,-3-2 0,-5-2 70,1-1 1,-1 1-1,-11-5 1,6 3-53,-14-11-20,14 12-98,0-2 1,1 0-1,0 0 1,0-2-1,1 1 1,-12-15-1,23 23-76,-1 1 0,1-1 1,0 1-1,0-1 0,0 0 0,0 1 0,0-1 0,1 0 1,-1 0-1,0 0 0,1 1 0,-1-1 0,1 0 0,0 0 1,0 0-1,0 0 0,0 0 0,0 0 0,0 0 0,0 0 1,0 0-1,1 0 0,-1 1 0,1-1 0,-1 0 0,1 0 1,0 0-1,0 1 0,0-1 0,0 0 0,0 1 0,0-1 1,3-2-1,0 0-658,1 0-1,0 0 1,1 1 0,-1-1 0,0 1 0,1 0 0,0 1 0,0 0-1,9-3 1,20-4-1056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2:37.5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0 261 10890,'19'15'2451,"-1"0"0,-1 1 0,0 0 0,28 38 0,-25-29-904,-65-96-392,35 54-1134,1 0 1,1-1-1,0-1 1,1 1-1,1-1 1,1 0-1,0-1 0,2 1 1,0-1-1,1 0 1,1-27-1,1 42 6,1 0-1,-1 1 0,1-1 1,0 0-1,0 0 0,0 0 1,1 1-1,-1-1 0,5-7 1,-5 10 4,0 0 1,1 1-1,-1-1 1,0 1-1,1-1 1,-1 1-1,1 0 0,-1 0 1,1-1-1,0 1 1,0 0-1,-1 0 1,1 1-1,0-1 1,0 0-1,0 1 1,0-1-1,0 1 0,0-1 1,0 1-1,0 0 1,0 0-1,0 0 1,0 0-1,0 0 1,0 0-1,2 1 0,4 1 73,0 1 0,0-1-1,-1 1 1,1 1-1,-1-1 1,0 1-1,0 0 1,0 1 0,9 8-1,7 8 291,23 26 1,-37-38-331,64 79 324,13 14-291,-85-101-158,0 0 0,0 1 0,1-1 0,-1 0-1,0 0 1,1 1 0,-1-1 0,1 0 0,0-1-1,-1 1 1,1 0 0,0 0 0,3 0 0,-4-1-65,0 0 1,-1-1 0,1 1 0,0 0-1,0-1 1,0 1 0,0-1 0,0 1-1,-1-1 1,1 0 0,0 1 0,-1-1-1,1 0 1,0 1 0,-1-1 0,1 0-1,-1 0 1,1 0 0,-1 1 0,1-1-1,-1 0 1,0 0 0,1 0 0,-1 0-1,0 0 1,0 0 0,1-1 0,10-46-5144,1 26 3683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2:37.7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89 15651,'-2'7'1417,"4"1"807,9-5-183,14-5-657,1-3-200,11-6-408,3-2-240,-7 0-280,4 0-184,-8 1-648,-7-1-384,2 0-1464,-4 4-409,7 7 1497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2:37.9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14227,'49'20'1840,"-9"8"1273,-3 5-280,-22 11-1217,-10 4-424,-10 7-600,-10 1-175,-9-4-626,0-5-567,6-10-912,0-28 776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2:38.4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 0 14019,'-7'17'1576,"-4"14"1057,2 9-97,3 13-423,6 6-313,8 5-231,3 0-329,7-1-352,-1-8-216,5-10-376,1-6-144,-4-12-144,3-1-200,-13-11-584,-4-6-512,-14-13-4681,9-10 4368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11:55.6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0 631 11266,'28'-72'5415,"-29"76"-4868,1-1 0,0 1 0,0 0 0,1-1 0,-1 1 0,1 0 0,0-1 0,1 5 0,12 37 1007,-10-34-1222,-1 1-1,3 22 0,-4-25-203,-1 1-1,1 0 1,1-1 0,5 14 0,-7-21-116,-1-1 0,0 0 1,1 0-1,0 0 1,-1 1-1,1-1 0,0 0 1,-1 0-1,1 0 1,0 0-1,0 0 1,0 0-1,0-1 0,0 1 1,0 0-1,0 0 1,0-1-1,0 1 0,0 0 1,1-1-1,-1 1 1,0-1-1,0 0 0,0 1 1,1-1-1,-1 0 1,0 0-1,1 0 0,-1 0 1,0 0-1,0 0 1,1 0-1,-1 0 0,0 0 1,1-1-1,-1 1 1,0 0-1,0-1 1,2 0-1,2-2 6,0 0-1,0-1 1,0 1 0,-1-1-1,1 0 1,-1 0-1,5-6 1,56-69 46,21-22 88,65-71 715,88-89 424,-228 250-1356,27-24-817,44-35-1,-72 62-581,-11 2 465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0:06.1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56 1 10634,'-3'6'615,"0"0"-1,1 1 1,-1-1-1,1 1 1,1-1-1,-1 1 1,1 0 0,0 0-1,1 0 1,-1 0-1,1 0 1,1 0-1,-1 0 1,3 10-1,-1-9-229,-1 0 0,0 0 0,0 8 0,-1-14-374,0 0 1,0-1 0,0 1 0,0-1 0,0 1 0,0 0 0,-1-1-1,1 1 1,-1-1 0,1 1 0,-1-1 0,1 1 0,-1-1 0,0 0 0,0 1-1,0-1 1,0 0 0,0 1 0,0-1 0,0 0 0,-3 2 0,1-1 32,2-1-277,0 0-1,0-1 1,-1 1-1,1 0 1,0-1-1,0 1 1,-1 0-1,1-1 1,0 0-1,-1 1 1,1-1-1,-1 0 1,1 0-1,0 0 1,-1 0-1,-2 0 1,2-4-891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2:38.8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47 16884,'16'-4'2086,"-1"0"1,22-10-1,-27 9-1540,1 1 0,0 0 0,0 1 0,0 0 0,16-2 0,-26 5-526,1-1 0,0 1 0,0 0 0,0 0 0,-1 0 0,1 1 0,0-1 0,0 0 0,0 1 0,-1-1 0,1 1 0,0-1 0,-1 1 0,1 0 0,0 0 0,-1 0 0,1 0 0,-1 0 0,0 0 0,1 0 0,-1 0-1,0 0 1,1 1 0,-1-1 0,0 1 0,0-1 0,0 1 0,0-1 0,-1 1 0,1-1 0,0 1 0,-1 0 0,1 0 0,-1-1 0,1 1 0,-1 0 0,0 0 0,0-1 0,0 4 0,0 6-12,0-1 0,-1 1 0,-1-1 0,1 1 0,-6 13 0,0 0-12,-1 0 0,-20 40 1,21-51-3,-1 0 0,0 0 1,0-1-1,-2 0 0,-20 21 0,9-19-1,17-12-6,0 0 1,0 1 0,1-1-1,-6 5 1,35-7 95,25 0 428,-1 1 0,0 3 1,0 2-1,55 14 0,-66-7-432,-27-8-105,1-1 1,22 5-1,-32-9-148,1 1 0,-1-1 0,1 0 0,-1 0 0,1 0-1,-1 0 1,1-1 0,-1 1 0,0-1 0,1 0 0,-1 0-1,0 0 1,1 0 0,-1-1 0,3-1 0,-1-1-467,0 0 1,0 0 0,-1 0 0,1-1-1,-1 1 1,0-1 0,-1 0-1,5-7 1,8-24-1615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2:39.3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73 327 14875,'17'62'5830,"-12"-46"-4682,0 0-1,-1 1 1,-1 0-1,2 27 1,-5-43-1139,0-1 0,0 1 0,0-1 0,0 1 0,0 0 0,0-1 1,0 1-1,0-1 0,0 1 0,0 0 0,0-1 0,0 1 0,0-1 0,-1 1 0,1-1 0,0 1 0,0-1 0,-1 1 0,1-1 0,0 1 1,-1-1-1,1 1 0,-1-1 0,1 0 0,0 1 0,-1-1 0,1 1 0,-1-1 0,1 0 0,-1 0 0,1 1 0,-1-1 0,1 0 1,-2 1-1,1-2-7,0 1 0,-1 0 0,1 0 0,0-1 1,0 1-1,0-1 0,0 1 0,0-1 0,0 1 0,0-1 1,0 0-1,0 1 0,0-1 0,0 0 0,0 0 1,1 0-1,-1 1 0,0-1 0,0-1 0,-11-15 5,2 1 0,0-2 0,1 1 0,1-1 0,0 0 0,2-1 0,-5-19 0,9 32-7,0-1-1,1 1 0,0-1 1,0 0-1,1 1 0,0-1 1,0 0-1,0 1 0,3-12 1,-3 18-1,0-1 1,0 0 0,1 1 0,-1-1-1,1 1 1,-1-1 0,1 1-1,-1-1 1,1 1 0,-1-1-1,1 1 1,-1 0 0,1-1 0,-1 1-1,1-1 1,0 1 0,-1 0-1,1 0 1,-1 0 0,1-1 0,0 1-1,-1 0 1,1 0 0,0 0-1,-1 0 1,1 0 0,0 0-1,0 0 1,-1 0 0,1 0 0,0 0-1,-1 1 1,1-1 0,0 0-1,25 11-6,-25-10 7,3 1 5,27 14 44,1-1 1,49 17-1,-72-29 58,1-1-1,-1 0 1,1 0-1,-1-1 1,1 0-1,0 0 0,-1-1 1,1-1-1,0 0 1,-1 0-1,1 0 1,-1-2-1,1 1 1,9-5-1,-12 5 0,-3 0 39,0 0 1,0 0 0,0 0 0,-1 0-1,1 0 1,5-5 0,-8 6-114,-1 1 0,1-1 0,-1 0 0,1 0 0,-1 0 0,1 1 1,-1-1-1,1 0 0,-1 0 0,0 0 0,0 0 0,1 0 0,-1 0 0,0 0 0,0 0 0,0 0 0,0 0 0,0 0 0,0 0 0,0 0 1,0 0-1,-1 0 0,1 0 0,0 0 0,0 0 0,-1 1 0,1-1 0,-1 0 0,1 0 0,-1 0 0,1 0 0,-1 1 0,0-1 1,0-1-1,-31-39 274,14 19-459,-18-29 1,25 33-172,4 8-374,0 0 1,2 0 0,-1-1 0,1 0 0,0 0 0,-5-22 0,10 32 402,0-1-1,0 1 0,0-1 1,0 1-1,0-1 1,1 1-1,-1-1 1,0 1-1,1 0 1,0-1-1,-1 1 0,1-1 1,-1 1-1,1 0 1,0 0-1,0-1 1,0 1-1,0 0 1,0 0-1,0 0 0,0 0 1,0 0-1,1 0 1,-1 0-1,0 1 1,0-1-1,1 0 1,1 0-1,32-12-2754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2:39.7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100 579 16299,'10'9'537,"19"22"2319,-28-29-2600,1 0 0,-1 0 0,1 0 0,-1 0 0,0 0 0,0 0-1,0 0 1,-1 0 0,1 1 0,0-1 0,-1 0 0,1 1 0,-1-1 0,0 4-1,0-5-189,0-1 0,0 1 0,0 0 0,0 0 0,-1-1 1,1 1-1,0 0 0,0 0 0,-1-1 0,1 1 0,-1 0 0,1-1 0,0 1 0,-1 0 0,1-1 0,-1 1 0,0-1 0,1 1 0,-1-1 0,1 1 0,-1-1 0,0 1 0,1-1 0,-1 0 0,0 1 0,0-1 0,1 0 0,-1 0 0,0 1 0,0-1 0,1 0 0,-1 0 0,0 0 0,0 0 0,0 0 0,0 0 0,-2 0 29,0-1-1,0 1 0,0 0 1,1-1-1,-1 0 0,0 0 1,1 0-1,-1 0 0,-3-2 0,2 0-35,0 0 0,0 0 0,0-1 0,1 0 0,-1 0 0,1 0 0,0 0 0,0 0 0,0 0 0,1-1 0,-1 0 0,-2-8 0,-2-7 23,-8-37 0,2-10-64,3 0 0,3 0-1,3-116 1,4 171-18,1-6-3,4-28 0,-4 42 2,0-1 1,0 1 0,0-1 0,1 1-1,0 0 1,-1-1 0,2 1 0,-1 0-1,0 0 1,1 0 0,3-3 0,-5 6 8,0 0 0,1 0 0,-1 0 0,0 0 1,1 0-1,-1 0 0,0 0 0,1 0 0,-1 1 0,1-1 1,-1 1-1,1-1 0,0 1 0,-1 0 0,1-1 0,-1 1 1,1 0-1,0 0 0,-1 0 0,1 0 0,0 1 1,-1-1-1,1 0 0,-1 1 0,1-1 0,0 1 0,-1-1 1,1 1-1,-1 0 0,2 0 0,4 3 89,0 1 0,-1 0 0,0 0-1,12 11 1,-3 0 162,0 2-1,-2-1 1,17 27-1,29 64 662,-12-21-429,-30-59-533,33 63 466,-46-82-725,0 0 1,-1 1-1,0-1 1,0 1-1,-1 0 1,0 0-1,1 17 1,-3-27 183,0 1 0,0-1 0,0 1 0,0-1 0,0 1 0,0-1 0,0 1 0,0-1 0,0 1 0,0-1 0,0 1 0,0-1 0,-1 1 0,1-1 0,0 1 1,0-1-1,0 0 0,-1 1 0,1-1 0,0 1 0,0-1 0,-1 0 0,1 1 0,0-1 0,-1 1 0,-11-4-3736,12 3 3837,-17-4-1827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2:39.9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0 212 16339,'26'5'1617,"5"-5"1103,2-9-895,9-13-697,6-6-296,-8-6-304,3-3-752,-14-3-1760,4-6 1264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2:40.2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14 20340,'8'20'2057,"-1"-4"1360,4-5-745,-4-5-1240,1-6-719,-5-8-1682,5-12 1497,3-18-800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2:55.7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136 211 6993,'-6'-3'133,"-33"-14"1823,36 15-1711,0 0 1,0 0-1,0 0 0,0 0 1,0-1-1,1 1 1,-1 0-1,1-1 0,-4-5 1,3 4 85,0-1 0,-1 1 0,1 0 0,-1 0 0,0 0 0,0 0 0,-6-3 0,-7-7 680,17 14-971,-1-1 0,1 1 0,-1 0 0,1-1 0,-1 1 0,1-1 0,-1 1 0,1 0 1,0-1-1,-1 1 0,1-1 0,0 0 0,-1 1 0,1-1 0,0 1 0,0-1 0,-1 1 0,1-1 0,0 0 0,0 1 0,0-1 0,0 0 0,0 1 0,0-1 0,0 1 0,0-1 0,0 0 0,0 1 0,0-1 0,0 0 0,0 1 0,1-1 0,-1 1 0,0-1 0,0 0 0,1 1 0,-1-1 0,0 1 0,1-1 1,-1 1-1,1-1 0,-1 1 0,1-1 0,-1 1 0,0 0 0,1-1 0,0 0 0,4-1 203,-1-1 1,1 1-1,0-1 1,8-1-1,-8 2-128,41-14 329,1 2 0,0 2 0,0 2 0,1 2 0,0 3 0,1 1 0,-1 3 0,90 8 0,89 27-256,164 14 932,-246-42-176,1-6 0,-1-6 0,166-30 0,-311 36-945,171-24 581,-142 22-933,0 1 0,-1 2-1,1 0 1,30 7 0,34 13-4143,-78-17 3921,59 14-1252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2:56.6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1 240 11018,'0'0'32,"0"-1"-1,0 1 1,0 0-1,0 0 0,-1 0 1,1 0-1,0-1 1,0 1-1,0 0 0,0 0 1,0 0-1,0 0 1,0-1-1,0 1 0,0 0 1,0 0-1,0 0 1,0 0-1,1-1 0,-1 1 1,0 0-1,0 0 1,0 0-1,0 0 0,0-1 1,0 1-1,0 0 1,0 0-1,0 0 0,1 0 1,-1 0-1,0 0 1,0-1-1,0 1 0,0 0 1,0 0-1,1 0 1,-1 0-1,0 0 0,0 0 1,0 0-1,0 0 1,1 0-1,-1 0 0,0 0 1,0 0-1,1 0 1,13-8 870,42-12 379,2 3 1,71-13-1,14 5-5,216-10 0,153 25-491,-274 8-383,422-16 456,303-1 814,124 60-1241,-231-46-306,-553-17 253,527-30 1901,-693 47-2071,278-2 556,-314 16-613,-68-6-275,-27-1-1378,-7 1 450,-9 3-46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3:05.6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1351 13587,'0'-3'483,"0"1"0,1-1 0,-1 0 0,0 0 1,1 1-1,1-6 0,-2 8-413,1 0 0,-1-1 0,0 1 1,0 0-1,0 0 0,0 0 0,0-1 0,0 1 1,0 0-1,1 0 0,-1 0 0,0 0 0,0-1 1,0 1-1,1 0 0,-1 0 0,0 0 1,0 0-1,0 0 0,1 0 0,-1-1 0,0 1 1,0 0-1,1 0 0,-1 0 0,0 0 0,0 0 1,0 0-1,1 0 0,-1 0 0,0 0 0,1 0 1,0 1 31,0-1 1,-1 1 0,1 0 0,0-1 0,0 1 0,0 0 0,-1-1 0,1 1-1,0 0 1,-1 0 0,1 0 0,-1 0 0,1 1 0,11 20 871,13 38-1,-11-24-541,0-3-84,1 0-136,-2 1 0,-1 0 0,11 56 0,-22-86-167,-1 0 0,1 0 1,-1 0-1,0 0 0,-1 6 0,1-10-35,0 0-1,-1 1 1,1-1 0,0 1-1,0-1 1,0 0 0,0 1-1,0-1 1,-1 0 0,1 1-1,0-1 1,0 0 0,0 1-1,-1-1 1,1 0-1,0 1 1,-1-1 0,1 0-1,0 0 1,-1 1 0,1-1-1,0 0 1,-1 0 0,0 0 2,1 0-1,-1 0 1,0 0 0,1 0 0,-1 0 0,0 0 0,1 0 0,-1-1 0,1 1 0,-1 0-1,0-1 1,1 1 0,-1 0 0,1-1 0,-1 1 0,1 0 0,-1-1 0,1 1-1,-1-2 1,-5-4 5,1 0 1,0 0-1,0-1 0,0 0 0,1 0 0,0 0 0,1-1 0,-1 1 0,1-1 1,-3-14-1,2 3 9,1 0 1,0 0-1,0-29 1,3 34 35,1 0 1,1 0-1,0 1 1,0-1-1,1 1 1,1-1-1,1 1 0,7-17 1,-7 20 8,0 1 1,0 0-1,1 0 0,0 1 0,0 0 1,1 0-1,0 0 0,0 1 1,1 0-1,0 0 0,15-9 1,-20 14-30,0 1 0,1-1 0,-1 1 0,0-1 0,1 1 0,0 0 0,-1 0 0,1 1 0,-1-1 0,1 1 0,0 0 0,0 0 0,-1 0 0,1 0 0,0 0 0,-1 1 0,1 0 0,0 0 0,-1 0 0,1 0 1,-1 0-1,0 1 0,1 0 0,-1-1 0,0 1 0,0 1 0,0-1 0,0 0 0,0 1 0,3 3 0,3 4-12,0 1 1,-1 0-1,-1 0 1,0 0-1,0 1 1,-1 0-1,5 14 1,27 84 6,-23-63-33,-21-80-4,-2-2-17,2 0 0,1 0 0,1-42-1,3 56 8,2 1 0,1-1-1,0 1 1,2-1-1,0 1 1,14-39 0,-14 50 14,0 0 0,0 0 0,1 1 0,1-1 1,-1 1-1,1 0 0,9-8 0,-13 13 5,0 1 1,1 0-1,-1 0 0,1 0 0,0 0 0,-1 0 1,1 1-1,0-1 0,0 1 0,0 0 1,0 0-1,0 0 0,0 0 0,0 0 1,1 1-1,-1-1 0,0 1 0,0 0 0,1 0 1,-1 0-1,0 0 0,0 1 0,0-1 1,1 1-1,3 2 0,1 0 17,-1 1 1,0 0-1,0 0 0,0 1 0,0 0 1,0 0-1,-1 1 0,0 0 0,5 7 1,3 3 62,-2 1 0,16 27 1,-27-42-80,0 0 1,0 0-1,0-1 1,1 1-1,-1 0 1,0-1-1,1 1 1,-1-1-1,1 1 1,0-1-1,0 0 0,-1 0 1,1 0-1,0 0 1,0 0-1,4 1 1,-5-1-8,1-1 0,-1 0 1,1 0-1,-1 0 0,1 0 1,0-1-1,-1 1 0,1 0 0,-1 0 1,1-1-1,-1 1 0,1-1 1,-1 0-1,1 1 0,-1-1 0,0 0 1,1 0-1,-1 0 0,0 0 0,0 0 1,0 0-1,1 0 0,-1 0 1,1-2-1,4-6 2,0 1 1,0-1 0,0-1-1,6-17 1,13-45 14,-11 13-16,-3-1 0,6-88-1,-15 128-1,1-2 5,-3 22-7,0 0 0,0 0 0,0 1 0,0-1 0,0 0 0,0 0 0,0 0 0,0 0 0,0 0 0,0 0 0,0 0 0,0 0 0,0 0 0,0 0 0,0 0 0,0 0 0,0 0 0,0 0 0,0 0 0,0 0 1,0 0-1,0 0 0,1 0 0,-1 0 0,0 0 0,0 0 0,0 0 0,0 0 0,0 0 0,0 1 0,0-1 0,0 0 0,0 0 0,0-1 0,0 1 0,0 0 0,0 0 0,0 0 0,1 0 0,-1 0 0,0 0 0,0 0 0,0 0 0,0 0 0,0 0 0,0 0 0,2 10-2,2 49-22,-2-29 20,7 43-1,-7-65 7,0 0 0,0-1-1,0 1 1,1 0 0,0-1 0,1 0-1,0 1 1,0-1 0,0-1 0,7 8-1,-6-9 2,-1-1 0,1 0 0,0 0 0,0 0 0,1 0 0,-1-1 0,1 0 0,-1 0 0,1-1-1,0 0 1,0 0 0,8 2 0,-11-4-2,0 1 1,0-1-1,0 1 0,0-1 1,0 0-1,0 0 0,0 0 1,-1-1-1,1 1 0,0-1 1,0 0-1,0 1 0,0-1 1,0 0-1,-1-1 0,1 1 1,0 0-1,-1-1 0,1 0 0,-1 1 1,0-1-1,0 0 0,1 0 1,-1 0-1,0-1 0,-1 1 1,4-5-1,-1 0-2,-1-1 0,0 0 0,0 0 0,0 0 0,-1 0 0,0 0 0,-1 0 0,0-1 0,0 1 0,-1 0 0,0-1 0,-1 1-1,1 0 1,-2-1 0,1 1 0,-5-14 0,3 12-5,-1 1 1,0 0-1,0 0 0,0 0 0,-1 0 0,-1 1 0,0 0 0,0 0 0,0 0 0,-1 1 1,0 0-1,0 0 0,-16-10 0,8 9-13,1 1 1,-1 1-1,0 1 0,0 0 0,-1 0 1,-23-2-1,37 6 15,0 1 0,1 0 0,0 0 0,0 0 0,0 0-1,0-1 1,0 1 0,0 0 0,-1-1 0,1 1 0,0-1-1,0 1 1,0-1 0,0 0 0,0 1 0,1-1 0,-1 0-1,0 0 1,0 1 0,0-1 0,1 0 0,-1 0-1,-1-2 1,2 2 3,0-1 0,0 1-1,1 0 1,-1 0-1,0-1 1,0 1 0,1 0-1,-1 0 1,1 0-1,-1-1 1,1 1-1,-1 0 1,1 0 0,0 0-1,-1 0 1,1 0-1,0 0 1,0 0 0,0 0-1,2-1 1,6-6-5,0 0 0,1 1 0,0 0 0,19-10 0,47-18 52,-64 30-23,-4 1-17,10-4 114,0 1 0,0 1 0,0 0 0,23-4 1,-36 9-84,0 1 1,0-1-1,-1 1 0,1 0 1,0 1-1,0-1 1,0 1-1,0 0 1,-1 0-1,1 0 1,0 0-1,-1 1 1,1 0-1,-1 0 0,1 0 1,-1 1-1,0 0 1,0-1-1,0 1 1,-1 1-1,7 5 1,-5-3-15,0 1 0,-1-1 0,1 1 1,-1 0-1,0 1 0,4 12 1,10 46 44,0-2-43,-18-64-26,0 0 1,0 0 0,0-1-1,0 1 1,0 0 0,0 0-1,0 0 1,0 0 0,1 0-1,-1 0 1,0 0 0,0 0-1,0 0 1,0-1 0,0 1-1,0 0 1,0 0 0,1 0-1,-1 0 1,0 0 0,0 0-1,0 0 1,0 0 0,0 0-1,0 0 1,1 0 0,-1 0-1,0 0 1,0 0 0,0 0-1,0 0 1,0 0 0,0 0-1,1 0 1,-1 0 0,0 0-1,0 1 1,0-1 0,0 0-1,0 0 1,0 0 0,0 0-1,1 0 1,-1 0 0,0 0-1,0 0 1,0 1 0,0-13-4,-1 1 0,0 0 0,-1 0 1,-5-19-1,2 5 0,-7-24 3,-4-25 1,14 64-1,1 0 1,1 1 0,0-1 0,0 0-1,3-15 1,-2 20 7,0 1 0,0 0 0,1 0-1,-1 1 1,1-1 0,0 0 0,1 0 0,-1 1-1,0-1 1,1 1 0,0 0 0,0 0 0,0 0-1,0 0 1,0 0 0,1 1 0,-1 0 0,1-1 0,0 1-1,0 1 1,-1-1 0,6-1 0,-5 1 17,0 1 1,1 0-1,0 0 1,-1 0-1,1 0 0,-1 1 1,1 0-1,0 0 1,-1 0-1,1 0 1,0 1-1,-1 0 1,1 0-1,-1 0 0,1 1 1,-1-1-1,1 1 1,-1 0-1,7 5 1,8 7-5,-13-9-14,1 1 0,0-2 0,0 1 0,1-1-1,11 6 1,-17-10-6,1 1 1,-1 0-1,0-1 0,1 0 0,-1 1 1,1-1-1,-1 0 0,1 0 0,-1 0 1,1-1-1,-1 1 0,1-1 0,-1 1 1,1-1-1,-1 0 0,0 0 0,1 0 1,-1 0-1,0 0 0,0 0 0,0-1 1,0 1-1,3-3 0,3-3 4,0-1 0,-1 0 0,0-1 0,0 1 0,-1-1-1,0-1 1,0 1 0,-1-1 0,0 0 0,4-14 0,2-11 13,10-62 0,-20 93-15,5-32 66,2-52 0,-8 74-54,-3 17-4,-2 24-2,5-18-8,0 0-1,0 0 1,0 1 0,1-1 0,1 0 0,0 0 0,0 0 0,0 0-1,1 0 1,8 15 0,-9-20 0,1 1 0,0-1 0,0 0 0,0 0 0,1 0 0,-1-1 0,1 1 0,0-1 0,0 0 0,0 0 0,0 0 0,1 0 0,-1-1 0,1 0 0,-1 0 0,1 0 0,0 0 0,0-1 0,0 0 0,0 0 0,7 1 0,-6-2 1,-1 0 1,0-1-1,0 1 0,0-1 0,0 0 0,0 0 0,1 0 0,-2-1 0,1 0 0,0 0 0,0 0 0,-1 0 0,1-1 0,-1 0 0,1 0 0,-1 0 0,0-1 0,-1 1 0,1-1 0,4-6 0,-5 7 0,-1 0 0,1-1 0,-1 1 1,0-1-1,0 1 0,-1-1 0,1 0 0,-1 0 0,0 0 0,0 0 0,0 0 0,0 0 0,-1 0 0,0 0 0,0-1 0,0 1 0,0 0 0,-1 0 1,1 0-1,-1 0 0,0 0 0,0 0 0,-1 0 0,1 0 0,-1 0 0,-2-4 0,0 3 3,1 0-1,-1 0 1,0 0-1,0 1 1,0 0 0,-1 0-1,0 0 1,1 0-1,-1 1 1,-1 0-1,1 0 1,0 0 0,-1 0-1,1 1 1,-1 0-1,0 0 1,0 1-1,-8-2 1,-9 1-458,0 0 0,-1 2 0,-33 2 0,22 0-1088,34-1 1230,-1-1-1,0 0 1,0 0-1,0-1 1,0 1-1,0 0 1,-4-1-1,6 0 160,-1 1 0,1 0 0,0-1 0,-1 1 0,1 0 0,-1-1 0,1 1 0,0 0 0,-1-1 0,1 1 0,0-1 0,0 1 0,-1-1 0,1 1 0,0-1 0,0 1 0,0-1 0,-1 1 0,1-1 0,0 1 0,0-1 0,0 1 0,0-1 0,0 1 0,0-1 0,0 1 0,0-1 1,0 1-1,0-1 0,1 0 0,-1 1 0,0-1 0,0 1 0,0-1 0,1 1 0,-1-1 0,8-18-1881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3:06.6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1 996 18196,'5'7'1301,"0"1"1,0-1 0,-1 1-1,5 9 1,-1 5 188,8 34 0,-11-33-1190,12 27 1,-12-37-243,-1-3-35,0 0 1,0 0-1,1-1 1,12 18 0,-17-27-24,0 1 0,1-1 0,-1 1 0,0-1 0,1 1 0,-1-1 0,1 1 0,-1-1 0,1 0 0,-1 1 0,1-1 0,-1 0 0,1 1 0,-1-1 0,1 0 0,-1 0 0,1 1 0,0-1 0,-1 0 0,1 0 0,-1 0 0,2 0 0,-2 0 0,1 0 0,-1-1 1,1 1-1,-1 0 1,0-1-1,1 1 0,-1 0 1,1-1-1,-1 1 1,0-1-1,0 1 0,1 0 1,-1-1-1,0 1 1,0-1-1,1 1 0,-1-1 1,0 1-1,0-1 1,0 0-1,2-5 5,-2-1 0,1 1 0,0-9 0,-1 11-4,-5-82 55,2 56-43,1-32 1,3 52-12,0 0 0,0 0 0,1 0 0,0 1 0,0-1 0,1 1 0,6-13 0,-8 18 17,1 1 0,0-1 1,1 1-1,-1-1 0,1 1 1,-1 0-1,1 0 1,0 0-1,0 0 0,5-3 1,-6 5 16,0 0 1,0 0 0,0 0 0,0 0 0,0 0 0,0 0 0,1 1 0,-1-1 0,0 1-1,0-1 1,0 1 0,0 0 0,1 0 0,-1 0 0,0 0 0,0 1 0,1-1-1,-1 0 1,0 1 0,0 0 0,2 0 0,1 2 57,1 0 0,-1 0 0,-1 0 0,1 1 1,0-1-1,-1 1 0,0 0 0,0 1 0,0-1 0,0 1 0,-1-1 0,1 1 1,-1 0-1,-1 1 0,1-1 0,2 7 0,-1 0-38,0 0-1,-1 1 1,0-1 0,-1 1-1,0-1 1,-1 20 0,-1-29-54,0 0 0,0 0 0,0 0 1,-1 0-1,0 0 0,0 3 0,1-6-2,-1 1 0,1-1 0,0 0 1,0 0-1,0 1 0,0-1 0,0 0 0,-1 1 0,1-1 0,0 0 0,0 0 0,0 0 0,-1 1 1,1-1-1,0 0 0,0 0 0,-1 0 0,1 1 0,0-1 0,0 0 0,-1 0 0,1 0 0,0 0 1,-1 0-1,1 0 0,-1 0 0,1 0-1,-1 0 0,0 0 1,1-1-1,-1 1 0,1 0 1,-1-1-1,0 1 0,1-1 0,-1 1 1,1 0-1,-1-1 0,1 1 1,-1-1-1,1 0 0,-1 1 0,1-1 1,-1 0-1,-3-7-29,-1 1 0,2-1-1,-1 0 1,1 0 0,0-1 0,1 1-1,-3-13 1,2 0-152,-2-42-1,5 53 139,0 0-1,1 0 1,1-1-1,-1 1 0,2 0 1,5-16-1,-6 21 33,0 0-1,0 0 1,1 0 0,0 0-1,-1 0 1,2 0-1,-1 1 1,1 0 0,-1 0-1,1 0 1,0 0 0,0 0-1,8-4 1,-9 6 9,0 1-1,0 0 1,0 0 0,0 0 0,0 0 0,0 1-1,0-1 1,0 1 0,0 0 0,0 0 0,1 0 0,3 0-1,5 2 10,-1 0-1,12 5 1,-2-1 11,-17-5-13,11 3 27,1-1 1,0 0 0,20 0 0,-31-3-14,-1 0 0,1 0 0,-1-1 0,1 1 0,-1-1 0,1 0 0,-1 0 0,1-1-1,-1 0 1,0 1 0,0-1 0,1-1 0,-2 1 0,1 0 0,0-1 0,4-4 0,-2 1 14,-1-1 0,0 1 0,0-1 0,0 0 0,-1-1 0,0 1 0,-1-1 0,5-11-1,-4 6-1,0-1 0,-1 1 0,-1-1-1,2-19 1,-4 23-24,0 0-1,-1 0 1,0 0 0,0 0-1,-1 0 1,-1 1 0,-3-11-1,4 14-2,0 0 1,-1 0-1,0 0 0,0 1 0,-1-1 1,1 1-1,-1 0 0,0 0 0,-1 0 1,1 1-1,-10-8 0,12 10-6,-1 1 1,1-1-1,0 1 0,0 0 0,-1 0 1,1 0-1,0 0 0,-1 0 1,1 0-1,-1 1 0,1-1 0,-1 1 1,1 0-1,-1 0 0,1 0 0,-1 0 1,0 0-1,1 0 0,-1 1 1,1-1-1,-1 1 0,1 0 0,0-1 1,-1 1-1,1 0 0,0 1 1,-1-1-1,1 0 0,0 1 0,-3 1 1,3 0-1,-1 0 1,1-1-1,0 1 1,-1 0-1,1 0 1,1 0-1,-1 1 1,0-1 0,1 0-1,-1 1 1,1-1-1,0 1 1,0-1-1,1 1 1,-1-1-1,1 1 1,-1 0-1,1-1 1,0 1-1,1 6 1,1-5 2,-1 1 0,0 0 0,1 0 0,0-1 0,1 1 0,-1-1 0,1 0-1,0 0 1,0 0 0,0 0 0,1 0 0,0-1 0,0 0 0,0 1 0,0-1 0,1-1 0,0 1 0,0-1 0,0 0 0,0 0 0,0 0-1,0-1 1,1 1 0,-1-1 0,1-1 0,0 1 0,-1-1 0,1 0 0,0 0 0,0-1 0,0 1 0,0-1 0,0-1 0,-1 1 0,1-1-1,11-3 1,-8 1 6,-1 0 0,1-1 0,-1 0 0,0-1 0,-1 1 0,1-1 0,-1-1 0,0 0 0,0 0 0,-1 0 0,1-1 0,-1 0 0,-1 0 0,0 0 0,8-13 0,1-9 36,0-1 0,-2 0-1,8-34 1,8-17 1,-28 81-43,2-7 4,1 0 0,1 0 0,-1 0 0,7-8 0,-9 14-4,-1 0 0,0 0 0,1 1 0,-1-1 0,1 0 0,0 1 1,-1-1-1,1 1 0,0-1 0,-1 0 0,1 1 0,0-1 0,-1 1 0,1 0 0,0-1 1,0 1-1,0 0 0,-1-1 0,1 1 0,0 0 0,0 0 0,0 0 0,0 0 0,0 0 0,-1 0 1,1 0-1,0 0 0,0 0 0,0 0 0,0 0 0,0 0 0,-1 1 0,1-1 0,0 0 1,0 1-1,0-1 0,-1 0 0,1 1 0,0-1 0,0 1 0,-1-1 0,1 1 0,-1 0 0,1-1 1,0 1-1,-1 0 0,1-1 0,-1 1 0,1 1 0,3 4-1,3 3 7,0 0 0,0-1 0,0 0-1,12 9 1,-17-15-6,-1-1 0,1 1 0,0-1 0,0 0 0,0 0-1,0 0 1,0 0 0,0 0 0,0 0 0,0 0 0,0-1 0,1 1-1,-1-1 1,0 0 0,0 0 0,0 1 0,1-1 0,-1-1 0,0 1-1,0 0 1,1 0 0,-1-1 0,0 0 0,0 1 0,0-1 0,0 0-1,0 0 1,3-1 0,-2-1 2,0 1 0,0-1 0,0 0 0,0 0 0,-1 0 0,1-1 0,-1 1-1,0 0 1,0-1 0,0 0 0,0 1 0,0-1 0,-1 0 0,1-4 0,3-9 9,3-34 0,-6 33-13,0 6 12,9-51-13,-10 57 8,1 1 1,-1 1-1,1-1 1,0 0-1,0 0 1,1 1-1,-1-1 1,1 1-1,6-7 1,-8 10 5,0 0 0,0 0 1,0 0-1,0 0 0,1 0 1,-1 0-1,0 0 0,1 1 1,-1-1-1,1 1 0,-1-1 1,1 1-1,-1-1 0,1 1 1,-1 0-1,1-1 0,-1 1 1,1 0-1,-1 0 0,1 0 1,0 1-1,2-1 0,2 2 38,-1 0 0,0 1 0,1-1-1,9 7 1,-12-7-42,1 0 1,0 1-1,0-1 0,0-1 1,0 1-1,0 0 0,8 1 1,-11-3-87,0 0 0,0 0 0,0 0 1,0 0-1,0 0 0,1 0 0,-1 0 1,0-1-1,0 1 0,0 0 0,0-1 1,0 1-1,0 0 0,0-1 0,0 1 1,0-1-1,-1 0 0,1 1 0,0-1 1,0 0-1,0 1 0,-1-1 1,1 0-1,0 0 0,-1 0 0,1 0 1,0 0-1,-1 0 0,1 0 0,-1 0 1,0 0-1,1 0 0,-1 0 0,1-1 1,0-5-929,-1 1 0,1-1 1,-1 0-1,-1-11 0,0 10 75,-2-28-823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3:07.1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7 164 16580,'-7'2'2904,"9"-13"-1928,11-11-840,1-2-432,8-3-1328,6-1 1040</inkml:trace>
  <inkml:trace contextRef="#ctx0" brushRef="#br0" timeOffset="1">330 41 18044,'-15'52'1872,"-1"1"1289,3 0-464,11-4-937,2-8-336,22-14-416,6-3-199,12-18-225,6-10-88,3-22-248,-1-12-64,3-15-88,-3-4-96,-10-6-728,19 5-1129,-18 12 1049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0:06.5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49 0 9898,'0'0'1200,"0"3"881,-3 4-73,0 1-279,0 4-265,-2 1-312,0 3-344,0 2-408,-5 0-96,3 2-167,2-5-225,2-7-1073,13-11 785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3:09.7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139 471 14635,'10'12'1509,"0"-1"1,-1 2-1,14 23 0,-12-19-766,18 31-41,-3 2 0,-1 1 0,-3 1 0,-2 0 0,15 66 0,-35-118-698,1 0 1,-1 0 0,0 0-1,0 0 1,0 1 0,0-1-1,0 0 1,0 0 0,0 0-1,0 0 1,0 0 0,0 1-1,0-1 1,0 0 0,0 0-1,0 0 1,0 0 0,0 0-1,0 1 1,0-1 0,0 0-1,0 0 1,0 0 0,-1 0-1,1 0 1,0 1 0,0-1-1,0 0 1,0 0-1,0 0 1,0 0 0,0 0-1,0 0 1,0 0 0,-1 0-1,1 1 1,0-1 0,0 0-1,0 0 1,0 0 0,0 0-1,-1 0 1,1 0 0,0 0-1,0 0 1,0 0 0,0 0-1,0 0 1,-1 0 0,1 0-1,0 0 1,0 0 0,0 0-1,0 0 1,0 0 0,-1 0-1,1 0 1,0 0 0,0 0-1,0 0 1,0-1 0,-10-3 94,-2-6-58,1 1-1,0-2 1,-16-19 0,-28-42-59,33 40-3,-18-22-200,-52-97 1,80 127 149,1-1 0,0 0 1,2-1-1,1 0 0,1 0 0,2 0 1,-4-30-1,8 35 168,0 0 0,1-1-1,1 1 1,1 0 0,1 0-1,1 0 1,1 1 0,0-1 0,2 1-1,0 0 1,1 0 0,12-18 0,-20 37-90,3-3 92,-1-1 1,1 1-1,0 0 0,1 0 0,6-7 0,-9 10-73,0 0 0,0 0 0,0 1 0,1-1 1,-1 0-1,0 1 0,0-1 0,1 1 0,-1-1 0,0 1 0,1 0 0,-1-1 0,0 1 0,1 0 0,-1 0 0,0 0 0,1 0 0,-1 0 0,1 0 0,-1 1 0,0-1 1,1 0-1,-1 1 0,0-1 0,0 1 0,1-1 0,-1 1 0,0 0 0,1 0 0,5 4 81,-1-1 1,0 1-1,-1 1 0,1-1 1,8 12-1,23 38 471,-30-45-466,102 145 1203,19 29-734,-114-161-620,38 57 131,-44-69-241,0-1 0,1 0 0,0 0 0,1-1 0,10 8-1,-17-15-198,0 0 0,0 0 0,0-1-1,1 1 1,5 1 0,-9-3 292,0 0 0,0 0 0,0 0 0,1 0 0,-1 0-1,0 0 1,0 0 0,0 0 0,0 0 0,0 0 0,1 0 0,-1 0 0,0 0 0,0 0 0,0 0 0,0 0 0,0 0 0,1 0 0,-1-1 0,0 1 0,0 0 0,0 0 0,0 0 0,0 0 0,0 0 0,0 0 0,0 0 0,1 0 0,-1-1 0,0 1 0,0 0 0,0 0 0,0 0 0,0 0 0,0 0 0,0-1 0,0 1 0,0 0 0,0 0-1,0 0 1,0 0 0,0 0 0,0-1 0,0 1 0,0 0 0,0 0 0,-1-7-1106,0 4 532,-1 0 0,0 0 1,0 0-1,0 0 0,0 0 0,-1 1 0,-3-5 0,4 5 397,-14-13-1320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3:09.9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1 256 16676,'0'3'1592,"3"-3"1048,6-1-167,10-10-729,-5-6-335,14-9-561,1-3-328,1-6-416,1-1-232,-4 3-1168,-7 1-913,10-6 1073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3:10.1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42 13 20404,'-11'9'2113,"6"6"1240,-4-4-1849,1-6-448,7-1-904,-7-6-304,12-9-1192,5-2-905,4-18 1129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3:11.1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253 596 15219,'-1'1'266,"0"-1"1,0 1-1,0-1 0,1 1 0,-1-1 1,0 1-1,1 0 0,-1-1 0,0 1 1,1 0-1,-1 0 0,1-1 0,-1 1 1,1 0-1,0 0 0,-1 0 0,1 0 1,0 0-1,0-1 0,-1 1 0,1 0 0,0 0 1,0 0-1,0 0 0,0 0 0,0 1 1,4 31 1420,-2-21-898,11 121 1510,-15-129-2258,-2-7-24,-3-7 4,-64-161 50,43 97-90,7 18-24,-50-132-181,56 140 125,-19-98 1,32 133 96,1 6 20,0 0-1,0-1 1,0 1-1,1 0 1,0 0-1,0 0 1,1 0-1,1-9 1,-1 15-4,-1 0-1,0 0 1,0 0 0,1 0 0,-1 0 0,1 0 0,-1 0-1,1 1 1,-1-1 0,1 0 0,-1 0 0,1 1 0,0-1-1,-1 0 1,1 1 0,0-1 0,0 0 0,-1 1 0,1-1-1,0 1 1,0-1 0,1 1 0,0-1 23,-1 1 1,1 0-1,-1 0 1,0 0-1,1 0 0,-1 0 1,1 1-1,-1-1 1,1 0-1,-1 1 1,0-1-1,1 1 1,1 0-1,3 3 162,0 0 1,0 0-1,0 1 0,9 8 1,50 48 1239,82 59 0,-4-8-1107,-120-91-317,-1 0-1,-1 1 1,35 49 0,-51-63-67,0 1 0,-1-1 0,7 18 0,-10-23-63,0 0 0,0 0-1,0 0 1,-1 1 0,1-1 0,-1 0 0,0 0 0,0 1 0,0-1 0,0 0 0,0 0 0,-1 1 0,1-1 0,-3 4 0,3-5-89,-1-1-1,0 0 1,0 0 0,0 1 0,0-1 0,0 0-1,-1 0 1,1 0 0,0 0 0,0 0 0,-1-1-1,1 1 1,0 0 0,-1 0 0,1-1 0,-1 1-1,1-1 1,-1 0 0,1 1 0,-1-1-1,-2 0 1,-2 1-598,0-1 0,0 0 0,0 0 0,-8-2 0,-17-6-911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3:11.4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2 322 12187,'-2'11'2616,"2"-4"2857,9-13-2952,6-5-137,11-14-711,10-6-289,5-4-576,3-2-280,-2 2-400,-5 2-272,-6 2-832,0-2-704,-9 0 423,-4 4 193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3:11.7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27158,'18'15'1768,"-2"3"449,-1 2-713,-6-3-1384,-1-3-120,-7-6 0,-1-5 0,-3 1 0,-3-4-2385,-3-9 1697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3:14.8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138 1020 5401,'-9'0'607,"0"0"0,0 0-1,0 1 1,0 0 0,0 1-1,0 0 1,0 0 0,1 0 0,-1 2-1,1-1 1,0 1 0,0 0-1,0 0 1,-8 7 0,18-12-249,0 1 0,0-1 0,1 1 0,-1 0 0,0 0 0,0-1 0,0 1 0,1 1 0,-1-1 0,0 0 0,0 0 0,0 1 0,1 0 0,2 0 0,1 1-199,-1 0 0,1 0 0,-1 1 0,0-1 0,0 1 0,9 6-1,2 5 252,-2 1 0,25 31-1,-2-3 16,-15-18-215,2-2 0,0 0 0,1-2 0,2-1 0,0-1 0,1-1 0,1-1 0,44 18 0,189 49 1257,-34-12-1060,-160-46-373,24 9 15,122 30 0,-194-61-35,0-1 1,0-1 0,0 0 0,0-2 0,0 0-1,0-1 1,0-1 0,0-1 0,-1-1 0,20-6-1,40-15 60,103-30 30,-86 34-81,-42 10-21,98-33 0,-136 38 0,0-1-1,-1-1 1,1 0-1,-2-1 1,1-1-1,-1 0 1,-1-1-1,0 0 1,0-1-1,13-16 1,-9 4 2,-1 0 1,0-1-1,17-40 1,25-86 35,-50 127-29,-1 0 0,-1-1 0,-1 1 0,-2-1-1,0 0 1,-1-1 0,-2 1 0,-1 0-1,0 0 1,-2 0 0,-1 0 0,-7-25-1,-12-26 313,-2 1-1,-65-130 0,75 180-317,0 1-1,-2 0 0,-1 1 0,0 1 0,-2 1 1,0 0-1,-2 2 0,0 1 0,-1 0 0,-30-17 1,12 12-11,-1 1 0,0 2 1,-2 2-1,0 2 0,-69-15 0,62 21-1,-1 3 0,-89-3 0,-105 16-6,150-2 6,44-2-15,-251 16-153,246-12 143,0 3 0,1 3 1,-69 23-1,104-27 12,0 1 0,1 1 1,1 0-1,0 2 0,0 0 1,1 1-1,0 1 0,2 1 0,-1 0 1,2 1-1,0 1 0,1 0 1,1 1-1,0 0 0,2 1 0,0 1 1,1 0-1,-9 25 0,5-4 6,3-1 0,1 2-1,-8 77 1,13-57 20,3 1 0,7 64 0,-2-99 6,1 0 0,1-1 0,1 1 0,2-1-1,0-1 1,2 0 0,23 43 0,-22-49 27,1-1 1,0-1-1,2 0 1,0-1 0,1 0-1,1-2 1,0 1-1,1-2 1,1 0-1,22 13 1,-18-15 24,1-1 0,0-1 1,1-2-1,0 0 0,0-1 0,0-1 1,49 4-1,8-5-564,90-6 1,-149 0 226,99-3-1727,6-8 661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3:18.8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19108,'5'28'1304,"12"12"721,10 8-137,14 12-327,1 2-217,4 12-504,-11 5-232,1 3-368,3 2-88,-12-16-88,4-9-120,-7-22-384,-11-12-208,-6-14-488,-7-5-233,-14-12-319,-3-8-728,-3-7 1439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3:19.2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1 461 14835,'0'-10'550,"0"1"-1,1-1 0,0 1 1,1 0-1,0-1 0,1 1 1,-1 0-1,9-16 0,2-1 737,25-38 0,-18 33-455,2 0 0,37-39 0,-45 56-630,0 1 0,1 0 1,0 1-1,1 1 0,0 0 0,28-13 0,-26 16-63,1 1-1,0 0 1,33-7-1,-45 13-97,-1 0 0,1 0 0,0 0 0,0 1 0,-1 0 0,1 0 0,0 1 0,0 0 0,-1 0 0,1 0 0,0 1 0,-1 0 0,1 1 0,7 3 0,-11-4-24,0 0 1,0 0-1,0 1 1,0-1-1,-1 1 1,1-1-1,-1 1 1,0 0-1,0 0 1,0 0-1,0 0 1,2 6-1,-2-3 1,0 0-1,0 0 0,-1 0 0,0 0 0,0 0 0,0 12 0,-2-3 2,0-1 0,-1 0-1,-1 0 1,0 0 0,-9 23-1,8-23-23,-2-1 0,1 0 0,-2 0 0,0-1 0,0 0 0,-1 0 0,-1 0 0,0-1 0,-1 0 0,0-1 0,0 0 0,-1-1 0,0 0 0,-1-1 0,0 0 0,0-1 0,-14 7 0,12-8-408,0 0-1,-1-1 0,1 0 0,-1-1 0,0-1 1,-18 2-1,31-5 224,1 0 0,0 0 0,-1 0 0,1 0 0,-1 0 0,1 0 1,0 0-1,-1 0 0,1-1 0,0 1 0,-1-1 0,1 1 0,0-1 0,0 1 0,-1-1 0,1 0 0,0 1 0,0-1 0,0 0 1,0 0-1,0 0 0,0 0 0,0 0 0,-1-1 0,-2-17-1336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3:19.5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72 1 13107,'2'10'1504,"-1"1"0,1 0 0,-1 10-1,-3 4-48,-3 28 0,-1 0 110,5-45-1354,1 0 0,1 0 0,-1-1 0,1 1-1,1 0 1,-1-1 0,1 1 0,1-1 0,-1 0 0,1 1 0,7 11 0,-8-16-157,0 0 0,0 0 1,0 0-1,0-1 0,0 1 1,1-1-1,-1 1 0,1-1 1,0 0-1,0 0 0,0 0 1,0 0-1,0-1 0,0 1 1,0-1-1,0 0 0,0 0 1,1 0-1,-1 0 0,1 0 1,-1-1-1,0 0 0,1 0 1,-1 0-1,1 0 0,-1 0 1,1 0-1,5-2 0,-3-1 9,1 1 0,0-1-1,-1 0 1,1-1 0,-1 1 0,0-1-1,0-1 1,-1 1 0,1-1 0,-1 0-1,0 0 1,0 0 0,-1-1 0,1 0-1,-1 0 1,-1 0 0,1 0 0,-1-1-1,0 1 1,2-8 0,-4 11-47,0 0 0,-1 0 0,0 0 0,1 0 1,-1 1-1,0-1 0,0 0 0,0 0 0,-1 0 0,1 0 1,-1 0-1,0 0 0,0 1 0,1-1 0,-2 0 0,-1-3 0,1 2-3,-1 0 0,0 0 0,0 1-1,0-1 1,0 1 0,-1 0 0,0 0-1,1 0 1,-6-3 0,-6-2-275,-1 0 0,0 1 0,0 1 0,-23-6 0,16 6-1483,0-2 0,1 0 0,0-1 0,-23-13 0,37 14 161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0:32.6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68 307 7602,'-9'2'1989,"0"0"0,0 1 1,-10 6-1,19-9-1878,-1 0 1,1 0-1,-1 1 0,1-1 0,0 0 0,-1 0 0,1 0 0,-1 0 0,1 1 0,-1-1 0,1 0 1,-1 0-1,1 0 0,-1 0 0,1 0 0,-1 0 0,1 0 0,0 0 0,-1-1 0,1 1 0,-1 0 0,1 0 1,-1 0-1,1 0 0,-1 0 0,1-1 0,0 1 0,-1 0 0,1-1 0,-1 1 0,1 0 0,0 0 1,-1-1-1,1 1 0,-1-1 0,-5-4 2581,9 6-2555,0-1-1,-1 0 0,1 0 0,-1 0 1,1 0-1,0 0 0,-1 0 0,1-1 1,-1 1-1,1-1 0,-1 0 0,1 0 1,-1 0-1,1 0 0,3-3 1,-1 2 10,11-6 146,-1-1 0,1 0 0,-1-2 0,-1 1 0,18-18 0,60-71 390,-10 10-704,-76 84-405,0 0 0,0 0 0,1 0 0,-1 1 0,1-1 1,0 2-1,11-6 0,-23 14-4544,-13 10 6783,1-3-1196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3:19.8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1 17556,'-1'4'595,"0"1"0,0 0 1,1 0-1,0 0 0,0 0 1,0-1-1,0 1 0,1 0 1,-1 0-1,1 0 0,3 9 1,3 4 805,13 28 0,-19-45-1344,9 17 461,0 0 0,1-1 1,1 0-1,16 17 0,61 56 665,10 12-577,-98-100-621,63 81 207,-57-74-444,-2 1 0,1-1 0,-2 1-1,1 0 1,-1 0 0,-1 1 0,4 14-1,-7-25 190,0 0 0,0 0-1,0 1 1,0-1 0,0 0-1,0 0 1,0 0 0,0 0-1,0 1 1,0-1 0,0 0-1,0 0 1,0 0 0,1 0-1,-1 0 1,0 1 0,0-1-1,0 0 1,0 0 0,0 0-1,0 0 1,0 0 0,1 0-1,-1 1 1,0-1 0,0 0-1,0 0 1,0 0 0,0 0-1,1 0 1,-1 0 0,0 0-1,0 0 1,0 0 0,0 0-1,1 0 1,-1 0 0,0 0-1,0 0 1,0 0-1,0 0 1,1 0 0,-1 0-1,0 0 1,0 0 0,0 0-1,0 0 1,1 0 0,-1 0-1,0 0 1,0 0 0,0-1-1,0 1 1,0 0 0,1 0-1,-1 0 1,0 0 0,0 0-1,0 0 1,8-9-1686,-7 9 1552,11-13-491,2 0-139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3:20.8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37 166 10730,'-1'-1'318,"0"1"0,-1 0-1,1 0 1,-1 0-1,1 1 1,-1-1 0,1 0-1,0 0 1,-1 1 0,1-1-1,-1 1 1,1-1 0,0 1-1,0 0 1,-1 0 0,1-1-1,0 1 1,-2 1-1,2 1 259,0-1-1,0 0 0,0 0 1,0 0-1,0 0 1,0 1-1,0-1 0,1 0 1,-1 1-1,1 4 0,0-3-299,0 0 1,0 1-1,0-1 0,1 0 0,-1 0 0,1 0 1,0 1-1,1-1 0,-1 0 0,1-1 0,0 1 1,0 0-1,0 0 0,0-1 0,4 5 0,-2-2-112,2 0 1,-1 0-1,1 0 0,-1-1 0,1 0 0,1 0 0,8 4 0,-11-6-135,1-1 0,-1 0 0,1 0 0,-1-1 0,1 0 1,0 1-1,0-2 0,-1 1 0,1 0 0,0-1 0,0 0 0,0 0 0,0 0 0,0-1 0,0 0 0,-1 0 0,1 0 0,0 0 0,-1-1 0,1 0 1,7-4-1,-7 3-26,-1 1 0,1-2 0,-1 1 0,0 0 0,0-1 0,0 0 0,0 0 0,0 0 0,-1-1 0,0 1 0,0-1 0,0 1 0,-1-1 0,0 0 0,1 0 0,-2 0 0,1 0 0,-1-1 0,2-5 0,-1-12-24,0 1 0,-2-40 0,-1 49 4,-1-1 0,0 1-1,0 0 1,-2 1 0,0-1 0,-5-13-1,0 11 0,9 15 18,0 0 0,0 0 0,0 0 0,0 0 0,0 0 0,0-1 0,0 1 0,0 0 0,0 0 1,0 0-1,0 0 0,0 0 0,0 0 0,0 0 0,0 0 0,-1-1 0,1 1 0,0 0 0,0 0 0,0 0 1,0 0-1,0 0 0,0 0 0,0 0 0,0 0 0,-1 0 0,1 0 0,0 0 0,0 0 0,0 0 1,0 0-1,0 0 0,0 0 0,0 0 0,-1 0 0,1 0 0,0 0 0,0 0 0,0 0 0,0 0 0,0 0 1,0 0-1,-1 0 0,1 0 0,0 0 0,0 0 0,0 0 0,0 0 0,0 0 0,0 0 0,0 0 0,0 0 1,-1 0-1,1 1 0,0-1 0,0 0 0,0 0 0,0 0 0,0 0 0,0 0 0,0 0 0,0 0 1,0 1-1,0 8 18,4 15 85,0 0 1,2 0 0,1-1-1,1 0 1,21 41-1,68 104 627,-97-167-725,33 51 222,56 94 201,-75-120-385,-2 1 0,0 0 1,12 44-1,-22-63-39,0 1 0,-1-1 1,0 1-1,0-1 0,-1 1 0,0 0 0,-1-1 0,1 1 1,-2-1-1,1 1 0,-1-1 0,-1 1 0,0-1 0,0 0 1,0 0-1,-1 0 0,0-1 0,-1 0 0,1 1 0,-1-1 0,-1-1 1,-8 10-1,6-8 6,-1-1 0,0 1 0,-1-2 1,1 1-1,-1-1 0,-1-1 0,1 1 0,-1-2 0,0 0 1,0 0-1,0-1 0,-1 0 0,1-1 0,-1 0 1,-20 0-1,25-2-6,1 0 1,0-1-1,-1 0 0,1 0 1,0 0-1,0-1 0,-11-4 1,14 5-5,1-1-1,-1 1 1,0-1 0,0 0 0,1 1-1,0-1 1,-1-1 0,1 1 0,0 0-1,0 0 1,0-1 0,0 1 0,0-1-1,1 0 1,-1 0 0,1 1 0,-2-6-1,1 2-3,1 0-1,0-1 0,0 1 0,1 0 0,0 0 0,0 0 0,1 0 0,-1 0 0,1-1 0,0 1 0,3-7 0,4-10-300,16-34 1,-10 26-309,23-70-3498,-6 13-4242,-8 32 4816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3:21.4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1 236 16812,'18'36'4000,"44"85"3111,-40-88-6184,-16-27-825,-1 1 0,0 1-1,-1-1 1,0 1 0,0 0 0,4 12-1,-8-12-41,-5-13-29,-6-12 1,4 1-24,1 0 0,0-1 0,1 0 0,1 0 0,1 0 0,0 0 0,1-1 0,1 1 0,0-1 0,2 0 0,3-23 0,-4 38 9,1-1 0,0 0 0,0 0 0,0 1 0,1-1-1,-1 1 1,1-1 0,0 1 0,0 0 0,0-1 0,1 1 0,-1 0 0,1 1 0,-1-1-1,1 0 1,0 1 0,0-1 0,0 1 0,1 0 0,-1 0 0,0 0 0,1 1 0,-1-1 0,1 1-1,0 0 1,-1-1 0,1 2 0,0-1 0,4 0 0,-4 1 63,1 0 0,0 0 0,0 0 0,0 0 0,0 1 0,0 0 0,-1 0 0,1 0 0,0 1-1,-1 0 1,1 0 0,-1 0 0,0 0 0,1 0 0,-1 1 0,0 0 0,0 0 0,-1 0 0,1 1 0,-1-1 0,1 1 0,4 6 0,-4-3-43,0 0 0,-1 0 1,0 0-1,0 1 0,0-1 1,-1 1-1,0-1 0,0 1 0,-1 0 1,0 8-1,0-3 1,-2 0 1,1 0-1,-2 0 0,0 0 1,-4 13-1,3-18-38,0-9 0,0-16 0,3-10 0,0 1 0,2-1 0,1 1 0,1-1 0,1 1 0,1 0 0,2 0 0,0 1 0,2 0 0,23-43 0,-29 61 0,0 0 0,0 1 0,0 0 0,1 0 0,7-6 0,-10 10 0,0 0 0,0 0 0,0 1 0,0-1 0,1 1 0,-1-1 0,0 1 0,1 0 0,-1 0 0,1 0 0,0 0 0,-1 1 0,1-1 0,0 1 0,-1-1 0,1 1 0,5 0 0,-6 1 0,1 0 0,-1 0 0,0 0 0,1 0 0,-1 0 0,0 0 0,1 1 0,-1-1 0,0 1 0,0 0 0,0-1 0,0 1 0,-1 0 0,1 0 0,0 0 0,-1 1 0,1-1 0,0 3 0,12 13 0,40 53 0,-1 9 0,-29-41 0,-8-15 0,-16-24-1,0 0 0,0 0 1,0 0-1,0 0 0,0 0 0,1 0 1,-1 0-1,0 0 0,0 0 0,0 0 1,0 1-1,0-1 0,0 0 0,0 0 1,0 0-1,1 0 0,-1 0 0,0 0 1,0 0-1,0 0 0,0 0 0,0 0 1,0 0-1,0 0 0,0-1 0,1 1 1,-1 0-1,0 0 0,0 0 0,0 0 1,0 0-1,0 0 0,0 0 0,0 0 1,0 0-1,0 0 0,0 0 0,1 0 1,-1 0-1,0 0 0,0-1 0,0 1 1,0 0-1,0 0 0,0 0 0,0 0 0,0 0 1,0 0-1,0 0 0,0 0 0,0 0 1,0-1-1,0 1 0,0 0 0,0 0 1,2-6-189,-1-8-709,-1 0 0,0 0 0,-4-24 0,1 4-1382,3-10-774,6-3 1233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3:22.0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9 695 16091,'66'-66'7138,"-57"56"-6080,0-1 0,-1-1-1,0 0 1,9-19 0,-17 30-1030,1 1 0,-1-1 0,1 0 1,-1 0-1,0 0 0,1 1 0,-1-1 0,0 0 0,0 0 0,1 0 0,-1 0 1,0 1-1,0-1 0,0 0 0,0 0 0,0 0 0,0 0 0,0 0 0,-1 0 1,1 1-1,0-1 0,0 0 0,-1 0 0,1 0 0,-1 1 0,1-1 1,0 0-1,-2-1 0,1 2-20,0-1 0,0 0-1,-1 1 1,1-1 0,0 1 0,-1 0 0,1-1 0,0 1 0,-1 0 0,1 0-1,-1 0 1,1 0 0,0 0 0,-1 0 0,1 0 0,-1 1 0,-1 0 0,-2 0-14,0 1 1,0 0 0,1 0 0,-1 0 0,1 1 0,0-1 0,0 1-1,0 0 1,0 1 0,0-1 0,1 1 0,-1-1 0,1 1 0,0 0-1,0 0 1,0 0 0,1 1 0,-1-1 0,1 1 0,-2 5-1,0 3 6,0-1 0,0 1 0,1-1 0,1 1 0,0 0-1,0 23 1,2-32 14,0 1 0,1 0 0,-1 0 0,1 0 0,0-1-1,0 1 1,1 0 0,-1-1 0,1 1 0,0-1 0,0 0 0,1 1-1,2 3 1,-3-6 4,0 0-1,0 0 1,0 0-1,0 0 0,0 0 1,1-1-1,-1 1 1,1 0-1,-1-1 1,1 0-1,0 0 0,-1 0 1,1 0-1,0 0 1,0 0-1,-1-1 1,1 1-1,0-1 0,0 0 1,0 0-1,0 0 1,5-1-1,-4 0 9,0 1 0,0-1 0,0-1 0,0 1 0,0-1 0,-1 1 0,1-1 0,0 0 1,-1 0-1,1-1 0,-1 1 0,0-1 0,1 0 0,-2 0 0,1 0 0,0 0 0,0 0 0,-1 0 0,4-8 0,2-4 70,-1-1-1,-1 1 1,7-28 0,-7 21-29,21-100 199,-14 57-179,-13 61-34,1 0-1,0 0 1,0 0-1,0 1 0,1-1 1,-1 1-1,1-1 1,0 1-1,0-1 1,0 1-1,0 0 1,5-5-1,-5 7-20,0-1 0,0 1 1,1 0-1,-1 0 0,0 0 1,1 0-1,-1 0 0,1 0 0,-1 1 1,1-1-1,-1 1 0,1-1 0,-1 1 1,1 0-1,-1 0 0,1 0 1,0 1-1,-1-1 0,4 1 0,1 1-22,-1 0-1,1 0 1,-1 1-1,0-1 1,1 1-1,-1 0 1,-1 1-1,1 0 1,0 0-1,7 7 1,3 5 15,26 32 0,-39-44-25,1 1 0,1 0 0,-1-1 0,11 8 0,-14-11 0,1 1 0,-1-1 0,1 0 0,0 0 0,0 0 0,-1 0 0,1-1 0,0 1 0,0 0 0,0-1 0,0 1 0,0-1 0,0 0 0,0 0 0,0 0 0,2 0 0,-3 0 0,0-1 0,0 0 0,0 1 0,0-1 0,-1 0 0,1 0 0,0 1 0,0-1 0,-1 0 0,1 0 0,0 0 0,-1 0 0,1 0 0,-1 0 0,1 0 0,-1 0 0,1 0 0,-1 0 0,0 0 0,0-1 0,0 1 0,1 0 0,-1 0 0,0-1 0,0-1 0,9-53 0,-4 21 0,19-68 0,-21 94 0,0-1 0,1 1 0,0 0 0,0 1 0,1-1 0,0 1 0,1 0 0,0 0 0,0 0 0,1 1 0,14-12 0,-16 15-2,1 0 1,-1 1-1,1 0 0,0 0 1,0 0-1,0 1 0,11-3 1,0 2-33,27-2 0,-16 2-22,-24 3-62,0-1 0,0 0 0,0-1 0,0 1 1,0-1-1,0 1 0,0-1 0,0 0 0,-1-1 1,1 1-1,-1-1 0,0 1 0,0-1 0,1 0 1,3-6-1,3-4-577,-1 0 0,14-27 1,10-24-337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3:27.5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138 1374 11402,'0'-3'200,"0"-1"-1,1 0 0,0 1 0,0-1 0,0 1 1,0 0-1,1-1 0,-1 1 0,1 0 0,0-1 0,0 1 1,0 0-1,4-4 0,-6 7-186,1 0-1,-1 0 1,0 0 0,1 0-1,-1 0 1,0 0 0,1 0-1,-1 0 1,0 0 0,1 0-1,-1 0 1,1 0 0,-1 0-1,0 0 1,1 0 0,-1 0-1,0 0 1,1 1 0,-1-1-1,0 0 1,0 0 0,1 0-1,-1 1 1,0-1 0,1 0-1,-1 0 1,0 1 0,0-1-1,0 0 1,1 0 0,-1 1-1,0-1 1,0 0-1,0 1 1,1 0 0,0 1 50,12 12 116,-2 0 187,18 17 0,-18-21-158,10 8 666,24 18-1,-36-30-551,1 0 0,0-1 1,0 0-1,0 0 0,22 6 1,-3-5 241,0 0 0,45 2 0,64-5 366,-97-3-707,22 1 44,363 12 777,-132 16-641,-94-9-183,273-8 845,-325-13-886,145-8-67,-213 2-92,129-29 0,7-21 93,238-98-1,-310 104 753,-129 44-765,0 0 0,0-1 0,-1-1 0,0-1 0,15-12 0,58-61 220,-64 60-274,4-4 10,-1 0 0,-1-2 0,-2 0 1,24-41-1,-42 63 11,-2-1 0,1 0 0,-1 0 0,0 0 0,-1 0 0,0 0 0,0-1 0,-1 1 0,0-1 0,0 1-1,-2-17 1,0 13-10,-1 1 0,-1 0-1,0-1 1,0 2 0,-1-1-1,-1 0 1,-10-19 0,-3 3-40,-1 2 0,0 0 0,-2 1 1,-1 1-1,-38-30 0,-3 0-42,-107-67-1,130 96-5,-1 1 0,-1 3 0,-1 1 0,-55-15 0,-149-20-206,-3 20-618,-154-31-1050,399 64 1889,-228-49-374,165 38 370,-99-3-1,21 15 6,1 7 1,-145 24-1,-283 76-50,537-99 61,-139 33-13,146-31 15,0 0 1,0 2-1,-48 28 0,55-27 0,2 1 1,0 0 0,0 2-1,2 1 1,0 0 0,1 1-1,0 1 1,2 1 0,0 0-1,-12 24 1,-27 54-9,-92 198-11,145-294 22,-51 147-15,45-126 13,2 0 0,1 0 0,1 1 0,-1 38 0,5-36 39,1 0 0,0 0 1,2-1-1,1 0 0,12 36 1,-13-49 20,1-1 1,0 1 0,0-1 0,1-1 0,1 1-1,0-1 1,0 0 0,1 0 0,0-1 0,1 0-1,0 0 1,0-1 0,15 10 0,-7-9 41,1 0 1,-1-2 0,1 0-1,0-1 1,1 0 0,0-2-1,0 0 1,0-1 0,34 0-1,15-3 125,92-11 0,-156 10-222,130-15-78,117-9-1478,-134 28 874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3:34.4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278 3540 2545,'-2'9'11545,"1"-7"-9957,1-2-1561,0 0 1,0 0-1,0 0 1,0 0-1,1 0 1,-1 0-1,0 0 0,0 0 1,0 0-1,0 0 1,0-1-1,0 1 1,0 0-1,0 0 0,0 0 1,0 0-1,0 0 1,0 0-1,0 0 1,0 0-1,0 0 0,0 0 1,0-1-1,0 1 1,0 0-1,0 0 0,0 0 1,0 0-1,0 0 1,0 0-1,0 0 1,0 0-1,0 0 0,0 0 1,0-1-1,0 1 1,0 0-1,0 0 1,0 0-1,0 0 0,0 0 1,0 0-1,0 0 1,0 0-1,0 0 1,-1 0-1,1 0 0,0 0 1,0 0-1,0-1 1,0 1-1,0 0 1,0 0-1,0 0 0,0 0 1,0 0-1,0 0 1,-1 0-1,1 0 1,0 0-1,0 0 0,0 0 1,5-2 1725,-4-3-1348,0 0 0,-1 0 0,1 0 0,-1 0 0,0-7 0,0-15-104,5-16 122,-2-1-1,-1 1 0,-3 0 1,-12-86-1,10 103-372,1-1-1,2 1 0,0-1 0,6-40 0,1-35 292,2-123 1550,-14-87-1760,-1 211-95,5 85-4,-2-1-1,1 1 1,-10-29 0,-21-45 86,22 64-106,2 0-1,0-1 1,1 0-1,-4-35 1,8-134 26,5 112 13,14-248 405,-12 286-313,-5-56-1,3-39-125,1 114-16,5-78 13,-7 88-10,-1 0 1,-1 1-1,0-1 1,-6-21-1,2 15 9,0-1 1,2 0-1,1 0 0,1 0 1,2-42-1,19-185-12,-18 236 25,-1-1-1,-1 1 0,-5-29 0,3 24 21,-1-29 1,5 37-37,-2 0-1,1 1 1,-2-1 0,0 1 0,0-1 0,-1 1 0,0-1 0,-1 1-1,-5-11 1,1 4 229,7 13-178,-1 1 0,0 0 0,0 0-1,0-1 1,0 1 0,-6-6 0,8 10-61,-1 0 1,1 0 0,0 0-1,0 0 1,-1 0 0,1 0-1,0 0 1,0 0 0,0 0-1,-1 0 1,1 0 0,0 0-1,0 0 1,0 0 0,-1 1-1,1-1 1,0 0 0,0 0-1,0 0 1,-1 0 0,1 0-1,0 1 1,0-1 0,0 0-1,0 0 1,0 0 0,-1 0-1,1 1 1,0-1 0,0 0-1,0 0 1,0 1 0,0-1-1,0 0 1,-4 9 19,3-9-15,-14 34 142,1 0 1,-18 68 0,-3 74-115,34-169-30,0-2 11,0 1-1,0 0 1,0-1 0,-1 1-1,0-1 1,-4 10-1,6-15-11,0 0 0,0 0-1,0 0 1,0 0 0,0-1 0,0 1-1,0 0 1,0 0 0,0 0 0,0 0-1,0 0 1,0 0 0,0 0-1,0 0 1,-1 0 0,1 0 0,0 0-1,0 0 1,0 0 0,0 0-1,0-1 1,0 1 0,0 0 0,0 0-1,0 0 1,0 0 0,0 0 0,0 0-1,0 0 1,0 0 0,0 0-1,0 0 1,0 0 0,0 0 0,-1 0-1,1 0 1,0 0 0,0 0-1,0 0 1,0 0 0,0 0 0,0 0-1,0 0 1,0 0 0,0 0 0,0 0-1,0 0 1,0 0 0,0 0-1,-1 0 1,1 0 0,0 0 0,0 0-1,0 0 1,0 0 0,0 0-1,0 0 1,0 0 0,0 0 0,0 1-1,0-1 1,0 0 0,0 0 0,0 0-1,0 0 1,0 0 0,0 0-1,-1-10 113,2-12 25,16-34-53,-3 12-94,26-75-10,-15 49-28,-23 64 43,11-28-3,-12 33 6,-1-1 0,1 1 0,0-1-1,0 1 1,0 0 0,0-1 0,0 1 0,0 0 0,0 0 0,1-1 0,-1 1 0,0 0 0,1 0 0,-1 1 0,0-1 0,4-1 0,-4 2 1,0 0 1,1 0 0,-1 0 0,0 1-1,0-1 1,0 0 0,1 1 0,-1-1-1,0 1 1,0 0 0,0-1 0,0 1-1,0 0 1,0-1 0,2 3 0,7 4 23,8 1 23,-2 0 0,1 1 0,-1 1 0,0 1-1,13 12 1,67 69 33,-92-89-73,-1 1 0,-1-1-1,1 1 1,0 0 0,-1 0 0,0 0-1,0 0 1,0 0 0,0 0 0,1 6-1,-3-8 14,1 0 0,-1-1-1,0 1 1,0 0-1,0 0 1,0 0 0,-1 0-1,1-1 1,0 1-1,-1 0 1,1 0 0,-1-1-1,1 1 1,-1 0-1,0-1 1,0 1 0,0-1-1,0 1 1,0-1 0,0 1-1,0-1 1,-1 0-1,1 1 1,0-1 0,-1 0-1,1 0 1,-1 0-1,-2 1 1,-19 10 38,0-1 0,-1-1 0,0-1 1,0-2-1,-1 0 0,0-1 0,-36 3 0,60-9-117,0 0-1,0 0 0,0 0 0,0 0 0,0 0 0,1 0 0,-1 0 1,0 0-1,0 0 0,0-1 0,0 1 0,1 0 0,-2-1 0,2 1-18,-1 0 0,1 0-1,0-1 1,0 1 0,0 0-1,-1 0 1,1 0-1,0-1 1,0 1 0,0 0-1,0 0 1,0-1 0,0 1-1,0 0 1,0 0-1,0-1 1,0 1 0,-1 0-1,1 0 1,0-1 0,0 1-1,0 0 1,1 0 0,-1-1-1,0 1 1,0 0-1,0-1 1,1-1-597,0 0-1,0 0 1,0 0 0,0 0 0,0 1-1,1-1 1,1-2 0,15-16-2639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3:55.0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412 1168 9410,'0'-1'111,"-7"-20"2756,6 20-2794,1 1 1,0-1-1,0 1 1,0-1-1,0 1 0,-1-1 1,1 1-1,0-1 1,0 0-1,0 1 0,0-1 1,1 1-1,-1-1 0,0 1 1,0-1-1,0 1 1,0-1-1,0 1 0,1-1 1,-1 1-1,0-1 1,0 1-1,1-1 0,-1 1 1,0-1-1,1 1 1,-1-1-1,1 1 0,-1 0 1,1-1-1,3 0 117,0-1 1,-1 1-1,1 1 0,0-1 1,0 0-1,0 1 1,4 0-1,-2 0 67,0 0 1,-1-1-1,11-2 1,32-10 1369,58-13 770,-90 23-2159,0 1-1,-1 1 1,1 0 0,0 1-1,15 3 1,23 6 328,59 19 0,14 4-40,-38-17-198,0-3 0,0-4-1,1-4 1,0-4 0,111-15 0,-1-16 373,21-4-167,-166 30-480,84 4-1,53 14-19,106 0-38,-51-34 15,-22 1 157,-176 17 7,117-7 666,-132 6-660,-1-2-1,61-18 1,59-37 8,-147 58-180,0 0-1,0-1 1,0 0-1,0 0 1,0-1-1,-1 1 1,0-1 0,7-9-1,-3 1 12,0 0 0,12-26 0,12-15 13,-24 41-31,-1 0 0,0 0-1,11-28 1,-14 26-2,0-1 0,4-26 0,-8 34 3,0 0-1,-1 0 0,0-1 0,0 1 0,-1 0 0,0 0 1,-3-10-1,1 6-7,-1 0 1,0 0-1,-1 1 1,0-1-1,-1 1 1,0 1 0,-1-1-1,0 1 1,0 0-1,-1 1 1,0 0-1,-1 0 1,0 0-1,-19-12 1,9 8-4,0 2 0,-1 0 1,-27-11-1,-66-17-23,94 33 30,-241-88-146,176 62 105,52 21 22,1 1 0,-1 2-1,-1 1 1,1 1 0,-51-1 0,-71 4-33,-127-8 15,-97-55-276,234 38 114,76 16 114,-1 3-1,0 3 1,-86 4-1,109 5 42,1 1 1,-1 2-1,1 3 0,1 1 0,-80 30 1,16 15-204,34-15-15,17-15 5,0-3 0,-70 18 0,-122 17-90,139-34 332,68-14 12,-61 6 1,89-14 2,0-1 1,-1 0 0,1-1 0,0 0 0,-1-1 0,1-1-1,0 0 1,-14-6 0,25 8 0,1 1 0,-1-1-1,0 1 1,1 0 0,-1-1 0,0 1 0,0 0-1,1 1 1,-1-1 0,0 0 0,1 1 0,-1 0-1,0-1 1,1 1 0,-1 0 0,1 0 0,-1 1-1,-2 1 1,-6 3-3,2 1 0,-18 15 0,21-17 1,-32 28-12,-64 71 0,96-97 26,0-1 0,1 2-1,0-1 1,0 0 0,1 1-1,0 0 1,0 0-1,1 0 1,0 0 0,1 1-1,0-1 1,0 1 0,0 0-1,0 16 1,3 0 65,0 0 0,2 0 1,1 0-1,9 34 0,-2-24 70,1 1 0,21 41 0,-25-62-81,-1-1 0,2 0 0,0 0 0,0-1 0,2 0 1,16 16-1,-19-21-34,1-1 0,0 0 0,1-1 0,-1 0 0,1 0 0,0-1 0,1 0 0,-1-1 0,1 0 0,12 2 0,-2-2-5,-1-1 0,1-1 0,0 0 0,-1-2 0,1-1 1,32-4-1,1-5-418,69-22 0,136-64-6659,-111 33 3967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3:58.6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466 946 10650,'-6'14'1623,"1"-1"-1,-5 18 1,10-31-1595,0 0 0,0 0 0,0 0 1,0 1-1,0-1 0,0 0 0,0 0 0,0 0 0,0 1 0,0-1 1,0 0-1,0 0 0,0 0 0,0 0 0,0 1 0,1-1 0,-1 0 1,0 0-1,0 0 0,0 0 0,0 0 0,0 1 0,0-1 0,1 0 1,-1 0-1,0 0 0,0 0 0,0 0 0,0 0 0,1 0 0,-1 1 1,0-1-1,0 0 0,0 0 0,1 0 0,-1 0 0,0 0 0,0 0 1,0 0-1,1 0 0,-1 0 0,0 0 0,0 0 0,9-1 614,92-25 2657,-25 5-2445,37-2-233,1 4-1,147-5 1,-188 21-610,-1-3-1,0-4 1,99-26 0,103-36 135,-259 69-122,-1-2 0,0 0 0,-1 0 0,1-1 0,21-14 0,-27 15 73,0-1-1,0 0 1,-1 0-1,1-1 1,-1 0 0,-1-1-1,1 1 1,-1-1-1,5-11 1,-5 9-50,0 0 0,-1 0 0,-1-1 0,0 0 0,0 0 0,-1 0 0,-1-1 0,1 1 0,-2-1 0,0 1 0,0-1 0,-1 0-1,-3-23 1,1 21-36,-1 0 0,0 0-1,-1 0 1,0 0-1,-1 1 1,0-1-1,-2 1 1,1 0 0,-1 1-1,-1 0 1,-1 0-1,1 1 1,-18-18-1,9 14 78,-1 1-1,0 1 0,-33-19 0,-64-23 226,68 33-268,-12-3-25,-1 2 0,-92-22 0,121 39-19,0 0 1,-33 0-1,-66 3 12,47 2-2,-284 12 115,351-9-124,-1 0 1,0 1 0,1 1 0,0 1 0,0 0 0,0 1-1,0 0 1,-19 13 0,-31 19-17,3 3 0,1 3 0,3 3-1,-72 71 1,117-104 20,1 1 0,1 1 0,0 0 0,-16 30 0,21-32-4,2-1 0,-1 1 0,2 0 0,0 0 0,0 0 0,-2 29 0,4-23 6,1-1 0,1 1 1,1-1-1,1 1 0,8 36 0,-7-44 44,1 1 0,1-1 0,0 0 0,0-1 0,1 1 0,1-1 0,0-1 0,0 1 0,1-1-1,10 10 1,-5-8 57,1 0 0,0 0-1,1-2 1,0 0 0,1 0-1,0-1 1,0-1 0,1-1-1,0-1 1,0 0 0,1-1-1,23 4 1,1-3-94,0-3-1,0-1 1,1-1-1,52-8 1,170-5-5164,-170 13 3449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4:17.1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39 8730,'0'-3'415,"0"0"1,0 0-1,-1 0 1,1 1-1,-1-1 1,0 0-1,1 1 1,-1-1-1,-1 0 1,1 1-1,0-1 1,-3-3 837,-1 21 1676,5-14-2870,1-1-1,-1 1 0,1-1 1,-1 1-1,1-1 0,-1 1 1,1-1-1,-1 1 0,1-1 0,0 1 1,-1-1-1,1 0 0,0 1 1,0-1-1,-1 0 0,1 0 0,0 0 1,-1 1-1,1-1 0,0 0 1,0 0-1,-1 0 0,1 0 0,1 0 1,20-3 849,-19 3-793,18-3 594,0 1 0,0 1 0,23 1 1,166 16 470,241 4-31,-278-21-678,-140 3-367,0 2 0,0 1 0,38 10 0,-54-10-60,7 2 5,26 4 0,-42-10-31,0 0 0,0 0 0,0-1 0,1 0 0,-1-1 0,0 0 0,9-2 0,-7-1 179,-16 2-62,-27 2-12,19 0-116,-84-11 29,1 0-30,-37 7-12,48 2-11,-103-14 0,-12-6 24,158 21-9,-1 2 0,-68 10 0,23 7 280,-87 30-1,168-45-245,44-11 231,-1 3-1,0 0 1,43 2-1,-38 1-108,554-33 262,-265 30-1681,-321 5 797,-6 0 205,0-1-1,0 1 1,-1 1 0,1-1 0,0 0 0,0 0 0,0 1 0,0-1-1,3 2 1,7 7-805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4:22.9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404 943 11050,'5'-5'808,"2"-1"-1,-1 2 0,0-1 0,1 1 0,0 0 1,0 1-1,10-5 0,53-13 1205,-62 19-1829,9-2 11,1 1 1,1 0-1,-1 2 1,0 0-1,0 1 1,1 0-1,20 5 1,14 5-20,56 18 0,-61-15-19,92 15 0,-64-22 71,79-5 0,78-14 97,18 0-203,-52 12-88,227-14 540,-390 10-426,0-3-1,0 0 0,-1-3 0,0-1 0,43-21 0,-24 6 103,0-3-1,68-51 0,-109 71-133,0 0 0,-1 0 0,1-1 0,-2-1 0,17-21 0,-25 29-79,-1 0-1,1 0 1,-1 0-1,1-1 1,-1 1 0,-1-1-1,1 0 1,-1 0-1,1 1 1,-1-1-1,-1 0 1,1 0 0,-1 0-1,1 0 1,-2 0-1,1 0 1,0 0-1,-1 0 1,0 0 0,0 1-1,-1-1 1,-2-8-1,-2 3 6,1 0 1,-1 0-1,-1 0 0,0 1 0,0 0 0,-1 0 0,-9-7 0,-65-51 11,62 52-42,-130-89-42,124 89 1,-1 0 0,-1 2 0,-57-18 0,5 12-14,-157-16 0,41 9 175,70 0 79,-97-14-29,124 32-205,-1 4 0,1 5 0,-1 4 0,1 4 0,1 5 0,-185 50-1,165-32 26,23-7 2,-132 53-1,204-67-6,1 1 0,1 0 0,0 2 1,0 1-1,-28 26 0,23-16-3,1 2 1,1 0 0,-24 38-1,41-55 21,1 0-1,0 0 1,1 1-1,1-1 1,-1 1-1,2 0 1,-1 1-1,2-1 1,-1 1-1,2-1 1,-1 1-1,2 0 1,-1-1-1,2 1 1,0 0-1,0-1 1,1 1-1,0 0 1,1-1-1,0 0 1,5 11-1,-1-4 115,1-1 1,1-1-1,0 1 0,1-1 0,1-1 1,0 0-1,1-1 0,1 0 0,0 0 1,23 16-1,-19-17 12,2 0 0,-1-2 0,2 0 1,-1-1-1,1-1 0,1-1 0,-1-1 0,40 8 1,-12-8-214,1-2 0,0-2 1,-1-2-1,57-7 1,-1-7-780,-1-14 204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0:33.2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366 29 11082,'-11'-8'1469,"7"4"-645,0 1-1,0 0 1,-9-5-1,12 8-691,0-1 0,0 1 0,0 0 0,0-1-1,0 1 1,0 0 0,0 0 0,0-1 0,0 1 0,0 0 0,0 0-1,0 0 1,0 0 0,0 1 0,0-1 0,0 0 0,0 0 0,0 1-1,0-1 1,0 0 0,0 1 0,1-1 0,-1 1 0,0-1 0,-1 2-1,-7 6 205,0 1 1,1 0-1,1 0 0,-1 1 0,-9 19 0,-27 60 447,13-24-277,13-30-215,-36 62 683,-33 56-29,76-137-885,19-23 46,0 1 0,1 0-1,0 0 1,1 1-1,-1 0 1,1 0 0,0 1-1,0 0 1,0 1 0,14-3-1,20-2 108,49-3 0,-86 10-178,3 0 35,3 0 43,0 0 0,-1-1 0,1-1-1,13-4 1,-23 6-70,-1 1-1,0-1 1,0 0 0,0 0 0,0 0-1,0 0 1,0 0 0,0-1 0,0 1-1,-1-1 1,1 1 0,0-1 0,-1 1 0,1-1-1,-1 0 1,0 0 0,0 0 0,1 0-1,-1 0 1,0 0 0,-1 0 0,1 0-1,0 0 1,-1 0 0,1-1 0,-1 1-1,1 0 1,-1 0 0,0-1 0,0-1-1,-1 1 2,0 1-1,0-1 0,0 1 1,0 0-1,-1-1 0,1 1 1,0 0-1,-1 0 0,0 0 1,0 0-1,1 0 0,-1 0 1,0 1-1,0-1 0,-1 0 1,1 1-1,-4-2 0,-10-9 54,9 5-158,0-1 0,1 1 1,0-1-1,0-1 1,0 1-1,1-1 0,1 0 1,-6-13-1,9 20-98,1 0-1,-1 0 1,1 0 0,0 0-1,0 0 1,0 0 0,0 0-1,0 0 1,0 0-1,0 0 1,1 0 0,-1 0-1,1 0 1,-1 0 0,1 0-1,0 0 1,0 0 0,0 0-1,0 1 1,0-1-1,0 0 1,0 1 0,2-3-1,23-23-1420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4:48.6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1338 12139,'0'-1'265,"0"0"1,0 0 0,0 0-1,-1 0 1,1 0-1,0 0 1,-1 0 0,1 0-1,-1 0 1,1 1 0,-1-1-1,0 0 1,1 0 0,-1 0-1,-1-1 1,3 3-126,0 0 0,0 0 1,0 0-1,1 0 0,-1 0 1,0 0-1,1 0 0,-1 0 1,1-1-1,-1 1 0,1-1 0,-1 1 1,1-1-1,2 1 0,17 1 678,0 0 1,0-1-1,-1-2 0,23-2 0,-10 1-208,279-34 1880,-61 6-1890,-186 24-527,283-21 340,-2 26 69,7 53-204,-89-8-179,-168-34-87,0-5 0,0-3 0,139-16 0,-131 1 4,293-32 486,3 30-108,-217 14-192,-150-2-108,-1-1 0,1-1 0,48-15 1,-1-9 310,-2-4 0,-1-2 0,139-89 0,-208 119-362,7-4 19,0-1 0,-1 0-1,-1-1 1,13-13 0,-23 21-55,0 0 0,-1 0-1,1 0 1,-1-1 0,0 1 0,1-1 0,-2 0 0,1 1-1,0-1 1,-1 0 0,0 0 0,0 0 0,0 0 0,0 0 0,0 0-1,-1 0 1,0 0 0,0-1 0,0 1 0,0 0 0,-1 0 0,-1-6-1,-2-2 3,-1 1-1,1 0 1,-2 1 0,0-1-1,-11-15 1,1 6-24,-29-31 0,9 17-4,-2 1 0,-1 2 1,-2 2-1,-59-32 0,26 22-2,-143-51 0,83 43-227,-273-56 0,-479-69-682,811 155 785,-1 3 0,-129-7 0,-20 30-275,-1 16 105,92-9 261,-67 4 12,-222 30-203,342-36 187,0 4-1,2 3 1,-87 36 0,142-47 54,1 1 1,1 0 0,0 2 0,0 1 0,-36 31 0,45-34 1,1 2 0,1-1 1,0 2-1,0 0 0,1 0 0,1 0 1,1 1-1,0 1 0,-9 25 1,9-14 10,1-1 0,1 1 0,-4 41 0,6 83 35,5-121-30,1 1 1,2 0-1,1-1 0,17 60 1,-17-75 29,1-1 0,1 1 0,0-1 0,0 0 0,2-1 0,-1 0 0,2 0 0,0-1 0,0 0 0,1-1 0,20 16 0,-14-14 42,0-2 0,1-1 0,0 0 0,1-1 0,22 7 0,-11-6 29,1-2 0,54 8 0,-2-8 21,136-6 0,70-18-1261,-204 7-2385,114-26 0,-60-6 538,-139 40 2967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4:53.1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1 15675,'0'0'1129,"0"5"247,-2 3 72,-2 3-1960,2 3-3057,2-3 2289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4:29.1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1080 2299 12459,'47'-53'5824,"-26"28"-4631,0-1 0,18-31 0,27-35 125,70-78-71,-74 81-491,74-140 0,-122 199-625,-1 0-1,-2-1 1,-1 0 0,-2-1 0,-1 0 0,3-33-1,-2-15 251,-5-103 1,-7 112-127,-4 2 0,-18-80 0,17 109-204,-2 1 1,-21-50-1,-41-71-6,57 125-25,0 2 0,-2 1 1,-1 0 0,-2 2-1,-1 0 1,-1 1-1,-43-41 1,46 51 38,-1 1 1,-44-29-1,53 40-27,-1 0 0,0 1 0,0 0 0,0 1 1,-1 0-1,0 1 0,-20-2 0,16 3-17,-1 2 0,0 0 1,0 1-1,1 1 0,-1 1 1,0 0-1,-22 7 0,-158 36 91,105-25-76,62-11-25,0 0 0,1 3 0,0 0-1,1 2 1,0 1 0,1 1 0,1 2 0,1 0-1,-37 34 1,46-35 2,1 2 0,1 0 0,0 0 0,1 2 0,2 0-1,-15 29 1,0 8 13,-23 75 0,31-72 26,3 2-1,-9 68 0,0 129 101,26-247-144,-5 151 52,6-123-19,2 0 0,7 41 0,-6-63-17,18 86 75,-17-89-63,0 1 1,1-1-1,1 0 0,10 17 1,86 136 309,-81-132-305,40 53 0,-48-72 46,1-2 0,0 0 0,1-1 0,34 25 0,-28-25 48,0-2 1,1-1 0,0-1 0,1-1 0,28 9-1,-16-10 7,-1-1-1,1-2 1,40 1-1,-40-4-65,1-3 1,0 0-1,0-3 1,69-14-1,-88 13-71,34-8-142,77-9-1,-106 19-244,-12 2-626,0 0 1,0-2-1,0 1 1,18-6-1,-26 6 791,0-1 0,0 0 0,-1 0 0,1 0 0,0 0 0,-1-1 0,3-2 0,-4 4 149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4:30.7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1047 2924 10466,'0'5'406,"-2"15"571,2-19-851,0-1 0,0 1 0,0 0 0,0-1 1,0 1-1,-1 0 0,1-1 0,0 1 0,0 0 0,-1-1 1,1 1-1,0-1 0,-1 1 0,1 0 0,0-1 0,-1 1 1,1-1-1,-1 1 0,1-1 0,-1 0 0,0 1 0,1-1-95,0 1 0,0-1 0,0 0-1,-1 0 1,1 0 0,0 0-1,0 0 1,0 0 0,0 0-1,0 0 1,0 0 0,0 0-1,0 0 1,0 0 0,0 0 0,0 0-1,-1 0 1,1-1 0,0 1-1,0 0 1,0 0 0,0 0-1,0 0 1,0 0 0,0 0-1,0 0 1,0 0 0,0 0 0,0 0-1,0 0 1,0 0 0,0 0-1,-1 0 1,1 0 0,0 0-1,0 0 1,0-1 0,0 1-1,0 0 1,0 0 0,0 0 0,0 0-1,0 0 1,0 0 0,0 0-1,0 0 1,0 0 0,0 0-1,0 0 1,0-1 0,0 1-1,0 0 1,0 0 0,0 0 0,0 0-1,0 0 1,0 0 0,1 0-1,3-8 935,10-11 222,29-26 74,-2-1 0,-2-3 1,-3-1-1,35-62 0,131-246 720,-161 278-1235,-4-2 0,43-136 0,18-182 734,-83 320-1175,-4-1 0,1-128-1,-14 156-263,-1 0 0,-3 0-1,-2 0 1,-29-101-1,6 58-65,-83-174-1,95 234-12,-1 2-1,-1 0 1,-2 2 0,-2 0 0,0 2-1,-2 1 1,-57-48 0,71 67 13,-2 0 0,1 1 0,-1 0 0,-1 1 0,1 1-1,-1 0 1,-1 1 0,1 1 0,-18-3 0,11 5-10,-1 0 0,1 2 0,-1 0 0,1 2 0,0 0 0,-25 6 0,-18 2-31,31-5 32,-1 2 1,1 1-1,-49 17 1,84-24 33,-114 47-44,94-37 39,0 1 1,1 1 0,-27 21 0,7 2-4,2 1 1,2 2 0,1 2 0,2 1 0,2 1 0,2 2-1,-25 51 1,30-46 20,1 1 0,-25 93-1,-6 111 38,32-135-9,-19 139 19,36-215-19,2 1 0,2 0-1,11 85 1,6-46 137,42 122-1,-31-127 35,63 122 1,61 60 250,-131-229-362,1-1 1,1-1-1,30 28 0,-35-39-68,1-2 0,1 0 1,1-1-1,0-2 0,32 17 0,-22-16-133,0 0 1,0-2-1,2-2 0,-1-1 0,43 6 0,-56-12-583,-1-2 0,1 0 0,-1-1-1,1 0 1,0-2 0,-1-1 0,1 0-1,-1-1 1,0-1 0,0 0 0,20-10-1,-12 1-450,25-17-1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4:36.3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2086 304 6377,'-25'-27'540,"15"16"-203,1 1-1,-2 0 0,1 0 0,-2 1 1,1 0-1,-20-11 0,23 17-269,-1 1 0,1 0 0,0 0 0,-1 1 0,1 0 0,-1 0 0,1 1 0,-1 0 0,1 1 0,-14 2 0,13-2-12,0 0 0,0 0 0,0-1 1,1 0-1,-1 0 0,0-1 0,0-1 1,-16-3-1,11-2 292,0 0 0,1-1 0,0 0 0,-22-19 0,-8-5 816,26 21-701,-64-40 1726,69 46-1854,1 0 1,-1 0 0,0 1 0,0 0-1,-22-3 1,12 5-59,0 1-1,1 1 0,-1 0 0,0 2 1,0 1-1,1 0 0,-26 9 1,-10 6 74,-77 35 0,61-20-225,2 3-1,-119 81 0,174-105-109,-246 187 895,231-170-703,0 1 0,2 1 0,1 1 0,2 2 0,-38 63 0,21-14 189,4 3 0,-42 139 0,63-164-269,3 2 0,2 0 0,4 0 0,2 1 0,3 0 0,2 1 0,11 89 0,-4-113-12,1 0-1,3-1 0,1 0 1,23 58-1,4-9 73,64 114-1,-83-172-148,2-1 0,0-1 1,2-1-1,2-1 0,0-1 1,2-1-1,30 24 0,-1-11 1,1-2 0,2-2 0,1-3 0,1-3 0,2-2 0,1-3 0,88 20 0,222 33-140,-273-62-25,184 1 0,-194-17 102,123-19 1,-170 13 21,0-1 1,0-3-1,-1-1 1,79-37-1,-75 28 12,-2-3-1,0-1 1,-2-3-1,-1-1 1,64-61-1,27-49 64,-102 103-60,-1-1-1,25-43 0,-24 29 17,-1-2 0,29-78 1,12-92 707,-56 167-348,13-116 1,-20-125-140,-9 264-189,-2-1 0,0 1 1,-3 0-1,-12-40 0,10 48-6,-1 0-1,-1 1 1,-1 1-1,-1 0 1,-30-41-1,-1 11 56,-3 2 1,-2 3-1,-2 1 0,-1 3 1,-3 2-1,-96-58 0,97 71-98,0 2-1,-2 2 1,-1 3 0,-1 3-1,-1 2 1,0 2 0,-78-9-1,48 14 3,-133 2 0,171 10-251,1 2-1,1 3 1,-1 2 0,-60 17 0,92-19-471,-29 13 1,41-16 428,-1 1 0,1-1 0,0 1 0,0 1-1,0-1 1,1 1 0,-6 6 0,6-5 13,1 1 0,-1 0 0,1 0-1,-4 11 1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4:37.8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56 9610,'1'-2'474,"-1"-1"0,1 1 0,-1-1 0,1 0 0,-1 1 0,0-1 0,0 0 0,0 1 0,0-1 0,0 0 0,-1 1 0,1-1 0,-1 1 0,0-1 0,0 0 0,0 1 0,0 0 0,-2-4 0,-2 3 2171,8 6 323,0 0-2679,0 0-1,0 1 0,-1-1 1,1 1-1,-1-1 0,1 1 1,-1 0-1,0 0 0,-1 0 1,3 8-1,1 5 192,2 26-1,-3-17-112,21 126 665,18 90-64,-30-185-716,2 0 0,27 62 0,-31-94-183,1 0 1,2 0-1,0-2 1,1 0-1,1 0 1,28 29-1,-29-37-65,0-1-1,1-1 1,0 0-1,0-1 1,2-1-1,-1-1 1,2 0-1,-1-1 1,25 8-1,-18-10-509,0 0 0,0-1 0,1-2 0,0-1 0,0-1 0,38-1 0,-49-2-472,1 0 0,16-4 0,-13-1 33,21-8-1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4:38.9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4 418 13323,'-4'-10'5919,"12"26"-2312,15 47-1028,30 111-339,67 189 18,42 34-1371,-158-385-879,-3-9-4,0-1 0,0 1 0,0-1 0,0 1 0,0-1 0,1 1 0,-1-1 0,1 0 0,-1 1 0,1-1 0,2 2 0,-4-4-3,0 0 0,1 0-1,-1 0 1,0 0 0,0 0-1,0 0 1,0 0 0,0 0-1,1 0 1,-1 0 0,0 0-1,0 0 1,0 0 0,0 0-1,1 0 1,-1 0 0,0 0 0,0 0-1,0 0 1,0 0 0,0 0-1,1 0 1,-1 0 0,0 0-1,0 0 1,0 0 0,0 0-1,0-1 1,0 1 0,1 0-1,-1 0 1,0 0 0,0 0-1,0 0 1,0 0 0,0-1-1,0 1 1,0 0 0,0 0-1,0 0 1,0 0 0,0 0-1,0-1 1,0 1 0,0 0 0,0 0-1,0 0 1,0 0 0,0 0-1,0-1 1,0 1 0,0 0-1,1-10 8,-1 0 1,0 0-1,0 0 0,-1 0 0,-1 0 0,0 0 0,-5-15 1,4 12-12,-7-21-76,-1 0 0,-19-40 0,-39-63-323,37 78 12,-41-109 0,-18-162-1044,84 290 1308,0 0-1,3 0 0,1-60 0,4 75 140,1 0-1,1-1 0,2 1 0,0 1 1,1-1-1,17-38 0,-21 56 34,1 0 0,1 0 0,-1 1 0,1-1 1,0 1-1,1 0 0,0 0 0,0 0 0,0 1 0,0 0 0,9-7 0,-13 12-35,0-1-1,0 1 0,0 0 0,0-1 0,0 1 0,0 0 0,0 0 1,0 0-1,0 0 0,0 0 0,0 0 0,0 0 0,0 0 0,0 0 1,0 0-1,0 0 0,0 1 0,0-1 0,0 0 0,0 1 1,0-1-1,0 1 0,0-1 0,-1 1 0,1 0 0,0-1 0,0 1 1,0 0-1,-1-1 0,1 1 0,0 0 0,-1 0 0,1 0 1,-1-1-1,1 1 0,-1 0 0,1 1 0,2 4 42,1 1 1,-2-1-1,5 14 0,-2 1 18,-1 0 0,0 0 0,-2 0-1,-1 0 1,0 0 0,-4 25 0,-23 126 45,22-153-112,0 4 0,-1-1 0,-14 39 0,19-61-4,0 0 0,0 0 1,0 0-1,0 0 0,0 0 0,0 0 0,0 0 0,0-1 0,0 1 0,0 0 0,-1 0 1,1 0-1,0 0 0,0 0 0,0 0 0,0 0 0,0 0 0,0 0 0,0 0 0,0 0 0,0 0 1,0 0-1,0 0 0,-1 0 0,1 0 0,0 0 0,0 0 0,0 0 0,0 0 0,0 0 0,0 0 1,0 0-1,0 0 0,0 0 0,0 0 0,0 0 0,-1 0 0,1 0 0,0 0 0,0 0 0,0 0 1,0 0-1,0 1 0,0-1 0,0 0 0,0 0 0,0 0 0,0 0 0,0 0 0,0 0 0,0 0 1,0 0-1,0 0 0,0 0 0,0 0 0,0 0 0,0 1 0,-1-1 0,1 0 0,0 0 0,0 0 1,0 0-1,0 0 0,0 0 0,1 0 0,-1 0 0,0 0 0,-1-6-66,2 1 41,0 1-1,1-1 1,0 1-1,0-1 1,0 1-1,0 0 0,1 0 1,-1 0-1,1 0 1,0 0-1,6-4 1,0-2-9,1 1 0,0 1 0,12-8 0,-12 10 27,0 0 0,0 0 0,0 1 0,1 1 0,0 0 0,0 0 0,0 1 0,0 0 0,20-1 0,-25 3 11,-1 1 1,0 0-1,0 1 1,0-1-1,0 1 0,1 0 1,-1 0-1,0 0 1,-1 1-1,1 0 1,0 0-1,0 0 0,-1 1 1,1-1-1,-1 1 1,0 0-1,0 0 1,0 1-1,0-1 0,0 1 1,-1 0-1,1 0 1,4 8-1,-4-5 14,0 1 0,-1-1 0,1 1 0,-1-1 0,-1 1 0,0 0 0,0 0 0,0 1 1,-1-1-1,0 10 0,-1-6 10,-1 0 1,0 0-1,0 0 1,-2 0-1,1 0 1,-7 16-1,1-7 5,-1-1 0,-1-1 0,-1 0 0,-1 0-1,0-1 1,-1-1 0,-22 23 0,30-34-38,0-1-33,0 1 1,-1-1 0,1 0-1,-1 0 1,0-1-1,0 0 1,-8 5 0,13-9-9,1 0 0,-1 0 0,1 1 0,-1-1 0,1 0 0,-1 0 0,1 0 0,-1 0 0,0 0 0,1 0 0,-1 0 0,1 0 0,-1 0 1,1 0-1,-1 0 0,1 0 0,-1 0 0,1-1 0,-1 1 0,1 0 0,-1 0 0,1-1 0,-1 1 0,1 0 0,-1 0 0,1-1 0,-1 1 0,1-1 1,0 1-1,-1 0 0,1-1 0,-1 1 0,1-1 0,0 1 0,0-1 0,-1 1 0,1-1 0,0 1 0,0-1 0,-1 0 0,-3-22-2294,4 22 2266,0-5-608,0 1 1,0-1-1,2-10 1,10-34-1087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4:39.5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1 187 19276,'18'-7'1488,"0"-6"657,-3-7-513,5-6-864,0 1-456,-1-1-984,3 0-424,-8 2-1536,10 4 1367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4:40.3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336 31 16884,'0'-2'150,"0"1"-1,-1-1 1,1 1 0,0-1 0,-1 1 0,0 0 0,1-1 0,-1 1 0,0 0 0,1 0 0,-1-1 0,0 1 0,0 0 0,0 0-1,0 0 1,0 0 0,-1 0 0,1 0 0,0 0 0,0 1 0,0-1 0,-1 0 0,1 1 0,0-1 0,-1 1 0,1-1-1,-1 1 1,1 0 0,-1-1 0,1 1 0,-1 0 0,1 0 0,0 0 0,-1 0 0,-1 1 0,-3 0 33,1 0 0,0 1 0,0-1 0,0 1-1,1 0 1,-1 1 0,0-1 0,-6 6 0,-1-1 48,-13 9 82,0 1 0,1 1-1,-26 25 1,38-31-257,0 1 0,1 0 1,0 1-1,1 0 0,1 1 0,0 0 1,-7 17-1,15-31-55,1-1-1,-1 1 1,1 0 0,-1 0-1,1 0 1,0 0 0,-1 0-1,1 0 1,0 0 0,0 0-1,0 0 1,0 0 0,-1 0-1,1 0 1,0 0 0,1 0-1,-1 0 1,0 0 0,0 0-1,0 0 1,1 0 0,-1 0-1,0 0 1,1 0 0,-1 0-1,1 0 1,-1-1 0,1 1-1,0 0 1,-1 0 0,1 0-1,0-1 1,-1 1 0,1 0-1,0-1 1,0 1 0,0-1-1,-1 1 1,1-1 0,0 1-1,0-1 1,0 1 0,2-1-1,4 2 6,1-1 0,-1 0 0,1 0 0,-1-1 0,9-1 0,1 1 4,5 1 27,0 1 1,0 1-1,24 7 1,-40-9 38,1 1 1,0 0 0,-1 1 0,0 0 0,0 0-1,0 0 1,0 0 0,0 1 0,-1 0-1,1 0 1,-1 1 0,0 0 0,0 0-1,5 8 1,-8-11-23,0 1 0,-1 0 0,0-1 0,1 1 0,-1 0 0,0 0 0,0 0 0,-1 0 0,1 0 0,-1 1 0,0-1 0,1 0 0,-1 0 0,-1 5 0,0-3 4,0 0 0,0 0-1,-1 0 1,0 0 0,0 0-1,0 0 1,0-1 0,-4 6 0,-3 2 16,-1 0 1,1-1 0,-2-1-1,1 1 1,-18 11 0,16-13-145,0-1 1,0 0-1,-1-1 1,0-1-1,0 0 1,0 0-1,-1-2 1,0 1 0,-22 2-1,33-6-86,-1-1 0,1 1 0,0-1 0,0 0 0,0 0 0,0 0 0,0-1 0,-4 0 0,5 0-16,1 1 1,-1-1 0,0 0 0,1 0 0,0 1-1,-1-1 1,1 0 0,-1-1 0,1 1 0,0 0-1,0 0 1,0 0 0,0-1 0,0 1-1,0-1 1,0 1 0,-1-3 0,-1-3-569,0 0 0,1-1 0,0 1 0,0-1 0,1 0 0,-1-13 0,4-20-756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4:40.8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4 663 14363,'-3'-15'3202,"3"15"-3125,0 0 1,0-1-1,0 1 0,0 0 0,0 0 1,0 0-1,0 0 0,0 0 0,0 0 0,0 0 1,0-1-1,0 1 0,0 0 0,0 0 0,0 0 1,0 0-1,0 0 0,1-1 464,-1 1-464,0 0 0,0 0 0,0 0 0,0 0 1,0 0-1,1 0 0,-1 0 0,0 0 0,0 0 1,0 0-1,0 0 0,0 0 0,0 0 0,0 0 1,1 0-1,-1 0 0,0 0 0,0 0 1,0 0-1,0 0 0,0 0 0,0 0 0,1 0 1,18 14 5043,-12-7-5303,4 3 569,-1 0 0,-1 1 0,0 0-1,0 1 1,-1 0 0,10 21 0,0 4 114,14 41 0,-8 0-81,29 156-1,-52-226-418,0 0 3,0 0 0,1 0 0,0 0 0,1 0 0,0-1-1,5 13 1,-8-20-3,1 0-1,-1 0 0,0 0 0,0 0 1,0 0-1,0 0 0,0 1 1,0-1-1,0 0 0,0 0 1,0 0-1,0 0 0,1 0 0,-1 0 1,0 0-1,0 0 0,0 0 1,0 0-1,0 0 0,0 0 1,0 0-1,0 0 0,0 0 0,1 0 1,-1 0-1,0 0 0,0 0 1,0 0-1,0 0 0,0 0 1,0 0-1,0 0 0,0-1 0,0 1 1,0 0-1,1 0 0,-1 0 1,0 0-1,0 0 0,0 0 1,0 0-1,0 0 0,0 0 0,0 0 1,0 0-1,0 0 0,0-1 1,0 1-1,0 0 0,0 0 0,0 0 1,5-9-2,1-11-18,19-101-248,-18 79 113,2 0 1,18-52-1,-25 89 149,0 0 1,0 0-1,1 1 0,-1-1 1,1 1-1,0-1 0,6-5 1,-9 9 4,1 0 0,0 0-1,0 1 1,0-1 0,0 0 0,0 1 0,0-1 0,1 0 0,-1 1 0,0-1 0,0 1 0,0 0 0,1-1 0,-1 1 0,0 0 0,0 0 0,1 0 0,-1-1 0,0 1 0,0 1 0,1-1 0,-1 0 0,0 0 0,0 0 0,1 1 0,-1-1 0,0 1 0,0-1 0,0 1 0,0-1 0,1 1 0,-1 0 0,0-1-1,0 1 1,1 1 0,4 4 8,1 0 1,-2 1-1,1 0 0,7 12 0,9 11 54,-11-18-10,1 0 0,0 0 0,0-1 0,1 0-1,1-2 1,24 15 0,-32-21-28,0 0 0,1-1 0,-1 1 0,1-1 0,-1-1 0,1 1 0,0-1 0,9 0 0,-11-1 0,0 0 1,-1-1 0,1 0 0,0 0 0,0 0-1,-1 0 1,1-1 0,-1 1 0,1-1 0,-1 0-1,0-1 1,0 1 0,5-4 0,-4 2-2,0-1 1,0 0-1,-1 0 1,1-1-1,-1 0 0,0 1 1,-1-1-1,1 0 1,-1-1-1,-1 1 1,1-1-1,-1 1 1,2-10-1,-1 3-10,0 0 0,-2 0-1,1 0 1,-2 0 0,0 0-1,-1-15 1,-1 12-1,-7-24-1,8 36-9,0 1 0,0-1 1,0 0-1,-1 1 0,0-1 0,0 0 0,0 1 1,0 0-1,0 0 0,-1-1 0,-3-3 0,5 7-3,1 0-1,-1-1 0,1 1 1,-1-1-1,0 1 0,1 0 0,-1 0 1,0-1-1,1 1 0,-1 0 1,0 0-1,1 0 0,-1 0 0,0 0 1,1 0-1,-1 0 0,0 0 1,1 0-1,-1 0 0,0 0 0,0 0 1,1 0-1,-1 1 0,1-1 0,-1 0 1,0 1-1,1-1 0,-1 0 1,0 1-1,0 0 0,-1 0-5,1 0 1,-1 1-1,1-1 0,0 1 0,-1 0 0,1-1 0,0 1 1,-2 3-1,1 0 5,0 0 0,0 0 1,0 1-1,1-1 0,0 1 1,0-1-1,0 1 0,1-1 1,0 1-1,0 0 1,0-1-1,1 1 0,0-1 1,0 1-1,0-1 0,0 1 1,1-1-1,0 0 0,0 0 1,1 1-1,-1-2 0,1 1 1,0 0-1,1 0 0,-1-1 1,1 0-1,0 0 0,0 0 1,0 0-1,0 0 0,1-1 1,-1 0-1,1 0 0,0 0 1,0-1-1,0 1 1,1-1-1,-1 0 0,0-1 1,1 1-1,-1-1 0,1 0 1,-1-1-1,1 1 0,0-1 1,-1 0-1,1 0 0,-1-1 1,8-1-1,-4-1 8,-2 0 0,1 0 0,0-1 0,-1 1 1,1-2-1,-1 1 0,0-1 0,0 0 0,-1-1 0,0 1 0,0-1 0,0 0 0,9-13 0,-9 10 8,0 0 0,-1 0-1,0-1 1,-1 1-1,0-1 1,0 0-1,-1 0 1,0 0 0,-1-1-1,2-18 1,-4 23-9,0 0 0,0 0 1,-1 1-1,0-1 0,0 0 1,-1 0-1,0 1 0,0-1 1,0 1-1,-5-10 1,5 11-6,-1 0 0,1 1 1,-1-1-1,0 0 1,0 1-1,0 0 1,0 0-1,-1-1 0,1 2 1,-1-1-1,0 0 1,0 1-1,0 0 1,-5-2-1,8 3-2,0 0 0,-1 1-1,1-1 1,-1 1 0,1 0-1,-1-1 1,0 1 0,1 0 0,-1 0-1,1 0 1,-1 0 0,1 0-1,-1 0 1,0 0 0,1 1 0,-1-1-1,1 1 1,-1-1 0,1 1 0,-1-1-1,1 1 1,0 0 0,-1 0-1,1 0 1,0 0 0,-1 0 0,1 0-1,0 0 1,0 0 0,0 0-1,0 0 1,0 1 0,0-1 0,0 0-1,1 1 1,-1-1 0,0 1-1,1-1 1,-1 3 0,-1 2-5,1 0 1,0-1-1,0 1 1,1 0 0,-1 0-1,1-1 1,1 1-1,-1 0 1,3 10-1,-1-10 7,0 1 0,1-1 0,-1 1 0,1-1 0,1 0 0,-1 0 0,1 0 0,0-1 0,0 1 0,1-1 0,-1 0 0,1 0 0,1-1 0,7 6 0,-8-6 4,0-1-1,0 0 1,0-1-1,0 1 0,0-1 1,1 0-1,-1-1 1,1 1-1,0-1 1,-1 0-1,1 0 0,0-1 1,0 0-1,-1 0 1,1 0-1,0-1 1,0 1-1,5-3 0,1-1 18,0 0-1,-1-1 0,1 0 1,-1-1-1,-1 0 0,1-1 1,-1 0-1,0-1 0,0 0 0,-1 0 1,0-1-1,14-19 0,-12 13 15,-1-1 0,0 0 0,-1-1 0,-1 0 0,-1 0-1,0-1 1,-1 1 0,4-22 0,-3-4-13,-1-1 0,0-70-1,-14-86-61,7 166 18,0 14 0,0 1 0,-2 0 0,-5-26 0,7 44 21,1-1 1,-1 1-1,1-1 1,-1 0-1,0 1 1,0-1-1,1 1 0,-1 0 1,0-1-1,-2-1 1,2 3 0,1 0 0,0-1 0,0 1 0,-1 0 0,1 0 0,0 0 0,-1 0 0,1-1-1,0 1 1,-1 0 0,1 0 0,0 0 0,-1 0 0,1 0 0,0 0 0,-1 0 0,1 0 0,0 0 0,-1 0 0,1 0 0,0 0 0,-1 0 0,0 1 0,0-1 0,1 1 0,-1-1 0,0 1 0,0-1 0,1 1 0,-1-1 0,1 1 0,-1 0 0,0-1 0,1 1 0,-1 0 0,1 0 0,-4 6 5,1 0-1,0 1 1,0-1-1,1 1 1,0-1 0,0 1-1,0-1 1,1 1 0,0 8-1,3 75 89,0-63-57,2-1 0,1 1 0,1-1 0,1-1 0,1 1 0,2-1 0,0-1 0,2 0 0,1 0 1,0-1-1,2-1 0,1 0 0,1-1 0,27 27 0,-35-40-36,1 0 0,0-1 0,0 1 0,1-2 0,0 0 0,1 0 0,-1-1 0,1-1 0,1 0 0,-1 0 0,14 2 0,-26-6-10,1-1 1,0 0-1,-1 0 0,1 0 1,0 0-1,-1 0 0,1 0 1,0 0-1,-1 0 0,1 0 1,0 0-1,-1 0 0,1 0 0,0-1 1,-1 1-1,1 0 0,0 0 1,-1-1-1,1 1 0,-1 0 1,1-1-1,-1 1 0,1-1 1,-1 1-1,1-1 0,-1 1 1,1-1-1,-1 1 0,1-1 1,-1 1-1,0-1 0,1 1 1,-1-1-1,0 0 0,1 1 1,-1-1-1,0-1 0,1-2-136,-1 0-1,1 0 1,-1 0 0,0 0-1,-1-6 1,1 3-146,-1-3-836,0-1-1,-1 1 1,0 0-1,-5-18 1,4 22 584,1 0 0,-1 0 1,0 0-1,0 1 0,0-1 1,-1 1-1,0 0 0,0 0 0,-6-6 1,4 7 308,0 0 1,0 0-1,-8-4 1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0:18.7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60 8946,'0'-20'7424,"2"14"-6559,1 1-1,-1 0 0,1 0 1,0 0-1,7-8 0,-10 12-702,0 1-123,1 0 0,-1 0 0,0 0 1,0 0-1,0 0 0,0 0 0,0 0 0,0 0 0,0 0 1,0 0-1,0 0 0,0 1 0,1-1 0,-1 0 0,0 0 0,0 0 1,0 0-1,0 0 0,0 0 0,0 0 0,0 0 0,0 0 1,0 0-1,0 0 0,0 0 0,0 1 0,0-1 0,0 0 0,0 0 1,0 0-1,0 0 0,0 0 0,0 0 0,0 0 0,0 0 0,0 1 1,0-1-1,0 0 0,0 0 0,0 0 0,0 0 0,0 0 1,0 0-1,0 0 0,0 0 0,0 0 0,0 0 0,0 1 0,0-1 1,0 0-1,0 0 0,-1 0 0,0 5 279,-7 18 533,2 1 0,1 0 0,-4 34 0,9-23-501,1 0-1,6 35 1,1 14-281,-8-79-165,0 0-1,0 0 1,-1 1 0,0 4 0,0-6-141,1-4 169,0 0 0,0 0 0,0 1 0,0-1 1,0 0-1,0 0 0,0 0 0,0 1 0,0-1 0,0 0 0,0 0 0,0 0 0,0 1 0,0-1 0,0 0 0,0 0 0,0 0 0,0 0 0,-1 1 0,1-1 0,0 0 0,0 0 0,0 0 0,0 0 0,0 0 0,0 1 1,-1-1-1,1 0 0,0 0 0,0 0 0,0 0 0,0 0 0,-1 0 0,1 0 0,0 0 0,0 0 0,-1 0 0,-4-5-2322,-2-13-1062,6-1 2069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4:41.5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2 178 15419,'-2'22'2337,"8"0"1856,19-15-2113,10-9-472,18-21-975,6-12-169,13-13-784,5-5-344,-11-15 359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4:42.1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1528 2618 19380,'242'5'2089,"-201"-4"-1923,302-10 1131,-291 5-1037,-1-3-1,0-3 0,0-1 1,78-30-1,-65 13 79,-1-2 0,-2-3 0,89-65 1,153-146 647,-249 195-694,81-92 1,-110 111-186,-2-1 0,-2-1 0,-1 0 0,32-70 1,-37 62-71,-1-1 0,-2-1 0,-1 0 0,-3-1 0,-1 0 1,-3 0-1,-1-1 0,-5-74 0,0 86 18,-3-1 0,0 1 0,-3 0 0,0 1 0,-2-1 0,-1 2 0,-2-1 0,-1 2 0,-1 0 0,-1 0 0,-2 2 0,-26-33 0,12 25 13,-2 2-1,-1 0 1,-1 3 0,-2 1-1,-44-25 1,-218-109 268,206 115-258,-30-16-8,-267-130 8,326 167-76,-118-34 0,135 49-10,-1 3 0,1 2-1,-67-2 1,67 9 2,1 1 0,0 3 0,1 2 0,-1 2 0,1 2 0,0 2 1,1 2-1,-48 21 0,37-7 5,0 1 0,-51 38 1,-96 85-9,127-88 7,2 3 0,4 4 0,3 2 0,3 3 0,3 3 1,-64 109-1,-16 89 8,113-210-5,3 1 1,-19 86-1,36-117 7,1 1 1,2 0-1,2 1 0,1-1 0,2 0 0,6 53 0,-2-68 7,0 0-1,2 0 1,0-1-1,2 0 1,0 0 0,1-1-1,2 0 1,0-1 0,1 0-1,0-1 1,29 33-1,-19-30 11,0-1 0,2 0 0,0-2 0,1-1 0,49 28 0,-34-26 9,1-2 1,1-2-1,62 17 1,-32-16-15,101 9 0,68-10-165,134-13-1295,-310-4 792,-48 1 449,163-3-2202,-31-13 850,-140 15 1474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4:33.2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64 149 10202,'-59'-2'6600,"54"3"-4782,8 0 87,9-1-499,65-18 1805,28-7-1091,156-35-2323,-195 40-1856,-1-6 712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4:34.5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4 287 13811,'-3'-12'3256,"3"12"-3208,0 0 0,0 0-1,0 0 1,0 0 0,0 0 0,0 0-1,0 0 1,0 0 0,0 0 0,0 0-1,0 0 1,0 0 0,1 0 0,-1 0-1,0 0 1,0 0 0,0 0 0,0 0-1,0 0 1,1 1 716,-1-1-716,0 0 0,0 0-1,0 0 1,0 0 0,0 0 0,0 0-1,0 0 1,0 0 0,0 0 0,0 1-1,15 17 2599,129 219 2146,-123-195-4410,-2 0 1,-2 1 0,-1 1-1,9 47 1,11 132-13,-35-203-350,-1-20-20,0 0 1,0 0-1,0 0 1,0 1 0,0-1-1,0 0 1,0 0 0,0 0-1,0 1 1,0-1-1,0 0 1,0 0 0,0 0-1,0 0 1,0 1 0,0-1-1,0 0 1,0 0 0,0 0-1,0 1 1,0-1-1,1 0 1,-1 0 0,0 0-1,0 0 1,0 0 0,0 1-1,0-1 1,0 0-1,1 0 1,-1 0 0,0 0-1,0 0 1,0 0 0,0 0-1,1 1 1,-1-1 0,0 0-1,3-2 17,-2-1-15,-1 1 0,1-1 0,-1 0 0,0 1 0,0-1 1,0 1-1,0-1 0,-1 0 0,1 1 0,-1-4 0,-2-11-13,1-13-76,1 1 1,2-1-1,1 1 1,1-1 0,7-29-1,-2 21 10,-7 28 63,0 1 0,1-1 0,1 0 0,0 1 1,0 0-1,1 0 0,5-11 0,-8 18 15,1 1 0,-1-1 0,0 1 1,0 0-1,0-1 0,1 1 0,-1 0 0,0 0 0,1 0 0,0 0 0,-1 0 1,1 0-1,-1 1 0,1-1 0,0 0 0,-1 1 0,1-1 0,2 1 0,-1 0 5,1-1 0,-1 1 0,1 1-1,-1-1 1,1 0 0,-1 1 0,1 0-1,4 2 1,5 2 25,-2 0 0,1 1-1,18 13 1,-30-19-31,14 9 81,0-1 1,23 11-1,-31-17-69,-1 0-1,1 0 1,0 0 0,-1-1 0,1 0 0,0 0-1,0 0 1,0-1 0,0 0 0,8-1 0,-12 1-6,0 0 1,-1-1 0,1 1 0,0-1 0,0 0-1,-1 1 1,1-1 0,0 0 0,-1 0 0,1 0-1,-1 0 1,1 0 0,-1-1 0,0 1 0,1 0-1,-1-1 1,2-2 0,-1 1 5,-1 1 0,0-1 0,1 0 1,-1-1-1,0 1 0,0 0 0,-1 0 0,1 0 0,0-6 1,-1 3-3,0 0 0,0 0 0,-1 0 1,0 0-1,0 0 0,0 0 1,-1 1-1,1-1 0,-1 0 1,-5-8-1,5 10-11,-1 0 0,0 0 1,0 0-1,0 1 0,0-1 1,-1 1-1,0 0 0,1 0 0,-8-5 1,9 8-2,1-1 0,-1 0 0,1 0 0,-1 1 0,1-1 0,-1 1 0,1 0 0,-1-1 0,0 1 0,1 0 0,-1 0 0,1 0 1,-1 0-1,0 0 0,1 0 0,-1 0 0,0 1 0,1-1 0,-1 0 0,1 1 0,-1 0 0,1-1 0,-1 1 0,1 0 0,0 0 0,-1-1 0,1 1 0,0 0 0,-1 1 0,1-1 1,-2 2-1,1-1 1,0 1 1,0 0-1,0 0 1,1 0 0,-1 0-1,1 0 1,-1 0 0,1 0-1,0 0 1,0 1-1,0-1 1,1 0 0,-1 1-1,1-1 1,0 0 0,0 1-1,0-1 1,0 1-1,0-1 1,1 0 0,0 1-1,0-1 1,-1 0 0,3 4-1,-1-3 6,-1-1 0,1 1 1,1 0-1,-1-1 0,0 1 0,1-1 0,0 0 0,0 0 0,0 0 1,0 0-1,0 0 0,1-1 0,-1 1 0,1-1 0,-1 0 0,1 0 1,0-1-1,0 1 0,6 1 0,-1-1 3,0-1 0,0 0 0,1-1-1,-1 0 1,0 0 0,0-1 0,1 0 0,-1 0 0,0-1 0,0-1-1,0 1 1,-1-1 0,1-1 0,-1 0 0,1 0 0,-1 0 0,13-11-1,-9 6 1,0-1 0,0 0 0,-1-1-1,0 0 1,-1-1 0,0 0-1,-1-1 1,-1 0 0,15-27 0,-16 23 3,-1 0 0,-1-1 0,0 1 0,-1-1 0,1-25 0,-2 14 3,-3 0-1,-4-48 0,2 58-18,-2-1 0,0 1 0,-1-1 0,-13-31-1,13 39-2,-1 0-1,0 1 1,0-1-1,-1 2 1,-1-1-1,0 1 1,0 0-1,-12-10 1,17 17 8,0 1 0,0-1 0,0 1 0,-1 0 1,1-1-1,-1 2 0,1-1 0,-1 0 0,0 1 0,0 0 1,0 0-1,1 0 0,-1 0 0,0 0 0,-8 1 0,9 0 7,0 1-1,0-1 0,0 1 0,1 0 0,-1 0 0,0 0 0,0 0 0,0 0 0,1 1 0,-1 0 0,1-1 0,-1 1 0,1 0 0,0 0 0,0 0 0,0 0 0,0 1 0,0-1 1,0 0-1,0 1 0,-1 3 0,-2 5 42,0 0 0,0 0 0,1 0 1,0 1-1,1 0 0,1-1 0,0 1 1,-1 13-1,2-4 69,1-1 0,1 0 0,0 0 0,5 23 0,-2-29-63,-1-1 1,2 1 0,0-1-1,0 1 1,1-2 0,1 1-1,0-1 1,1 0 0,0 0 0,1-1-1,0 0 1,16 14 0,-17-18-45,0 0 1,0-1-1,0 0 0,1 0 1,0-1-1,0-1 1,0 1-1,1-1 1,-1-1-1,1 0 1,0 0-1,0-1 0,0 0 1,0-1-1,0 0 1,1 0-1,-1-1 1,11-2-1,-12 1-3,-1 0-1,0-1 1,1 0-1,-1 0 1,0-1-1,0-1 1,14-7-1,-18 8-7,1 0 1,-1 0-1,0-1 1,-1 1-1,1-1 0,-1 0 1,1 0-1,-1 0 0,0 0 1,-1-1-1,1 0 1,-1 1-1,0-1 0,2-5 1,0-3-9,6-19-18,-10 31 24,1 0 1,-1 0-1,1 0 0,-1-1 0,1 1 0,0 0 0,0 0 0,-1 0 0,1 0 0,0 0 0,0 0 0,0 0 1,0 1-1,0-1 0,0 0 0,0 0 0,0 1 0,3-2 0,-3 2 2,0 0 1,0 0-1,0 0 0,0 0 0,0 1 1,0-1-1,0 0 0,0 0 1,1 1-1,-1-1 0,0 1 0,0-1 1,0 1-1,-1-1 0,1 1 0,0 0 1,0-1-1,0 1 0,1 1 1,16 19-6,-14-16 14,10 12 26,17 16 0,-27-29-42,1 1-1,1-1 1,-1 0 0,0 0-1,1-1 1,0 1 0,12 4-1,-17-8-52,1 1-1,-1-1 0,1 0 0,0 1 0,-1-1 1,1 0-1,-1 0 0,1 0 0,0 0 1,-1 0-1,1 0 0,0-1 0,-1 1 0,1 0 1,-1-1-1,1 1 0,-1-1 0,4-1 1,-4 0-123,1 1 0,0-1 1,0 1-1,-1-1 1,1 0-1,-1 0 1,1 0-1,-1 0 0,0 0 1,0 0-1,2-4 1,0-4-889,0 0 1,-1-1-1,0 1 1,1-20 0,-3 18 177,0 0 1,0 0 0,-1 0 0,-1 1 0,-4-18 0,-10-22-565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4:34.8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 2 12907,'-17'-1'1885,"11"1"458,14 1-1259,61 11-386,-35-5-2036,51 3 0,-78-10 1188,-1 0 1,1 1-1,-1 0 1,1 0-1,10 3 1,-15-3 254,0 0-1,0 0 1,-1 0-1,1 0 1,0 1 0,0-1-1,-1 0 1,1 1 0,0-1-1,-1 1 1,0 0-1,1 0 1,-1-1 0,0 1-1,0 0 1,0 0 0,0 0-1,0 0 1,-1 0-1,2 4 1,3 19 3004,6 50 0,-10-52-1722,2 0 0,11 41 1,-13-62-1324,-1 0 1,1-1 0,-1 1-1,1 0 1,0 0 0,0-1 0,0 1-1,0 0 1,0-1 0,0 1-1,1-1 1,-1 1 0,0-1-1,1 0 1,-1 0 0,1 1 0,0-1-1,-1 0 1,1 0 0,0-1-1,0 1 1,-1 0 0,4 0-1,2 0-2,-1 0 0,0-1-1,0 0 1,1 0 0,-1-1-1,8-1 1,-7 0-141,0 1-1,1-1 1,-1-1-1,0 1 1,0-1 0,9-5-1,38-28-1475,-37 23 1048,44-30-518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5:24.2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2066 2480 11082,'102'-13'1022,"0"-3"0,-1-5 0,-2-5 0,159-62-1,-206 66-776,-1-3-1,-1-2 0,-1-2 0,-2-2 1,-1-2-1,56-53 0,82-119 1115,-155 168-1170,-1-1 0,-2-1 1,26-55-1,-40 70-156,-2 0 0,-1-1 0,-1 1 0,-1-2-1,-1 1 1,-1-1 0,2-37 0,-7 36-28,-2 0-1,0 1 0,-2-1 0,-1 1 0,-1 0 0,-1 0 1,-1 0-1,-1 1 0,-2 0 0,-13-23 0,-16-21 9,-3 1 0,-55-63-1,-138-146 19,174 215-24,-2 3-1,-82-58 1,80 71 50,-2 3 1,-1 3-1,-2 3 1,-120-44-1,139 63-33,0 3-1,-2 2 1,1 3 0,-1 2-1,0 2 1,-1 3-1,-91 5 1,74 7-33,1 2 1,-110 33-1,-129 67-17,-5 36 17,251-110 12,1 2 1,-97 81-1,88-57 43,3 4-1,4 2 0,-73 98 1,114-133 27,1 1 0,2 2 0,1 0 0,2 1 0,-18 56 1,27-66 50,2 0 0,1 1 0,1 0 0,2 0 0,1 0 0,1 0 0,1 0 0,6 44 0,-1-48 6,0 0 0,2 0 1,0 0-1,2-1 0,0 0 1,2 0-1,1-1 0,0-1 1,2 0-1,22 27 0,-13-23-16,2-1-1,1-1 0,1-1 0,0-1 0,2-2 1,34 19-1,-14-13-17,0-2 1,2-3 0,67 20-1,-44-22-65,1-4-1,0-2 0,1-4 0,99-1 0,303-30-1276,-242 3-430,-17 3 535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5:27.3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43 12419,'2'-13'856,"-2"0"240,4 6-176,-1-3-232,5 10-432,-1 2-416,13 15 72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5:28.0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43 3 17204,'-17'-2'1504,"1"4"608,7 5-647,14 15-1409,14 7-840,-1-14 400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5:38.5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78 13379,'-2'-26'2104,"7"2"2553,8 8-3088,7 5-457,4 13-744,4 9-568,8 27 1920,3 1-1456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4:58.3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1813 12643,'0'-6'401,"0"0"0,0 1 1,1-1-1,0 0 0,0 0 1,0 1-1,3-8 0,-3 12-280,-1 0 0,1-1 1,0 1-1,-1 0 0,1 0 0,0 0 0,0 0 0,0 0 0,0 0 0,0 0 0,0 0 0,0 0 1,0 1-1,0-1 0,0 0 0,0 1 0,0-1 0,1 0 0,-1 1 0,0 0 0,1-1 0,-1 1 1,0 0-1,1-1 0,-1 1 0,0 0 0,1 0 0,-1 0 0,0 0 0,1 1 0,-1-1 0,0 0 1,1 0-1,-1 1 0,0-1 0,0 1 0,2 0 0,1 1 144,0 0-1,-1 0 1,1 0-1,-1 0 1,1 1-1,-1 0 1,0-1 0,5 7-1,20 26 1141,-25-31-1269,15 23 254,0 2-1,-2-1 1,-1 2 0,-1 0-1,-2 1 1,10 36-1,-21-64-373,-1-2-9,1 1 1,0 0-1,-1 0 0,0-1 1,1 1-1,-1 0 1,0 0-1,0 0 0,0 0 1,0-1-1,0 1 0,0 0 1,-1 3-1,1-5-6,-1 0 0,1 0 0,-1 0 0,1-1 0,0 1 0,-1 0 0,1 0 0,0 0 0,-1 0 0,1 0 0,-1-1-1,1 1 1,0 0 0,-1 0 0,1 0 0,0-1 0,0 1 0,-1 0 0,1-1 0,0 1 0,0 0 0,-1-1 0,1 1 0,0 0 0,0-1 0,0 1 0,-1 0 0,1-1-1,0 1 1,0-1 0,0 1 0,0 0 0,0-1 0,0 1 0,0-1 0,-6-22-12,5 20 7,-3-16-38,0 0 0,1 0 0,1 0 0,1 0-1,1 0 1,3-32 0,0 37 31,-1 0 0,2 0-1,0 0 1,1 1 0,0-1-1,1 1 1,0 0-1,1 1 1,14-21 0,-17 28 41,0 0 1,1 0-1,-1 0 1,1 1-1,0-1 1,0 1-1,0 0 1,1 1-1,-1-1 1,1 1-1,0 0 1,7-2 0,-9 3 10,0 1 1,1 1 0,-1-1 0,0 1-1,1-1 1,-1 1 0,1 0 0,-1 1 0,0-1-1,1 1 1,-1 0 0,0 0 0,1 0 0,-1 1-1,0-1 1,0 1 0,0 0 0,6 4 0,-2 0 26,0 0-1,0 1 1,-1-1 0,0 1 0,0 1 0,0-1 0,-1 1 0,-1 0 0,1 0-1,-1 1 1,4 10 0,-5-12-55,-2 1-1,1-1 1,-1 0 0,0 0-1,0 1 1,-1-1-1,0 1 1,-1-1 0,0 1-1,0 0 1,0-1-1,-1 1 1,0-1 0,0 1-1,-3 8 1,3-14-11,0 0 0,1-1 0,-1 1-1,0 0 1,0 0 0,0-1 0,0 1 0,0 0 0,0-1 0,-3 3 0,4-4-2,-1 0 0,1 1 1,0-1-1,0 0 0,0 0 0,-1 0 1,1 0-1,0 0 0,0 0 1,0 0-1,-1 0 0,1 0 1,0 0-1,0 0 0,0 0 1,-1 0-1,1 0 0,0 0 1,0 0-1,-1 0 0,1 0 1,0 0-1,0 0 0,0 0 1,-1 0-1,1-1 0,0 1 0,0 0 1,0 0-1,0 0 0,-1 0 1,1-1-1,-6-12 6,4 0-5,0 0-1,1-1 0,1 1 1,-1-1-1,2 1 0,2-17 1,2 3-12,1 0 0,10-28 0,-9 35 8,0 1 0,1 0 0,1 0 0,0 1 0,2 0 0,22-28 0,-29 41 5,0 0-1,1 1 0,0 0 1,0 0-1,0 0 0,0 0 1,0 1-1,1 0 1,0 0-1,-1 0 0,9-1 1,-9 2 0,0 1 1,0 1-1,1-1 1,-1 1-1,0 0 1,1 0-1,-1 1 1,0 0-1,0-1 1,0 2-1,1-1 1,-1 1-1,0-1 1,-1 1-1,8 4 1,-3 0 23,-1 0 1,1 0-1,-1 0 1,0 1 0,12 14-1,-12-12 51,1 0 0,19 15 0,-26-23-65,-1 0-1,1-1 1,0 1-1,0 0 1,-1 0-1,1-1 1,0 1 0,0-1-1,0 1 1,0-1-1,0 0 1,0 0-1,0 0 1,0 0-1,0 0 1,0 0-1,0-1 1,0 1-1,0-1 1,0 1-1,-1-1 1,1 0-1,0 0 1,0 0 0,-1 1-1,1-2 1,0 1-1,-1 0 1,1 0-1,1-3 1,5-3 15,-1 0 0,0-1 0,-1 0 1,9-14-1,-5 4-15,0 0 1,-1-1 0,6-21-1,17-63 4,-19 59-13,13-55 41,-28 111 6,2-1-1,0 1 0,0 0 1,1-1-1,0 1 1,1-1-1,1 1 1,-1-1-1,2 0 1,0 0-1,6 12 1,-8-18-41,1-1-1,0 1 1,0-1 0,0 0 0,0 0 0,1-1 0,0 1 0,-1-1 0,1 0 0,1 0 0,-1 0 0,8 4 0,-10-6-9,0-1 1,0 1-1,0 0 0,0-1 0,0 1 1,1-1-1,-1 0 0,0 0 1,0 0-1,0 0 0,1 0 0,-1 0 1,0-1-1,0 1 0,0-1 0,0 1 1,0-1-1,0 0 0,0 0 1,0 0-1,0 0 0,0 0 0,0 0 1,0-1-1,-1 1 0,1-1 1,-1 1-1,1-1 0,-1 1 0,1-1 1,0-2-1,3-4 3,0 0 0,0-1 0,-1 1 0,-1-1 0,1 0 0,-1 0 0,-1 0 0,3-17 0,-2-1-13,1-46 0,-4 73 9,0 0 0,-1 0 0,1 0 0,0 1 0,0-1 1,0 0-1,0 0 0,-1 0 0,1 1 0,0-1 1,0 0-1,0 0 0,-1 0 0,1 0 0,0 0 0,0 0 1,0 0-1,-1 1 0,1-1 0,0 0 0,0 0 1,-1 0-1,1 0 0,0 0 0,0 0 0,-1 0 0,1 0 1,0 0-1,0 0 0,-1 0 0,1 0 0,0-1 1,0 1-1,-1 0 0,1 0 0,0 0 0,0 0 0,0 0 1,-1 0-1,1-1 0,0 1 0,0 0 0,0 0 1,-1 0-1,1 0 0,0-1 0,0 1 0,0 0 0,0 0 1,0 0-1,0-1 0,-1 1 0,1 0 0,0 0 1,0-1-1,0 1 0,0 1 1,0-1 0,-1 1 0,1 0 0,0 0 1,0 0-1,0 0 0,0-1 0,0 1 0,0 0 0,0 0 1,0 0-1,0 0 0,0-1 0,1 1 0,-1 0 0,0 0 0,1 0 1,-1-1-1,0 1 0,1 0 0,-1 0 0,1-1 0,-1 1 0,1 0 1,-1-1-1,1 1 0,0-1 0,-1 1 0,1 0 0,0-1 0,-1 0 1,1 1-1,0-1 0,0 1 0,-1-1 0,1 0 0,0 0 0,0 1 1,0-1-1,0 0 0,-1 0 0,3 0 0,-1 0 1,1 0 1,0-1-1,0 1 0,0-1 0,0 0 1,0 0-1,-1 0 0,1 0 0,0 0 1,-1-1-1,4-1 0,15-13 1,-14 10 4,1 0 0,0 1 1,15-8-1,-22 12-6,0 1 1,0-1-1,0 0 0,0 0 0,0 1 1,-1-1-1,1 0 0,0 0 1,0 0-1,-1 0 0,1 0 1,-1 0-1,1 0 0,-1 0 1,1 0-1,-1 0 0,0-1 0,1 0 1,2-26 0,-2 18-1,5-27-11,-2-1 1,-3-68 0,-6-11 34,4 48-37,-18-115 1,18 180 12,0-1 0,0 0 0,-1 1 0,1 0 0,-1-1 0,0 1 0,-3-5 0,4 8 0,1 0 0,-1 0 0,0 0 0,1 0 0,-1 1 0,0-1 0,0 0 0,0 1 0,0-1 0,0 0 0,0 1 0,0-1 0,0 1 0,0-1 0,0 1 0,0 0 0,0-1 0,0 1 0,0 0 0,0 0 0,0-1 0,0 1 0,0 0 0,0 0 0,-1 1 0,1-1 0,0 0 0,0 0 0,0 0 0,0 1 0,0-1 0,0 0 0,0 1 0,0-1 0,0 1 0,-1 0 0,-3 2 0,0-1 1,0 0 0,0 0 0,0-1-1,0 1 1,0-1 0,0 0 0,-10 0-1,13-1 0,0 1-1,0 0 0,0 0 0,0-1 1,0 1-1,0 0 0,0 1 1,0-1-1,0 0 0,0 0 0,0 1 1,1-1-1,-1 1 0,1 0 1,-1-1-1,1 1 0,0 0 0,0 0 1,-1 0-1,1 0 0,1 0 1,-1 0-1,0 0 0,0 0 1,0 3-1,-2 9-2,0-1-1,-2 28 1,4-30-1,-2 10 3,2-1 0,1 1 0,0-1 0,1 1-1,2 0 1,8 36 0,-9-49 7,1 0-1,0-1 1,1 1 0,-1-1-1,2 1 1,-1-1 0,1 0-1,9 10 1,-9-12 3,-1-1 0,1 0 0,0 0 0,0-1 0,1 1 0,-1-1 0,1 0 0,0 0 0,0-1 0,0 0 0,0 0 0,11 2 0,-3-3 0,1 1-1,-1-2 0,0 0 1,1-1-1,-1 0 0,1-1 1,-1 0-1,0-2 0,0 0 1,0 0-1,-1-1 0,0-1 1,0 0-1,0 0 0,0-2 1,14-11-1,-8 5 3,-2 0 0,0-2-1,0 0 1,-1-1 0,-1 0 0,-1-1-1,-1-1 1,0 0 0,16-35 0,-21 35-14,-1 0 1,0-1-1,-2 1 0,0-1 1,-1 0-1,2-39 1,-5 27-8,-2 0 1,-1 0-1,-12-52 1,0 15-39,-32-91 1,28 116 28,17 41 18,-1 0 0,0 0 0,1 1 1,-1-1-1,0 0 0,-1 1 0,1-1 0,0 1 1,-1 0-1,-3-3 0,5 4 2,0 1 0,0-1-1,0 1 1,0-1 0,0 1 0,0 0 0,1 0 0,-1-1-1,0 1 1,0 0 0,0 0 0,0 0 0,0 0-1,0 0 1,0 0 0,0 1 0,0-1 0,0 0 0,0 0-1,0 1 1,0-1 0,0 0 0,0 1 0,0-1-1,-1 2 1,0-1 6,0 1 0,0 0 0,1-1 0,-1 1 0,0 0 0,1 0 0,-1 1 0,1-1 0,-2 5 0,-4 8 51,2 0 0,0 1 1,1 0-1,1 0 0,0 0 1,1 1-1,0 28 1,3-18 81,1 0 0,1 0 0,1 0 1,9 28-1,-8-37-105,2 1-1,0-1 1,1 0 0,0-1-1,2 1 1,0-2 0,1 1-1,1-2 1,0 1 0,1-2-1,0 0 1,1 0 0,1-1-1,25 17 1,61 30-814,-98-56-877,-5-3 462,-8-3-601,-4-8-12,0 0 0,0-1 0,-16-16-1,-5-5-158,35 32 1902,-6-5-34,1 1 0,0 0 0,0-1 0,1 0 0,-1 0 0,-3-7 0,7 11 169,0-1 1,1 1 0,-1 0-1,1-1 1,-1 1-1,1-1 1,0 1 0,-1-1-1,1 1 1,0-1-1,0 1 1,0-1 0,0 1-1,0-1 1,1 1-1,-1 0 1,0-1 0,1 1-1,-1-1 1,1 1-1,-1 0 1,1-1 0,0 1-1,-1 0 1,1-1-1,0 1 1,0 0 0,0 0-1,0 0 1,0 0-1,0 0 1,0 0 0,3-1-1,15-12 582,0 1-1,1 1 1,1 1 0,0 1-1,33-11 1,-42 17-233,0 0 1,-1 1-1,1 1 0,1 0 1,-1 0-1,20 0 1,-27 3-294,0-1 1,0 1 0,0-1-1,0 1 1,0 1 0,0-1 0,-1 1-1,1-1 1,-1 1 0,1 1-1,-1-1 1,1 1 0,-1 0 0,0 0-1,0 0 1,-1 0 0,1 1-1,-1-1 1,4 6 0,2 4-46,-2 1-1,1 0 1,-2 0-1,8 22 1,-8-18-421,-6-17 269,1 0-1,-1-1 1,0 1-1,0 0 1,1-1-1,-1 1 1,0 0-1,1-1 0,-1 1 1,1-1-1,-1 1 1,0-1-1,1 1 1,-1-1-1,1 1 1,0-1-1,0 1 1,-1-1-7,1 0 1,-1 0-1,0 0 1,1 0-1,-1 0 1,0 0-1,1 0 1,-1 0 0,0 0-1,1 0 1,-1 0-1,0 0 1,1 0-1,-1-1 1,0 1-1,0 0 1,1 0 0,-1 0-1,0-1 1,0 1-1,1 0 1,-1 0-1,0 0 1,0-1-1,1 1 1,1-3-599,-1 0 1,1 0-1,-1 0 1,0 0 0,2-5-1,2-15-3595,-4-3 1461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0:19.1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15 11090,'3'-4'523,"8"-6"2897,-11 10-3321,0 0 0,1 0 1,-1 0-1,0 0 0,1 0 0,-1 0 1,0 0-1,0 0 0,1 0 1,-1 0-1,0 0 0,1 0 0,-1 0 1,0 0-1,0 0 0,1 0 0,-1 0 1,0 1-1,1-1 0,-1 0 1,0 0-1,0 0 0,1 0 0,-1 0 1,0 1-1,0-1 0,1 0 1,-1 0-1,0 1 0,0-1 0,0 0 1,0 0-1,1 1 0,-1-1 1,0 0-1,0 0 0,0 1 0,0-1 1,0 0-1,0 0 0,0 1 0,0-1 1,0 0-1,0 1 0,0-1 1,0 1-1,2 9 828,0 1 1,-1-1 0,-1 1-1,-1 20 1,1 17 511,2-23-1026,-1 0 0,-1 0 0,-6 44 1,4-39-564,3-24-349,-1-1 1,-1 0-1,1 0 0,-2 10 0,1-15 409,1 0 0,0 0 1,0 0-1,0 1 0,0-1 0,0 0 0,0 0 0,0 0 0,-1 0 0,1 0 0,0 1 0,0-1 0,0 0 1,0 0-1,0 0 0,-1 0 0,1 0 0,0 0 0,0 0 0,0 0 0,-1 0 0,1 0 0,0 0 0,0 0 0,0 0 1,0 0-1,-1 0 0,1 0 0,0 0 0,0 0 0,0 0 0,-1 0 0,1 0 0,0 0 0,0 0 0,0 0 1,0 0-1,-1 0 0,1-1 0,0 1 0,0 0 0,0 0 0,0 0 0,0 0 0,0 0 0,-1 0 0,1-1 0,0 1 1,0 0-1,-7-8-2290,0-5 113,3-4 883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4:58.8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0 16091,'-1'6'1217,"4"3"503,6-2-672,13-1-800,6-3-184,3-3-616,6 0-568,3-2-944,2-1 927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4:59.5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1 957 12819,'13'44'2242,"1"0"1,3-1 0,1-1-1,32 53 1,10-9 59,-5-8-607,-46-63-1454,-9-15-238,0 0 0,0 1-1,1-1 1,-1 0 0,0 0-1,0 0 1,0 0 0,0 1 0,0-1-1,0 0 1,0 0 0,0 0 0,0 1-1,0-1 1,0 0 0,0 0-1,0 0 1,0 1 0,0-1 0,0 0-1,0 0 1,0 0 0,0 1 0,0-1-1,0 0 1,0 0 0,0 0 0,0 0-1,0 1 1,-1-1 0,1 0-1,0 0 1,0 0 0,0 0 0,0 0-1,0 1 1,-1-1 0,-6-2 50,2 0-46,2-1-1,-1 0 1,0 0 0,0-1-1,1 1 1,0-1-1,0 0 1,0 1-1,-4-8 1,-22-45 14,18 33-10,-5-8 1,-73-166 9,81 175-23,1 1-1,2-1 0,0 0 0,1-1 0,1 1 0,1-1 0,1-33 0,2 47 6,0 0-1,1 0 1,0 0-1,0 0 0,0 1 1,2-1-1,-1 1 1,8-14-1,-10 19 6,1 0 1,0 0-1,0 1 1,0-1-1,1 0 0,-1 1 1,1-1-1,-1 1 1,1 0-1,0 0 1,0 0-1,0 0 0,0 1 1,0-1-1,0 1 1,0 0-1,1-1 1,-1 2-1,0-1 0,1 0 1,-1 1-1,1-1 1,-1 1-1,8 0 0,-7 1 31,1 0-1,0 0 1,-1 0-1,1 1 0,-1 0 1,1 0-1,-1 0 0,0 0 1,0 1-1,0-1 0,0 1 1,0 0-1,-1 0 0,1 1 1,-1-1-1,0 1 1,0-1-1,0 1 0,0 0 1,-1 0-1,1 1 0,-1-1 1,3 9-1,-1-3 46,-1 1 0,0 0 0,-1 0 0,0 0 1,0 0-1,-1 0 0,-1 0 0,0 0 0,-1 16 0,-3-10-79,1-1-1,-2 0 1,0 0-1,-1-1 1,-1 1-1,0-1 1,-1 0-1,-1-1 1,0 0-1,0 0 1,-2-1-1,-16 16 1,26-27-61,0-1-1,-1 0 1,1 0 0,-1 1 0,1-1 0,-1 0-1,0 0 1,1-1 0,-1 1 0,-3 1-1,4-2-4,1 0 0,-1 0 0,1 0 0,-1 0 0,0 0 0,1 0-1,-1 0 1,1 0 0,-1 0 0,1 0 0,-1 0 0,1-1 0,-1 1-1,1 0 1,-1 0 0,1-1 0,-1 1 0,1 0 0,-1 0-1,1-1 1,-1 1 0,1-1 0,0 1 0,-1-1 0,-1-3-324,0 1-1,1-1 1,0 1 0,0-1 0,0 0 0,0 1 0,0-1 0,1 0-1,-1-6 1,-1-47-2583,5-17 959</inkml:trace>
  <inkml:trace contextRef="#ctx0" brushRef="#br0" timeOffset="1">230 29 15235,'4'-21'1767,"-2"14"240,-1 16 1082,-1 57-625,-2-15-1495,3 0 0,2 0 0,9 54 0,-9-90-914,1 0 1,0 0-1,1 0 1,1 0-1,0-1 1,1 0-1,1 0 1,0 0-1,1-1 1,0 0-1,1-1 1,0 0-1,1-1 1,19 16-1,-17-17-36,1 0 1,1-1-1,0-1 0,0-1 0,1 0 0,-1 0 1,1-2-1,1 0 0,20 3 0,-27-6-15,0-1-1,0 0 1,1-1 0,-1-1-1,0 1 1,0-1 0,13-4-1,-16 3 0,0 0 0,0-1 0,-1 1 0,1-1 0,-1-1 0,1 0 0,-1 0 0,0 0 0,-1 0-1,1-1 1,5-5 0,-7 5 1,0 1 0,-1-1-1,1 0 1,-1 0 0,0 0 0,0-1-1,-1 1 1,0 0 0,1-1-1,-2 0 1,1 0 0,-1 1 0,0-1-1,0 0 1,-1 0 0,1 0 0,-1 0-1,-1-8 1,0 10-2,0-1-1,0 0 1,0 1 0,-1 0 0,1-1-1,-1 1 1,0 0 0,-1 0-1,1 0 1,-1 0 0,1 0 0,-1 0-1,0 1 1,0-1 0,-1 1 0,1 0-1,-1 0 1,0 0 0,0 1-1,0-1 1,0 1 0,0 0 0,-7-3-1,5 3 0,-1 0-1,1 1 0,-1-1 0,1 1 0,-1 1 1,0-1-1,1 1 0,-1 0 0,0 1 1,0 0-1,1 0 0,-1 0 0,-9 3 0,13-2 2,-1-1-1,1 0 0,0 1 1,-1 0-1,1 0 0,0 0 0,0 0 1,0 0-1,0 1 0,1-1 0,-1 1 1,1 0-1,-1 0 0,1 0 0,0 0 1,0 0-1,0 0 0,1 1 1,-1-1-1,1 1 0,0-1 0,0 1 1,0-1-1,0 1 0,1 0 0,-1 3 1,1 0-10,0 0 1,0 0 0,1 0 0,0 0-1,0 0 1,1 0 0,-1 0 0,2-1-1,3 9 1,-1-4-83,0-1-1,1 0 1,1-1 0,0 1-1,8 8 1,5 2-677,2 0 1,0-1-1,39 25 1,11 1-1799,10-4 956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5:00.1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403 174 15667,'0'-9'327,"0"2"228,0-1-1,-1 1 1,0 0 0,-3-13-1,3 18-416,0 0 0,0 0 0,1 0 0,-1 1-1,-1-1 1,1 0 0,0 1 0,0-1 0,0 0 0,-1 1 0,1 0 0,-1-1 0,1 1 0,-1 0-1,0 0 1,1-1 0,-1 2 0,0-1 0,0 0 0,0 0 0,-3-1 0,-1 1 29,1 0 0,-1 1 0,1-1 0,-1 1 0,1 0 0,-1 1 0,1-1-1,-1 1 1,1 0 0,0 1 0,-1-1 0,-7 4 0,-1 1 136,1 1-1,0 0 0,-20 15 0,9-4 66,2 1 0,0 0 1,-25 30-1,34-34-197,2-1 0,0 2-1,1-1 1,1 1 0,0 1 0,-9 25 0,14-33-118,2 0 1,-1 0 0,1 0 0,1 1-1,0-1 1,0 0 0,1 1 0,0-1-1,0 1 1,1-1 0,0 1 0,1-1-1,0 0 1,1 1 0,0-1 0,0 0-1,1-1 1,0 1 0,0-1 0,1 0-1,0 0 1,1 0 0,0 0 0,0-1 0,0 0-1,1-1 1,0 1 0,0-1 0,1 0-1,0-1 1,0 0 0,0 0 0,1-1-1,-1 0 1,1-1 0,0 1 0,0-2-1,10 3 1,-3-3-34,0 0 1,1-1-1,-1-1 0,0 0 0,0-1 1,0-1-1,0 0 0,30-10 0,-26 6-71,-1-2 0,0 0 0,0-1 0,-1-1 0,-1-1 0,27-21 0,-25 17-494,-1-2-1,-1 0 1,0-1 0,-2 0 0,0-2 0,-1 1 0,-1-2 0,-1 0 0,0 0 0,-2-1 0,-1-1 0,12-42 0,-15 34-718,-1-1 0,-1 0 1,-2-45-1,-3-23-391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5:00.7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24 151 12075,'-2'-4'442,"-10"-15"2160,6 17-624,3 11 513,2 1-1774,1 1-1,1 0 1,0 0-1,0-1 1,1 1-1,0 0 1,1-1-1,0 0 1,8 17-1,7 9 470,27 43-1,-18-34-408,-10-12-536,0 1 0,-2 0 0,-2 2 0,-1-1 0,11 63 0,-12-38-199,7 39-23,-17-95-20,1 1 0,-1 0 0,1-1 0,0 0 0,-1 1 0,2-1 0,4 7 1,-7-11-2,0 1 0,1-1 0,-1 1 0,0-1 0,1 0 1,-1 1-1,1-1 0,-1 0 0,1 1 0,-1-1 0,1 0 0,-1 0 1,1 1-1,-1-1 0,1 0 0,-1 0 0,1 0 0,-1 0 1,1 0-1,-1 0 0,1 0 0,-1 0 0,1 0 0,-1 0 1,1 0-1,0 0 0,1-1-3,-1 0-1,0 0 1,0 1-1,0-1 1,1 0 0,-1-1-1,0 1 1,0 0 0,0 0-1,-1 0 1,1-1 0,0 1-1,0 0 1,0-3 0,10-23-119,-1 0 0,-1-1 0,-1 0 0,4-38 0,-7 38 10,1-1 0,1 1 1,2 0-1,14-34 0,-21 59 110,0-1 0,0 0 0,1 1 0,-1-1 0,1 1-1,-1 0 1,1-1 0,0 1 0,0 1 0,0-1 0,1 0-1,-1 1 1,1 0 0,0-1 0,-1 1 0,1 1 0,6-3-1,-5 3 7,-1 0 1,1 0-1,0 1 0,0 0 0,-1 0 0,1 0 0,0 0 0,0 1 0,-1 0 0,1 0 0,0 0 0,-1 1 0,1-1 0,7 5 0,56 30 10,-38-19-53,42 18 1,-62-31-48,1 0-148,0 0 0,15 3 1,-23-6 39,0 0 0,0-1 1,1 0-1,-1 0 0,0 0 0,0 0 1,1 0-1,-1 0 0,0-1 1,0 0-1,0 0 0,0 0 0,4-1 1,3-5-657,0 1 0,0-2 0,-1 1 0,0-1 0,8-10 0,-2 2-339,32-31-3009,62-82 1,-99 115 4178,0-1 0,-1 1 1,13-31-1,-19 37 406,0 0 0,0-1 0,-1 1 0,0-1-1,-1 1 1,0-1 0,0 0 0,-1 0 0,0-10 0,-1 16-76,1 0 1,-1-1-1,0 1 1,0 0-1,0-1 0,0 1 1,0 0-1,-1 0 1,0 0-1,-2-4 0,3 6-169,0-1-1,0 1 0,0 0 0,0 0 1,0 0-1,0 0 0,0 1 1,-1-1-1,1 0 0,0 0 0,-1 1 1,1-1-1,0 1 0,-1-1 0,1 1 1,0-1-1,-1 1 0,1 0 0,-1 0 1,1 0-1,-1 0 0,1 0 1,-1 0-1,1 0 0,0 0 0,-1 1 1,-1 0-1,-5 1 254,1 2-1,0-1 1,1 1-1,-1 0 1,0 0 0,1 1-1,0 0 1,-8 8 0,-42 50 1102,43-47-1276,1 1-1,1 0 1,-13 27 0,19-35-175,1 1 0,0 1 1,1-1-1,0 1 0,0-1 1,1 1-1,1 0 0,-1 12 1,2-19-41,0 0 1,1 0 0,-1 0 0,1 0 0,0 0-1,0 0 1,0-1 0,1 1 0,-1 0 0,1 0-1,0-1 1,0 1 0,0-1 0,0 0 0,1 0 0,-1 0-1,1 0 1,0 0 0,0 0 0,0-1 0,7 5-1,-8-5-9,1-1-1,0 0 1,0 0-1,-1 0 1,1 0-1,0 0 1,0-1-1,0 1 1,0-1-1,0 0 1,0 0-1,0 0 1,0 0-1,0 0 0,0-1 1,0 1-1,0-1 1,0 0-1,0 0 1,-1 0-1,1 0 1,0-1-1,0 1 1,-1-1-1,1 1 1,-1-1-1,0 0 1,1 0-1,2-3 1,0-1-32,1 0 1,-1-1 0,-1 0 0,1 0 0,-1 0 0,0 0-1,-1-1 1,0 1 0,0-1 0,0 0 0,-1 0 0,0 0 0,1-16-1,-2-4-295,-1 0 0,-5-49 1,1 42-60,2 26 239,-2 10 113,3 0 42,1 0-1,-1 1 1,1-1 0,-1 0-1,1 1 1,0-1-1,-1 0 1,1 1-1,0-1 1,0 3-1,1 1 29,-1-1-1,1 1 0,1-1 1,-1 1-1,1-1 1,0 0-1,0 0 0,0 0 1,0 0-1,1 0 0,0 0 1,-1 0-1,1-1 0,1 0 1,-1 1-1,0-1 0,7 4 1,-3-2-6,0 0-1,0-1 1,0 0 0,1 0 0,0-1 0,-1 0 0,1-1 0,0 1-1,11 1 1,-15-4-19,1 1 0,0-1-1,-1 0 1,1 0 0,-1 0-1,1-1 1,0 1 0,-1-1-1,1 0 1,-1-1-1,0 1 1,1-1 0,-1 0-1,0 0 1,0 0 0,0 0-1,0-1 1,0 0 0,-1 0-1,1 0 1,-1 0 0,0 0-1,0-1 1,5-6 0,7-17 18,-1 0 0,-2-1 1,15-46-1,-22 58 20,-2 0 0,4-28 0,-2 13 808,5 38-98,5 6-561,1 0 0,1 0 0,0-2 0,20 11 0,-25-16-332,1 0 0,-1-2 0,1 1 0,0-1 0,0-1 0,0 0 0,18 0 0,-28-2-71,0-1-1,0 0 1,0 0 0,0 0-1,0-1 1,0 1 0,0-1 0,0 0-1,0 1 1,2-3 0,-4 3 4,1-1 0,-1 0 0,0 1 0,0-1 0,-1 0 0,1 0 0,0 0 0,0 0 0,0 0 0,-1 0 0,1 0 0,0 0 0,-1 0 0,1 0 0,-1 0 0,1 0 0,-1 0 0,1-1 0,-1 1 0,0 0 0,0 0 0,0 0 0,0-1 0,0 1 0,0 0 0,0-2 0,-1-13-1568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5:01.0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0 17708,'-7'11'1008,"0"0"840,10-5-1736,8-2-408,6-4-976,1-8-384,21-5 792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5:01.5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0 144 17740,'3'0'381,"0"0"1,0 1-1,0 0 0,0 0 1,0 0-1,-1 0 0,1 0 1,0 1-1,-1-1 1,1 1-1,-1-1 0,1 1 1,-1 0-1,0 0 0,1 0 1,-1 0-1,3 5 1,1 1-65,-1 0 0,1 0 0,-1 1 1,4 10-1,0 8-85,6 13-114,-14-37-115,1-1-1,-1 0 1,0 0-1,1 0 1,-1 1-1,1-1 1,-1-1-1,1 1 1,0 0-1,0 0 1,0-1-1,4 3 1,-5-3-3,-1-1 1,1 0-1,0 0 0,0 0 1,-1 1-1,1-1 1,0 0-1,0 0 1,-1 0-1,1 0 1,0 0-1,0 0 0,0-1 1,-1 1-1,1 0 1,0 0-1,0 0 1,-1-1-1,1 1 1,0 0-1,-1-1 0,1 1 1,0-1-1,-1 1 1,1-1-1,-1 1 1,1-1-1,0 1 1,-1-1-1,1 1 0,-1-1 1,0 0-1,1 1 1,-1-1-1,1 0 1,-1 0-1,1-1 1,1-4 1,1 0 0,-1 0 1,2-10-1,-3 10 4,6-17 2,1 0 0,20-42 1,-22 53-12,1 0 0,0 1 0,1 0 1,0 1-1,1 0 0,0 0 0,11-9 0,-14 15 5,-1 0-1,1 0 1,0 1-1,1 0 0,-1 0 1,0 1-1,1-1 1,8-1-1,59-8 27,-14 4 177,-44 4-2,0 1 1,1 1 0,-1 1 0,0 0-1,33 3 1,-42-1-111,-1 0 0,1 1-1,0-1 1,-1 2 0,1-1 0,-1 1 0,1-1 0,-1 2 0,0-1-1,-1 1 1,1 0 0,0 0 0,-1 0 0,0 1 0,0 0 0,6 9-1,-7-9-34,-1-1-1,1 1 1,-2 1 0,1-1-1,0 0 1,-1 1-1,0-1 1,0 1-1,-1 0 1,0 0-1,0 0 1,0-1-1,-1 1 1,0 10-1,-1-8-21,0-1-1,0 1 0,-1 0 0,0-1 1,-1 0-1,0 1 0,0-1 0,0 0 1,-1-1-1,-8 12 0,3-7-16,0 0 0,0 0-1,-1-1 1,-1 0 0,0-1-1,0 0 1,-1-1 0,-13 7 0,16-10-83,0 0 1,-1-1 0,0 0 0,0-1-1,0 0 1,0 0 0,0-1 0,-1 0-1,1-1 1,-1-1 0,-15 0-1,22 0-81,0-1 0,0 1 0,0-1-1,0 0 1,1-1 0,-1 1 0,0-1-1,0 1 1,1-1 0,-1 0 0,1-1-1,-1 1 1,1 0 0,0-1 0,0 0-1,-4-5 1,3 3-176,1 1 0,0-1-1,0 0 1,1 0 0,-1-1-1,1 1 1,1 0-1,-1-1 1,1 1 0,-1-1-1,1-6 1,0-8-655,1-21 0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5:01.9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94 1 20252,'2'25'2041,"-8"3"1183,-10 1-1255,-14-9-2969,3-9-2257,10-24 1649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5:03.9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96 1 15427,'-26'2'1177,"2"5"567,2 6-736,4 1-392,13-1-464,8-4-936,14-9 512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5:07.1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902 182 9306,'-9'-5'1025,"0"0"0,1-1 0,0-1 0,-8-6 0,11 8-707,0 0 0,-1 0 1,1 1-1,-1 0 0,0 0 0,0 0 1,-1 1-1,1 0 0,-1 0 1,-8-2-1,5 4-163,0 0 0,-1 0-1,1 1 1,0 0 0,0 1 0,-1 0 0,1 1 0,0 0-1,0 1 1,-19 7 0,8-2-43,1 2 1,0 1-1,-36 24 0,31-16 125,1 2 1,-41 44-1,-35 57 455,59-71-493,-3 3-1,-108 143 311,141-180-411,1 0 0,1 0 0,0 1 0,1 0 0,1 1 0,0 0 0,-6 33 0,11-40-61,1 0 0,0 0 0,1 0 0,0 0 0,1-1 0,0 1-1,0 0 1,2 0 0,-1 0 0,2-1 0,-1 0 0,2 1 0,-1-1 0,7 11 0,1-5 89,0 1 1,1-2-1,0 1 1,1-2-1,1 0 1,1-1-1,27 20 1,-17-17 90,0-1 0,1 0 0,0-3 0,47 18 1,-54-25-121,0 0 0,1-2 0,0 0 0,0-1 0,0-1 0,1-1 0,-1-1 0,0-1 0,22-3 0,-15-1-12,-1-1 0,0-2 0,-1 0 0,1-2 0,-2-1 0,37-20 0,-16 3 262,-2-2 0,75-65 0,65-92 633,-183 186-974,87-105 255,-77 90-245,0 0 0,-2-1 0,1 0 0,-2 0-1,7-21 1,-12 27 5,-1 0 0,0 0-1,0-1 1,-2 1-1,1-1 1,-2 1-1,1 0 1,-1-1 0,-1 1-1,0 0 1,-7-21-1,-3-2 37,-1 1-1,-26-46 0,24 51-47,-2 1 0,-1 0-1,0 1 1,-41-41-1,42 50-20,-1 1 0,-1 1 0,0 1 0,-1 0-1,0 2 1,-1 0 0,-24-9 0,-192-54-4238,216 69 2879,-6 0 41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5:07.7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824 1 12339,'-50'7'1241,"1"3"1,-93 30 0,123-33-857,1 0 0,1 2 1,0 0-1,0 1 0,0 0 0,2 1 1,-1 1-1,1 1 0,1 0 0,-22 26 1,17-12 33,1 1 1,-28 56 0,-17 67 249,47-111-541,-96 262 633,87-234-584,4-9 64,2 2 1,-13 76 0,27-108-152,2 0 0,1 0 0,1 0 0,1 0 0,2 1 0,1-1 0,7 29 0,-7-45-34,0 1-1,2-1 1,-1 0-1,1 0 0,1-1 1,1 0-1,0 0 1,0 0-1,1-1 1,0 0-1,1 0 0,0-1 1,1-1-1,0 1 1,16 10-1,-8-9 95,0 0 0,0-1 1,1-1-1,1-1 0,31 9 0,-13-8 210,0-1 0,44 3 0,-42-8-11,0-2 0,1-2 1,78-12-1,-69 3-84,1-1 1,80-32-1,-107 33-220,0 0 0,-2-2 0,1 0 0,-2-2 0,1 0 0,-2-1 0,0-2 0,-1 0 0,28-31 0,-25 17 57,-1-1-1,-1-1 1,-2 0 0,-1-1-1,-2-1 1,13-43 0,-16 39-23,-2-2 0,-2 1-1,-1-1 1,-3-1 0,0-74 0,-7 67-69,-2 1 0,-2 0 0,-2 0 0,-24-76 0,24 100-10,0 1 0,-1-1 0,-25-41-1,28 55 0,0 0 0,-1 0 0,0 0 0,-1 1 0,0 0-1,-1 1 1,1 0 0,-1 0 0,-1 1 0,-11-6-1,6 6 2,0 1-1,0 0 1,-1 1-1,1 1 1,-1 0-1,0 2 1,-18-1-1,-14 1-35,-60 5-1,-150 31-2387,213-26 503,32-6 940,-21 1-3808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0:19.5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58 1 8474,'-10'-1'1925,"1"1"5058,12 3-4801,0-1-1910,-1 0 0,0 0 0,0-1 1,-1 1-1,1 1 0,0-1 0,-1 0 0,1 0 0,-1 1 0,0-1 0,1 0 0,-1 1 1,1 4-1,7 37 1098,-8-36-1058,1 6-59,0 0 1,-2 0-1,0 0 0,0 1 0,-1-1 1,-1 0-1,-6 23 0,-3-1-1545,-26 57 1,37-92 1156,0-1 0,0 1 0,0-1 0,0 1 0,-1-1 0,1 1 0,0-1 0,0 0 0,0 1 1,-1-1-1,1 1 0,0-1 0,0 0 0,-1 1 0,1-1 0,0 0 0,0 1 0,-1-1 0,1 0 0,-1 1 1,1-1-1,0 0 0,-1 0 0,1 1 0,-1-1 0,1 0 0,0 0 0,-1 0 0,1 0 0,-2 0 0,2 0-83,-1-1 0,0 0 0,1 0 0,-1 0 0,1 1 0,-1-1 0,1 0 0,-1 0 0,1 0-1,0 0 1,-1 0 0,1 0 0,0 0 0,-1-2 0,-2-17-1128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5:08.5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739 151 8586,'-14'-15'570,"-6"-7"536,-2 1 0,-33-27 0,47 42-890,0 1 1,-1 0-1,1 0 0,-1 1 1,0 0-1,0 1 1,0 0-1,-1 0 1,1 1-1,-1 0 1,-16-1-1,13 3 120,-1 1-1,1 0 1,0 1 0,0 0-1,0 1 1,-18 7 0,4 1 535,-49 26 1,55-25-692,0 2 0,1 0 0,0 2 1,2 0-1,-1 1 0,2 1 0,0 0 0,2 1 0,0 1 0,1 1 0,1 0 0,1 0 0,0 2 1,2-1-1,1 1 0,1 1 0,0-1 0,2 1 0,1 1 0,-3 40 0,6-23-17,2 1 1,2-1-1,1 1 0,3-1 0,1 0 0,25 78 1,-23-96-87,1 1 1,1-1-1,1-1 1,1 0-1,1-1 1,0-1-1,2 0 1,1 0-1,1-2 1,0 0-1,2-2 1,30 24-1,-19-21 77,0-2-1,1-1 1,1-1 0,0-1-1,1-3 1,1 0 0,0-2-1,0-2 1,1-1-1,61 3 1,-66-9-52,-1-1-1,1-1 1,0-2-1,-1-1 1,1-1-1,-1-2 1,-1-1-1,1-1 1,-1-2-1,-1-1 1,0-1-1,50-32 1,-54 28 26,0-1 0,-2-1 0,0-1 0,-1-1 0,-1-1 0,23-33 0,-34 41-27,0 0 1,-1 0-1,0-1 1,-1-1-1,-1 1 1,0-1-1,-2 0 1,1 0-1,-2 0 1,0-1-1,-1 0 1,0-29-1,-4 22-51,-1 1 1,-1-1-1,-2 0 0,0 1 0,-1 0 0,-1 1 0,-1 0 1,-18-32-1,9 23-40,-2 0 1,-2 0-1,0 2 1,-48-47-1,53 60-7,-1 0-1,-1 1 1,0 1-1,-1 1 1,-1 0-1,0 2 1,-1 0-1,1 2 0,-28-9 1,28 13-93,1 0 0,-1 1 0,0 2 0,0 0 0,0 1 1,0 1-1,0 1 0,0 1 0,0 0 0,-33 10 0,25-3-503,0 1 0,0 1 0,1 1 1,-30 19-1,33-16-733,1 2-1,0 0 1,2 1 0,-30 31 0,9 1-432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5:09.2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934 65 11082,'-13'-8'739,"0"0"0,-1 0 0,0 1 0,0 1 0,-1 0 0,0 1 0,0 1 0,-25-4 0,21 6-273,1 0 0,0 2 1,-1 0-1,1 1 1,-1 1-1,-30 7 1,23-1-237,1 0 1,0 2-1,0 0 1,1 2-1,1 0 1,0 2-1,0 1 1,2 0-1,0 2 1,-25 25-1,2 6 31,1 3 0,3 1 0,2 2-1,-52 101 1,76-129-177,2 1 0,1 0 0,1 1 0,1 0-1,1 1 1,2 0 0,1 0 0,1 0 0,0 34 0,4-47-16,1 0 1,0 1 0,1-1 0,1 0 0,0 0 0,2 0 0,-1 0-1,2-1 1,0 1 0,1-1 0,1-1 0,0 0 0,1 0 0,0 0-1,1-1 1,1-1 0,21 21 0,-17-21-2,0-2 0,0 0 0,1 0-1,0-2 1,1 0 0,0-1 0,0 0 0,1-2 0,0 0 0,32 4-1,-2-3 70,1-2 0,88-5 0,-87-2-52,0-3 0,-1-1 0,0-3 0,0-3-1,-1-1 1,0-2 0,70-35 0,-81 31 12,0-1-1,-1-2 1,-2-1-1,0-2 1,-2-2 0,0-1-1,-2-1 1,-2-1-1,31-43 1,-37 42 74,-1-1 0,-1 0-1,-2-1 1,-2-1 0,15-43 0,-26 63-121,-1-1 0,-1 1 1,0-1-1,-1 0 0,0 0 0,-1 0 1,-1 0-1,-1 0 0,0 0 0,-1 0 1,-1 0-1,-1 0 0,0 1 1,0-1-1,-8-14 0,6 17-43,-1 0 1,-1 1-1,0 0 0,0 0 0,-1 1 0,0 0 1,-1 0-1,-15-12 0,11 12 4,-2 0 0,0 1-1,0 0 1,0 1 0,-31-11-1,9 8-52,0 2 0,-1 1-1,0 2 1,-1 2 0,-56-1 0,-67 7-1105,131 1 208,0 1 1,0 2-1,-32 10 0,56-13 527,1 0 0,-1 1 0,-11 6 0,16-8 424,0 1 1,1 0-1,-1 0 1,1 0 0,-1 1-1,1-1 1,0 0-1,0 1 1,0 0-1,0-1 1,-2 5 0,-9 22-262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5:09.9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849 191 11923,'-8'-9'459,"-8"-9"1401,-24-20 0,33 33-1430,1 0 0,-1 0 0,0 1-1,0 0 1,-1 0 0,1 1-1,-15-5 1,12 6-173,1 0 0,-1 0 0,1 1 0,-1 0 0,0 1 1,1 0-1,-1 1 0,-18 3 0,14 0-46,0 0 1,1 0-1,-1 1 1,1 1 0,-17 10-1,-4 7 119,0 1-1,1 2 1,-33 35-1,24-21-141,3 1-1,1 2 0,2 2 1,-55 91-1,74-106-124,2 2 0,1 0 0,-15 53 0,22-59 9,2-1-1,0 1 1,2 0 0,1 0 0,2 37-1,1-47-31,0 0 0,2-1 0,0 1 0,1-1 1,0 0-1,1 0 0,1-1 0,0 1 0,9 13 0,-5-12-19,1 0-1,1-1 1,0 0 0,1-1 0,0-1-1,1 0 1,17 12 0,3-2-18,0-1 0,2-2 0,0-2 0,1-1 0,0-2 0,2-1 0,0-2 0,54 9 0,-68-17 7,0-2 0,0 0 0,0-2 1,1-1-1,-1 0 0,0-2 0,0-1 0,0-1 1,43-16-1,-24 4 179,-1-2 0,0-2 0,-2-1 0,52-39 0,-74 47-68,0-1 1,-2 0 0,0-1 0,24-30 0,-18 16 101,-2-1-1,21-42 1,3-13 646,51-144 0,-88 207-720,-1 0 1,-2-1-1,0 1 1,-2-1-1,2-35 1,-6 43-121,1-1-1,-2 1 1,0-1-1,-1 1 1,-1 0 0,0 0-1,-2 0 1,-11-26 0,5 19-31,-2 0 1,0 1-1,-1 1 1,-1 0-1,-1 1 1,-1 1-1,-1 0 1,-39-29-1,40 35-77,0 1-1,-1 1 1,0 0-1,0 2 1,-1 0 0,-1 2-1,1 0 1,-1 1-1,0 1 1,-1 1-1,-22-2 1,30 5-306,0 1 0,-24 3 0,34-3-30,0 1 0,0 0 0,0 0 1,0 0-1,0 0 0,0 1 1,0 0-1,1-1 0,-1 1 0,1 1 1,-1-1-1,-5 6 0,1 4-5361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5:10.6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350 109 11674,'-32'12'1732,"-41"21"-1,61-26-1246,0 0-1,0 1 1,1 0 0,0 0-1,1 1 1,-13 15-1,10-8-83,1 0-1,1 2 1,0-1-1,-10 24 1,-25 77 674,37-90-823,1-1 0,1 1-1,1 0 1,2 0-1,1 1 1,1-1 0,4 56-1,0-60-102,2 0-1,1 0 0,1-1 0,0 0 1,2 0-1,1-1 0,1 0 0,0 0 0,24 34 1,-22-39-46,0 0 0,2-2 0,0 1 0,0-2 0,1 0 0,1-1 0,0 0 0,1-1 0,1-1 0,0-1 0,0 0 0,0-2 0,2 0 0,-1-1 0,36 9 0,-11-9-10,0-1 0,0-1 0,0-3 0,0-2 0,81-10 0,-99 6-74,0-1 1,0-1 0,0-1 0,-1-2 0,36-16 0,-43 15 17,1 0 0,-1-2 0,-1 0 0,0-1-1,0 0 1,-2-2 0,20-21 0,-13 10 72,-2 0 0,-1-1 0,-1-2 0,26-54 0,-38 69-53,0-1 0,-1-1 1,0 1-1,-2-1 0,0 0 0,0 0 1,-1 0-1,-1 0 0,-1 0 1,-1 0-1,0 0 0,-3-17 1,-3 5 11,-1 1 1,-1 0 0,-21-42 0,-47-70 25,60 111-73,-2 2 0,0 0 1,-2 1-1,-24-24 0,29 34-10,-1 1-1,0 1 1,-1 0-1,-1 1 1,0 1-1,-36-16 1,13 12-254,-1 2 0,-1 1 0,0 2 0,-72-6 0,97 15-1619,29 2-2631,16 2 2574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5:11.2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288 1 15907,'-32'16'1056,"1"2"-1,-51 39 0,70-47-746,0 0-1,1 1 0,0 1 1,0 0-1,2 0 1,-1 1-1,2 1 0,-13 24 1,13-20 0,2 1 0,0 1 0,1-1 0,1 1 1,-3 39-1,5-29-37,2 1 0,2-1 0,5 38 0,-2-44-138,1 1 1,1-1-1,0 0 1,2-1-1,1 0 1,1-1-1,1 0 1,1 0-1,28 36 1,-22-36-29,0-1-1,1-1 1,2-1 0,0 0 0,0-2-1,2-1 1,0 0 0,37 16-1,-26-16 18,1-1-1,1-2 0,0-1 0,42 7 1,-64-16-18,1-1 0,0 0 0,0-1 0,0-1 0,-1 0 0,1-2 0,0 0 0,0 0 0,-1-1 0,1-1 0,-1-1 0,0 0 0,14-8 0,-13 5 55,-1-1-1,0-1 1,-1-1 0,0 0-1,-1-1 1,0 0 0,-1-1-1,0-1 1,9-14-1,-9 10-34,-1 0 0,-1-1 0,-1 0 0,0-1 0,-2 0 0,0 0 0,4-24 0,-6 23-94,-2 0 0,-1 0 0,0 0 1,-2 0-1,0 0 0,-1 0 1,-1 0-1,-1 1 0,-1-1 0,-1 0 1,-1 1-1,-1 0 0,0 1 1,-2-1-1,0 1 0,-18-26 1,16 29-43,-1 1 0,-1 1 0,0 0 0,-1 1 0,0 1 0,-1 0 0,0 0 0,-1 2 0,-1 0 1,0 1-1,0 0 0,0 2 0,-1 0 0,0 1 0,-1 0 0,-23-3 0,10 4-330,0 1 0,-61 0 0,72 5-708,0 1-1,0 1 0,-20 5 0,7 3-627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5:12.2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44 17012,'4'-23'1760,"-4"4"849,7 17-953,-3 4-520,1 9-720,6 2-208,-5 2-104,-4-1-152,-2-3-640,-6-5-456,6-12-1193,-4-5 1609,-12-9 16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5:12.9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1317 401 20404,'0'1'929,"-5"5"207,1 1-608,-3 1-464,-1 1-56,1-2-392,-2-1-320,-4-5-873,-2-1-319,3-1 1880,-3-3-608</inkml:trace>
  <inkml:trace contextRef="#ctx0" brushRef="#br0" timeOffset="1">104 116 12931,'-39'-1'1424,"6"-3"1481,11 0-1161,15-9-408,5-7-383,7-5-553,5 3-168,4 7-160,3 4-16,1 13-312,2 3-336,-5 10-993,1 5-391,-5 2 944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5:13.7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92 1 18036,'-23'9'1272,"2"2"432,9 0-495,-1-6-825,4-1-192,3-4-104,-1-4-24,14 4-232,8 0-224,10 0-536,7 8-553,2 4-559,5 10 383,1 13 705</inkml:trace>
  <inkml:trace contextRef="#ctx0" brushRef="#br0" timeOffset="1">254 1276 17396,'-11'15'1248,"0"-8"616,2-3-543,1-4-689,6-2-224,6-3-256,5-1-24,13-1-408,4-2-384,9 0-1305,5-4 3418,4-2-1601</inkml:trace>
  <inkml:trace contextRef="#ctx0" brushRef="#br0" timeOffset="2">1429 1702 18868,'-20'0'1456,"7"0"1457,18 2-2265,19-1-528,0-1-336,15-1-608,3-3-616,7-3 3592,15 3-2136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5:14.3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108 2 24805,'-35'15'1401,"6"1"519,5 3-976,11-6-984,6-6-344,7-14-872,13-15 2144,14-21-1040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5:14.9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140 804 13539,'-13'3'705,"0"0"0,1 1 0,-1 1 0,1 0 0,-1 1 0,2 0 0,-1 1 0,-16 12 0,26-18-531,1 1-1,0-1 1,0 0-1,-1 1 1,1-1-1,0 1 1,0-1-1,-1 4 1,2-5-130,0 1 1,0-1 0,0 0-1,0 1 1,-1-1-1,1 0 1,0 1 0,0-1-1,0 0 1,0 1-1,0-1 1,0 0 0,1 1-1,-1-1 1,0 1-1,0-1 1,0 0 0,0 1-1,0-1 1,0 0 0,1 1-1,-1-1 23,1 1 1,0-1-1,-1 1 1,1-1-1,-1 0 0,1 1 1,0-1-1,-1 0 0,1 1 1,0-1-1,-1 0 1,1 0-1,0 0 0,0 0 1,0 0-1,6 0 169,0 0-1,-1 0 1,1-1-1,-1 0 1,1-1 0,-1 1-1,1-1 1,8-4-1,13-7 204,0-1 0,0-1 0,-2-1-1,28-22 1,99-90 732,-137 114-1053,39-34 229,255-205 1307,-104 126-947,11 8-1742,-165 92-50,-41 21 594,0 0-666,-1 0-1,0 0 0,12-10 1,7-8-853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0:19.8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53 0 13595,'-2'12'1432,"0"2"881,2 9-633,2 4-144,0 4-511,-1-2-209,-1 3-296,-3 2-120,0-4-200,-2-1-120,-3-6-64,-1-5-136,3-6-360,-2-7-336,1-9-1065,2-5-287,5-13 1096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5:15.3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0 502 14395,'1'-5'488,"0"-1"-1,-1 1 1,2 0 0,-1 0-1,1-1 1,0 1-1,0 0 1,0 0 0,0 1-1,1-1 1,0 0 0,0 1-1,0 0 1,5-5 0,5-3 96,-1 1 1,2 0-1,16-10 1,-28 19-577,389-253 3445,-289 194-3341,-83 51-100,1 1 0,0 0 0,26-7 0,-40 15-3,1-1 0,-1 1 0,0 0 0,0 0 0,10 1 0,-14 0 5,-1 0-1,1 0 0,0 0 1,-1 1-1,1-1 0,-1 1 0,1-1 1,-1 1-1,1-1 0,-1 1 1,0 0-1,1 0 0,-1 0 0,0-1 1,1 1-1,-1 1 0,0-1 0,0 0 1,0 0-1,0 0 0,0 0 1,0 1-1,0-1 0,-1 0 0,1 1 1,1 2-1,0 4 95,0 1 0,-1-1 0,0 1 0,0-1 1,-1 17-1,-7 47 383,4-44-316,-7 58 232,-17 214 541,25-239-841,3-1-1,16 119 1,-13-160-73,0 0 1,1 0-1,1 0 0,12 25 1,-14-35-170,0-1 1,1-1 0,0 1 0,0-1 0,1 1 0,0-2 0,0 1 0,0-1 0,1 0 0,0 0-1,14 8 1,-21-14 75,0 0-1,0 0 0,0 0 0,0 0 0,0 0 1,0 0-1,0 0 0,0-1 0,0 1 0,0 0 1,0 0-1,0 0 0,0 0 0,0 0 1,0 0-1,0 0 0,0 0 0,0-1 0,0 1 1,0 0-1,0 0 0,0 0 0,0 0 0,0 0 1,0 0-1,0 0 0,0 0 0,0 0 0,1 0 1,-1 0-1,0 0 0,0 0 0,0-1 1,0 1-1,0 0 0,0 0 0,0 0 0,0 0 1,0 0-1,1 0 0,-1 0 0,0 0 0,0 0 1,0 0-1,0 0 0,0 0 0,0 0 1,0 0-1,0 0 0,1 0 0,-1 0 0,0 0 1,0 1-1,0-1 0,0 0 0,0 0 0,0 0 1,0 0-1,0-2-368,-1 1 1,0 0 0,0 0-1,0-1 1,0 1-1,0 0 1,0 0-1,0 0 1,0 0-1,0 0 1,0 0-1,-1 0 1,1 0-1,0 1 1,-1-1-1,-1 0 1,-17-7-2090</inkml:trace>
  <inkml:trace contextRef="#ctx0" brushRef="#br0" timeOffset="1">323 841 22005,'0'-27'1736,"15"-8"801,20-5-177,21-12-1120,10-1-303,13 2-489,4 3-192,1 13-768,4 1-473,7 1-1383,3 7-961,-7 9 1769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5:17.9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 0 1800,'-13'6'112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5:18.5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107 413 6497,'-2'-6'497,"0"0"-1,0 0 0,1 0 0,0-1 0,0 1 1,1 0-1,0-1 0,0 1 0,2-11 0,-1-1 332,1-13 2419,9-42 0,-11 73-3189,0-1-1,0 1 0,0 0 1,0 0-1,0 0 0,0 0 1,0-1-1,0 1 0,0 0 1,0 0-1,0 0 1,0-1-1,0 1 0,1 0 1,-1 0-1,0 0 0,0 0 1,0 0-1,0-1 0,0 1 1,0 0-1,1 0 0,-1 0 1,0 0-1,0 0 0,0 0 1,0 0-1,1-1 0,-1 1 1,0 0-1,0 0 0,0 0 1,0 0-1,1 0 0,-1 0 1,0 0-1,0 0 0,0 0 1,1 0-1,-1 0 1,0 0-1,0 0 0,0 0 1,0 0-1,1 0 0,-1 0 1,0 0-1,0 1 0,0-1 1,1 0-1,-1 0 0,0 0 1,0 0-1,0 0 0,0 0 1,0 0-1,1 1 0,-1-1 1,0 0-1,0 0 0,0 0 1,0 0-1,0 1 0,0-1 1,0 0-1,0 0 1,0 0-1,0 0 0,1 1 1,0 4 305,1 1 0,-1-1 0,0 1 0,0-1 0,-1 1 0,1 10 0,-1-1 47,3 55 793,7 80-5,-8-130-1160,2 1-1,0-1 1,1 0 0,1 0-1,10 20 1,-14-37-116,0 1-1,0 0 1,1 0-1,-1-1 1,5 5-1,-7-8 32,0 0-1,0 1 1,1-1 0,-1 0-1,0 1 1,0-1-1,1 0 1,-1 0 0,0 1-1,0-1 1,1 0-1,-1 0 1,0 1 0,1-1-1,-1 0 1,0 0-1,1 0 1,-1 1 0,1-1-1,-1 0 1,0 0-1,1 0 1,-1 0 0,0 0-1,1 0 1,-1 0-1,1 0 1,-1 0 0,0 0-1,1 0 1,-1 0-1,1 0 1,-1 0 0,0-1-1,1 1 1,-1 0-1,0 0 1,1 0 0,-1 0-1,0-1 1,1 1-1,-1 0 1,0 0-1,1-1 1,-1 1 0,0 0-1,0-1 1,1 1-1,-1 0 1,0-1 0,0 1-1,0 0 1,1-1-1,-1 1 1,0 0 0,0-1-1,0 1 1,0-1-1,0 1 1,0 0 0,0-1-1,0 1 1,0-1-1,0 1 1,0-1 0,3-18 563,-3-2-554</inkml:trace>
  <inkml:trace contextRef="#ctx0" brushRef="#br0" timeOffset="1">19 23 18204,'-2'-10'1280,"-2"3"641,-1 2-737,-1 5-640,4 1-552,2 7-1368,0-1-465,2-3 745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5:19.7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337 1242 12611,'-3'-16'1373,"2"11"-492,0 0 0,0 0 0,-1 1 0,1-1 0,-5-9 0,5 13-724,0 0-1,0 0 0,0 0 0,0 0 0,0 0 0,0 0 0,0 0 0,0 0 0,0 0 0,0 0 0,0 1 1,0-1-1,-1 0 0,1 1 0,0-1 0,0 1 0,-1 0 0,1-1 0,0 1 0,-1 0 0,1 0 1,-1 0-1,1 0 0,0 0 0,-1 0 0,1 0 0,-2 1 0,-7 1 123,1 0 1,0 1-1,0 1 1,1-1-1,-1 1 0,1 1 1,-1 0-1,1 0 1,-9 8-1,-2 3 115,0 1 0,-22 26 0,24-23-197,1 1 0,1 0 0,1 1 0,-22 44 0,34-60-182,-1 0 1,1 0-1,0 0 0,1 0 0,-2 8 1,3-12-15,-1-1 0,1 1 1,0-1-1,0 1 0,0-1 0,1 1 1,-1-1-1,0 1 0,1-1 1,-1 1-1,0-1 0,1 1 1,0-1-1,-1 1 0,1-1 1,0 0-1,0 0 0,0 1 0,0-1 1,0 0-1,0 0 0,0 0 1,0 0-1,0 0 0,0 0 1,1 0-1,0 0 0,2 1-4,0-1 0,0 1 0,0-1 0,0-1 0,1 1 0,-1-1 0,0 1 0,0-1 0,0 0 0,0-1 0,1 1 0,-1-1 0,0 1 0,0-1 0,0-1 0,6-1 0,-1-1-22,1 0 1,0-1-1,-1 0 0,0-1 1,14-10-1,-10 4-9,0-1-1,-1-1 0,0 1 0,-1-2 1,0 0-1,-1 0 0,-1-1 0,0 0 1,-2 0-1,0-1 0,0 0 0,4-22 0,-3 7 30,-2 0 0,-2 0 0,0-1 0,-2 1 0,-5-64 0,1 75 7,-1 0 0,-1 0 0,0 0 0,-15-38 0,16 51 17,-1-1 0,0 1 0,0 0 1,-1 0-1,0 0 0,-1 1 0,1 0 0,-2 0 0,1 0 1,-1 1-1,0 0 0,0 0 0,-15-9 0,20 14 9,0 0-1,1 0 0,-1 0 0,0 0 0,0 1 1,0-1-1,0 1 0,0-1 0,0 1 1,0 0-1,0 0 0,0-1 0,-3 2 0,4-1-9,0 0-1,0 1 0,0-1 1,1 1-1,-1-1 0,0 1 1,0-1-1,0 1 0,1 0 0,-1-1 1,0 1-1,1 0 0,-1 0 1,1 0-1,-1-1 0,1 1 1,-1 0-1,1 0 0,0 0 1,-1 0-1,1 0 0,0 0 0,0 0 1,-1 0-1,1-1 0,0 1 1,0 0-1,0 2 0,0 8 98,-1 1-1,2-1 1,0 0-1,0 1 1,1-1-1,0 0 1,1 0-1,1 0 1,-1 0-1,2 0 1,-1-1 0,10 15-1,6 6-19,2-1 0,38 42 0,27 17-64,-73-76-30,1-2 0,0 0 1,1 0-1,27 13 0,-38-22-13,1 0 0,-1 0 0,1 0 0,0 0 1,0-1-1,-1 0 0,1 0 0,0-1 0,0 1 0,0-1 0,0-1 0,0 1 0,-1-1 0,7-1 0,-5 0-29,0-1 1,0 0-1,0 0 0,0 0 0,-1-1 1,0 0-1,1 0 0,-2-1 1,11-9-1,-2-2-19,0-1 1,-1 0-1,-1 0 1,-1-1-1,-1-1 1,14-34-1,-15 33 65,-2-2 0,9-34 0,-14 47 1,-1-1 1,0-1-1,0 1 0,-1 0 0,0 0 0,0 0 1,-1 0-1,-3-10 0,4 18 3,-1-1 0,0 1-1,1 0 1,-1 0 0,0 0 0,0-1 0,-1 1-1,1 0 1,0 1 0,-1-1 0,1 0 0,-1 0-1,1 1 1,-3-3 0,2 3 3,1 0 1,0 1-1,-1-1 1,1 1-1,0-1 1,-1 1-1,1-1 1,-1 1-1,1 0 1,-1 0-1,1-1 1,-1 1-1,1 0 1,-1 1-1,0-1 1,1 0-1,-1 0 0,1 1 1,0-1-1,-1 0 1,1 1-1,-3 1 1,-4 2 13,1 0 0,-1 1 0,1 0 0,1 0 0,-1 1 1,1 0-1,-1 0 0,2 0 0,-1 1 0,-5 7 0,7-8-20,1 0 0,-1 0 0,1 1 1,0-1-1,0 0 0,1 1 0,0 0 0,0 0 0,0 0 0,1 0 0,0 0 0,0 11 1,1-15-7,0 0 0,0 0 1,1 0-1,-1 0 0,1 0 0,0 0 1,0 0-1,0 0 0,0 0 1,0 0-1,1-1 0,-1 1 1,1 0-1,0-1 0,0 1 1,0-1-1,0 0 0,0 1 1,0-1-1,1 0 0,-1 0 0,1-1 1,-1 1-1,1 0 0,0-1 1,-1 0-1,1 0 0,0 1 1,0-2-1,5 2 0,-2-1 0,1 0 0,-1-1-1,1 0 1,-1 0-1,1 0 1,-1-1 0,0 0-1,1 0 1,-1-1 0,0 0-1,0 0 1,0 0-1,0-1 1,6-4 0,17-12 15,-2-1-1,-1-2 1,0-1 0,28-33 0,22-19 292,-70 70-243,0 0 0,0 0 1,1 1-1,8-5 0,-14 8-50,1 0 0,-1 0-1,1 0 1,-1 1 0,1-1 0,-1 1 0,1-1 0,0 1-1,-1 0 1,1-1 0,0 1 0,-1 0 0,1 0-1,0 0 1,-1 0 0,1 0 0,0 1 0,-1-1-1,1 0 1,-1 1 0,1 0 0,0-1 0,-1 1 0,1 0-1,1 1 1,-2-1-9,0 0 0,0 0 0,0 0 0,-1 0 0,1 0 0,-1 1 0,1-1 0,-1 0 0,1 0 0,-1 1 0,0-1 0,1 0 0,-1 0 0,0 1 0,0-1 0,0 0 0,0 1 0,0-1 0,-1 3 0,-6 27 28,4-21-16,-6 39 11,6-30-27,3-16-14,0-6-13,5-20-123,1 1 0,1 0 0,1 0 0,1 1 0,0 0 0,2 0 0,0 1 0,2 0 0,0 1 0,18-20 0,-26 33 112,1 0-1,0 1 0,0-1 1,0 1-1,10-6 0,-14 10 36,0-1 0,1 1-1,-1 0 1,1 0-1,-1 0 1,1 1 0,-1-1-1,1 1 1,-1-1-1,1 1 1,0 0 0,-1 0-1,1 0 1,0 0-1,-1 0 1,1 1 0,-1-1-1,1 1 1,0 0-1,2 1 1,5 3 1,0 1 1,0 0-1,9 8 0,-11-8 18,0 0 0,0-1 0,0 0-1,1 0 1,16 6 0,-22-10-2,-1 0-1,1-1 1,0 1 0,0-1 0,0 0 0,0 0 0,0 0-1,0 0 1,0-1 0,0 1 0,0-1 0,-1 0-1,1 1 1,0-1 0,0-1 0,-1 1 0,1 0-1,-1-1 1,1 1 0,-1-1 0,1 0 0,-1 1 0,0-1-1,2-3 1,3-2 36,-1 0 0,0-1 0,0 0 0,-1-1 0,0 1 0,0-1 0,5-14 0,-2 2 27,-2-1 1,6-28-1,-7 21-31,-2-1 1,-1 0-1,-3-59 0,-4 42-3,-19-82-1,3 58-30,18 63-11,0 0 0,-1 0 0,0 1 0,0-1 0,-11-13 0,14 20-1,0 0 0,0 0 0,1 0 0,-1 1 0,0-1 0,0 0 0,0 0 0,0 1 0,0-1 0,0 1 0,0-1 0,-1 1 0,1-1 0,-1 0 0,1 1-1,0 0 1,1 0-1,-1 0 1,0 0-1,1 0 1,-1 1-1,0-1 1,1 0-1,-1 0 1,0 0-1,1 0 1,-1 1-1,0-1 1,1 0-1,-1 1 1,1-1-1,-1 1 1,0 0-1,-1 0 1,0 1 0,1 0 0,0 0 0,-1 1 0,1-1 0,0 0 0,0 0-1,0 0 1,0 1 0,0-1 0,0 3 0,-2 12 12,1-1 0,0 1 0,1-1 0,1 1 0,1 0 0,0-1 0,5 24 0,1-7 20,2-1-1,21 53 0,-15-52-284,2 0 0,1-1 0,2-1-1,1-1 1,1 0 0,27 26 0,-38-41-3220,-18-30-4956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5:20.0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38 9698,'0'0'259,"0"-1"1,0 1-1,0-1 1,0 1-1,0 0 0,0-1 1,0 1-1,0 0 1,0-1-1,0 1 0,0-1 1,0 1-1,0 0 1,1-1-1,-1 1 0,0 0 1,0-1-1,0 1 1,0 0-1,1-1 0,0 0 779,-1 0-779,13-4 3260,24 3-1404,-18 2-829,52-10 1292,-47 6-1731,0 1 1,0 0 0,39 3-1,-60 0-791,1 0-1,0 1 0,-1-1 1,1 1-1,-1 0 1,1 0-1,-1 1 0,1-1 1,-1 1-1,0-1 1,1 1-1,-1 0 0,0 0 1,0 1-1,0-1 1,-1 1-1,1-1 0,-1 1 1,1 0-1,-1 0 1,0 0-1,0 0 0,0 0 1,0 0-1,-1 1 0,1-1 1,1 8-1,0 3-64,-1 0 1,0 0-1,-1 0 0,-1 0 0,0 0 0,-3 19 1,0 21-1299,6-43 261,-3-11 991,0 0 0,0 1 1,0-1-1,0 0 0,0 0 0,0 0 1,1 0-1,-1 0 0,0 0 0,0 0 0,0 1 1,0-1-1,1 0 0,-1 0 0,0 0 1,0 0-1,0 0 0,1 0 0,-1 0 1,0 0-1,0 0 0,0 0 0,1 0 1,-1 0-1,0 0 0,0 0 0,0 0 1,0 0-1,1 0 0,-1 0 0,0-1 1,2 0-387,0 0 1,0 0 0,-1-1-1,1 1 1,0-1 0,-1 1-1,0-1 1,3-3 0,17-27-4303,2-12 1705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5:20.4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50 1 16908,'-24'9'1600,"4"2"880,15-2-1367,5 2-465,11-6-784,3-1-368,16-4-1177,3 0-255,3 2 872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5:20.7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106 594 16564,'-6'2'935,"1"1"1,-1 1-1,0-1 1,1 1-1,0 0 1,0 0-1,-8 8 1,8-6-431,0 0 1,0 0-1,1 1 1,0 0-1,-6 12 1,6-8-324,0 1 1,0 0-1,1 0 1,1 0-1,0 0 1,0 0-1,1 24 1,2-31-177,-1-1-1,1 1 1,0-1 0,0 0-1,0 1 1,0-1 0,1 0 0,0 0-1,0 0 1,0 0 0,0 0 0,1 0-1,-1 0 1,1-1 0,0 0 0,0 1-1,1-1 1,-1 0 0,0 0 0,1-1-1,0 1 1,0-1 0,0 0 0,0 0-1,0 0 1,0 0 0,0-1 0,0 0-1,1 1 1,-1-2 0,1 1 0,-1 0-1,1-1 1,-1 0 0,1 0-1,-1 0 1,1-1 0,-1 1 0,0-1-1,1 0 1,-1-1 0,0 1 0,1-1-1,-1 1 1,0-1 0,0-1 0,0 1-1,5-5 1,2-1-83,-2-1 1,1-1-1,-1 1 0,12-19 0,29-48-762,-17 22 88,-19 34 485,-5 8 193,0 0 0,-1 0-1,-1-1 1,0 0-1,-1 0 1,0-1-1,3-14 1,-9 28 90,0 0 0,1-1 0,-1 1 0,0-1 0,0 1 0,0-1 0,0 1 0,0-1 1,0 1-1,0-1 0,0 1 0,0 0 0,0-1 0,0 1 0,0-1 0,0 1 0,0-1 0,-1 1 0,1-1 0,0 1 0,0 0 0,0-1 1,-1 1-1,1-1 0,0 1 0,0 0 0,-1-1 0,1 1 0,0 0 0,-1-1 0,0 1 0,1 0 0,-1 0-1,1 0 1,-1 0-1,1 0 1,0 0 0,-1 0-1,1 0 1,-1 1-1,1-1 1,0 0-1,-1 0 1,1 0-1,-1 1 1,1-1 0,0 0-1,-1 1 1,1-1-1,0 0 1,-1 1-1,1-1 1,0 0 0,0 1-1,-1-1 1,1 0-1,0 1 1,0-1-1,0 1 1,0-1-1,-1 1 1,1-1 0,0 1-1,-2 7 29,0 0-1,1 0 1,0 1-1,0-1 0,1 0 1,0 12-1,9 50-11,-7-55-23,-1-3-4,0-7-5,-1 0 0,1-1 0,0 1 0,0-1 0,0 1 0,4 7 0,-5-12-1,1 0 0,-1 1 0,0-1 0,0 0 0,0 0 0,0 1 0,1-1 0,-1 0 0,0 0 0,0 1 0,1-1 0,-1 0 0,0 0 0,1 0 0,-1 0 0,0 1 0,1-1 0,-1 0 0,0 0 0,0 0 0,1 0 0,-1 0 0,0 0 0,1 0 0,-1 0 0,0 0 0,1 0 0,-1 0 0,0 0 0,1 0 0,-1 0 0,0 0 0,1 0 0,-1 0 0,0 0 0,1-1 0,-1 1 0,0 0 0,1 0 0,-1 0 0,0-1 0,0 1 0,1 0 0,-1 0 0,0-1 0,1 1 0,11-16 0,123-205-16,-118 189 18,-2 0 0,-1-1 0,-1 0 0,8-39 0,-15 49 7,-2-1 1,-1 0 0,0 0 0,-2 0 0,-1 0 0,-5-44 0,5 60 14,-2 1 0,1 0 0,-1-1 0,-1 1 0,1 0 1,-1 0-1,0 1 0,-7-11 0,9 15-2,0 0 1,-1 0-1,1 1 0,-1-1 0,0 1 1,1-1-1,-1 1 0,0 0 0,0-1 0,0 1 1,0 0-1,0 0 0,0 0 0,0 0 0,0 1 1,0-1-1,-1 1 0,1-1 0,0 1 1,0 0-1,-1 0 0,1 0 0,0 0 0,0 0 1,-1 0-1,1 1 0,0-1 0,0 1 1,-4 1-1,0 0 43,1 0 0,0 1 1,0-1-1,0 1 0,0 0 0,1 1 1,-1-1-1,1 1 0,-7 7 1,2-1 116,1 2 1,-14 22-1,5-2 61,2 1 1,1 1-1,2 0 1,2 0-1,0 1 1,-7 59-1,14-68-163,1 0 0,1 1-1,1-1 1,1 0 0,1 0-1,9 38 1,-6-44-192,1 1 1,1-1-1,1 0 1,1-1-1,0 0 0,1 0 1,2-1-1,16 22 1,63 63-3460,-85-95 2948,0-1-1,0 1 1,-1 0-1,6 10 0,-8-11 251,-1 0-1,0 1 0,0-1 0,1 14 0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5:21.2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343 31 15955,'-5'-2'307,"-1"-1"-1,0 1 1,0 0-1,0 0 0,0 1 1,0 0-1,0 0 1,-1 0-1,1 1 0,0 0 1,-13 1-1,10 1-23,0 0-1,1 0 1,-1 1-1,1 0 1,-1 0-1,1 1 1,-13 8-1,6-1 105,1 0-1,0 0 1,0 1 0,1 1-1,1 1 1,0-1 0,-17 29-1,21-29-143,1 0-1,0 1 1,1 0-1,1 1 1,0-1-1,1 1 1,0 0 0,1 0-1,-1 23 1,3-31-183,1 0 1,1 0-1,0 0 1,-1 0 0,2 0-1,-1 0 1,1-1 0,0 1-1,1 0 1,3 6-1,-4-9-44,1 1-1,0-1 0,0 0 1,0 0-1,1-1 0,0 1 0,-1-1 1,1 1-1,0-1 0,1 0 1,-1 0-1,0-1 0,1 0 0,0 1 1,4 0-1,2 1-58,0-2-1,0 1 1,0-2 0,1 1 0,-1-1-1,0-1 1,0 0 0,1-1-1,-1 0 1,0-1 0,0 0 0,0 0-1,16-7 1,-10 3-354,0-2 1,0 0-1,-1 0 0,0-2 1,-1 0-1,0 0 0,23-22 1,-23 17-342,0 0 1,-2-1 0,0 0 0,0-1 0,-2-1 0,0 0 0,-1 0 0,-1-1 0,12-35 0,1-30-1449,-12-5 1064,-10 87 1101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5:21.6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 22 12027,'-9'-16'1869,"3"11"65,6 5-1844,0 0 0,-1 0 0,1 0 1,0 0-1,0 0 0,-1 0 0,1 0 1,0 1-1,0-1 0,0 0 0,-1 0 1,1 0-1,0 1 0,0-1 0,0 0 1,0 0-1,0 0 0,-1 1 0,1-1 1,0 0-1,0 0 0,0 1 0,0-1 1,0 0-1,0 0 0,0 1 0,0-1 1,0 0-1,0 0 0,0 1 1,0-1-1,0 0 0,-2 14 1100,1 0 0,1 0-1,1 21 1,9 46 1059,-6-52-1454,10 61 525,4 1 0,47 140 0,-62-221-1313,18 41 21,-19-46-29,0-1 1,1 0 0,0 0-1,0 0 1,0 0 0,0-1-1,1 1 1,6 5 0,-9-9-3,0 1 0,0 0 0,0 0 0,0-1 1,0 1-1,0-1 0,0 1 0,1-1 0,-1 1 1,0-1-1,0 0 0,1 1 0,-1-1 0,0 0 1,0 0-1,1 0 0,-1 0 0,0 0 0,0 0 1,1-1-1,-1 1 0,2-1 0,-1 0-7,0 0-1,-1 0 0,1 0 1,0 0-1,0-1 1,-1 1-1,1-1 1,-1 1-1,1-1 0,-1 0 1,0 0-1,2-1 1,2-6-73,-1 0 0,0-1 1,0 1-1,3-16 1,13-70-667,1-5-124,-16 81 704,1 1 0,1 0 0,10-21 0,-16 37 163,0 0 0,0 0 0,1 0 0,-1 0 0,0 0-1,1 0 1,-1 0 0,1 0 0,-1 1 0,1-1 0,0 0 0,0 1 0,0 0 0,0-1 0,0 1 0,3-1 0,-4 2 8,1-1 1,0 1-1,-1 0 1,1 1-1,-1-1 1,1 0-1,0 0 0,-1 1 1,1-1-1,-1 1 1,1-1-1,-1 1 1,1 0-1,-1-1 1,0 1-1,1 0 1,-1 0-1,0 0 1,0 0-1,0 0 1,1 1-1,-1-1 0,1 2 1,67 87 424,-57-76-501,2 0 1,0-1-1,1 0 1,0-1-1,1-1 1,18 10-1,-27-17-213,0-1 1,0 0-1,1 0 0,-1-1 1,1 0-1,0 0 0,13 0 1,-16-1-61,1-2 0,-1 1 1,0 0-1,1-1 0,-1 0 1,0 0-1,1-1 0,-1 0 1,0 1-1,0-2 0,0 1 0,6-4 1,29-25-2201,6-7 924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5:22.1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224 89 13803,'-2'-1'289,"1"-1"0,0 0-1,-1 1 1,0 0 0,1-1 0,-1 1 0,0 0 0,0 0 0,1 0-1,-1 0 1,0 0 0,0 0 0,0 0 0,0 1 0,0-1 0,0 1-1,-3-1 1,2 1 3,-1 0 0,1 1 0,0-1 0,0 1 0,0-1 0,-1 1 0,1 0 0,0 0 1,0 0-1,-3 3 0,-3 1 183,1 0 0,-1 1 0,2 0 0,-1 1 0,1-1 0,-9 11 0,6-4-89,0 0 0,0 1-1,1 0 1,1 0 0,1 1-1,-10 26 1,14-32-336,0 1 0,0-1 0,1 1 1,0 0-1,1 0 0,0 0 0,1 0 0,0 0 0,1 0 0,-1 0 0,2 0 0,2 10 1,-3-16-56,0-1 0,1 0 0,-1 1 0,1-1 1,-1 0-1,1 0 0,0 0 0,0 0 0,1 0 1,-1 0-1,1 0 0,-1-1 0,1 1 0,4 2 1,-5-4-16,1 0-1,-1 1 1,0-2 0,0 1 0,1 0 0,-1 0 0,1-1 0,-1 1 0,0-1 0,1 0 0,-1 0 0,1 0 0,-1 0 0,1 0 0,-1 0-1,0-1 1,1 1 0,-1-1 0,1 0 0,-1 1 0,4-3 0,1-2-92,0 1 0,0-1 1,0 0-1,-1 0 0,0-1 0,0 0 0,0 0 1,-1-1-1,0 1 0,8-14 0,-4 4-178,0-1 0,-1 0 0,9-29 0,-12 28 70,-1 1-1,2-23 0,-5 32 163,0 0 0,-1 0 0,0 0 0,-1 0 0,1 0 0,-1 0-1,-3-9 1,4 16 54,-1 0-1,1 1 1,0-1 0,0 0-1,-1 1 1,1-1-1,0 1 1,-1-1-1,1 0 1,0 1 0,-1-1-1,1 1 1,-1-1-1,1 1 1,-2-1-1,2 1 4,0 0-1,-1-1 0,1 1 0,0 0 0,-1 0 0,1 0 0,0 0 1,-1 0-1,1 0 0,0 0 0,-1 0 0,1 0 0,0 0 0,-1 1 0,1-1 1,0 0-1,-1 0 0,1 0 0,0 0 0,-1 0 0,1 0 0,-1 1 0,0 0-1,0 0 0,0 1 0,-1-1 0,1 0 0,0 1 0,0-1 0,0 1 0,0-1 0,-1 3 0,0 1 13,1 0 0,-1 0 0,1 0-1,0 1 1,0-1 0,0 0 0,1 0 0,0 1-1,0-1 1,0 0 0,1 0 0,0 1-1,0-1 1,0 0 0,1 0 0,-1 0 0,1 0-1,5 8 1,-5-9 1,0-1 0,0 0 0,0 0 0,0 0 0,1 0 0,-1-1 0,1 1 0,0-1 0,0 0 0,0 1 0,0-1 0,1 0 1,-1-1-1,0 1 0,1-1 0,-1 1 0,1-1 0,-1 0 0,1 0 0,0-1 0,-1 1 0,1-1 0,0 1 0,0-1 0,-1-1 0,1 1 0,4-1 0,-1-1-10,0 0 1,1 0-1,-1-1 0,-1 0 0,1 0 1,0-1-1,-1 1 0,0-1 0,10-8 1,4-6 10,23-25 0,-41 40-9,13-12 13,-2-2 1,23-34-1,-30 41 219,0-1 1,-1 0-1,0 0 0,-1-1 1,0 1-1,3-19 0,-3 29 1280,3 7-714,12 15-408,-1-3-56,107 81-21,-122-97-489,0 0 0,-1-1 0,1 1 0,0 0 0,0-1 0,0 0 0,0 0 0,0 0-1,0 0 1,0 0 0,0-1 0,0 1 0,1-1 0,4 0 0,-6 0-72,0 0 0,0-1-1,0 1 1,-1-1 0,1 0 0,0 0 0,0 0 0,0 0 0,-1 0-1,1 0 1,-1 0 0,1 0 0,-1 0 0,1-1 0,-1 1 0,0-1-1,1 1 1,-1-1 0,0 0 0,0 1 0,0-1 0,0 0 0,-1 0 0,1 0-1,0 1 1,0-3 0,8-34-1750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0:20.2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35 0 16948,'-4'25'1320,"-1"8"928,-1 6-463,1 5-481,0 4-240,2-2-464,-4-3-264,7-9-1032,5-6-1168,20-16 1048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5:22.4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14803,'2'26'568,"12"-1"112,8-3-416,9-9-328,8-4-264,1-9-736,2-5 344,4-13 136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5:22.9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92 12251,'11'14'1402,"0"-1"762,1 1 1,25 21 0,-33-31-1831,1 0 1,0-1-1,1 0 0,-1 0 1,0-1-1,1 1 0,-1-1 1,1-1-1,0 1 0,0-1 1,0 0-1,8 1 0,-2-2-78,-1-1 1,0 0-1,0-1 0,0 0 0,0-1 1,0 0-1,0 0 0,-1-1 0,1-1 0,-1 0 1,0 0-1,-1-1 0,1 0 0,-1-1 1,16-15-1,-5 3-531,1 1 1,30-21 0,-41 32 200,0 2 1,0-1 0,0 1 0,0 1 0,1 0 0,0 1-1,0 0 1,18-3 0,-6 3-188,40 1 1,-55 3 86,1-1 0,-1 1 1,0 0-1,1 1 0,-1 0 1,0 1-1,0-1 0,8 5 1,-15-6 156,1 0 1,-1 0-1,0 0 1,0 0 0,0 0-1,1 1 1,-1-1-1,0 0 1,-1 1 0,1-1-1,0 1 1,0-1-1,-1 1 1,1-1 0,0 1-1,-1-1 1,0 1-1,1 0 1,-1-1 0,0 1-1,0 0 1,0-1-1,0 1 1,0 0-1,0-1 1,-1 4 0,-1 3 9,1-1-1,-1 1 1,-1-1 0,-4 12 0,-5 4 55,-1 0 1,-1 0-1,-19 23 1,-56 59 755,75-89-598,-148 154 4420,154-164-4128,13-14-753,8-18-413,0-23 145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5:44.2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54 760 10610,'-17'2'1261,"14"-2"-667,1 1-1,-1-1 1,0 1 0,0-1-1,0 0 1,0 0 0,0-1-1,0 1 1,-5-2 0,8 2-491,-1 0 1,1-1 0,0 1-1,0 0 1,-1-1-1,1 1 1,0-1-1,0 1 1,0 0-1,-1-1 1,1 1 0,0-1-1,0 1 1,0 0-1,0-1 1,0 1-1,0-1 1,0 1 0,0 0-1,0-1 1,0 1-1,0-1 1,0 1-1,1-1 1,-1 1 0,0 0-1,0-1 1,0 1-1,0-1 1,1 1-1,-1 0 1,0-1 0,0 1-1,1 0 1,-1-1-1,11-13 894,-11 13-908,92-89 3479,-17 18-2097,27-41 12,19-20-467,-83 95-819,55-43-1,32-6-149,-27 21-307,-93 63 169,1-2-207,0 1 0,0 0 0,-1-1 0,1 0 0,-1-1 0,8-10 0,-13 16 234,0 0 0,0 0 1,0 0-1,0 0 0,0 0 0,0-1 0,0 1 0,0 0 0,0 0 0,0 0 0,0 0 0,0-1 0,0 1 0,-1 0 0,1 0 0,0 0 0,0 0 1,0 0-1,0 0 0,0-1 0,0 1 0,0 0 0,0 0 0,-1 0 0,1 0 0,0 0 0,0 0 0,0 0 0,0 0 0,0 0 0,0-1 0,-1 1 0,1 0 1,0 0-1,0 0 0,0 0 0,0 0 0,-1 0 0,1 0 0,0 0 0,0 0 0,0 0 0,0 0 0,0 0 0,-1 0 0,1 0 0,0 0 0,0 1 0,0-1 1,0 0-1,-1 0 0,-4 1-476,0 0 0,-1 0 1,1 1-1,0 0 1,0 0-1,-6 3 0,-6 3-619,-35 14-1354,-12 6 1039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5:44.5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315 1 11570,'-4'0'686,"0"1"0,1 0 0,-1 0 0,0 0 0,1 0 0,-1 0 0,1 1 0,-6 3 0,5-1-128,0-1 0,0 1 0,0 0-1,1 0 1,0 0 0,-5 8 0,-80 151 2873,40-68-2755,19-43-342,14-28-93,1 1 0,1 1-1,2 0 1,-13 41 0,23-63-192,0 1 1,0-1 0,0 1-1,1-1 1,-1 1 0,1 0-1,1-1 1,-1 1 0,0-1-1,2 6 1,-1-8-24,0 0 0,-1-1 0,1 1 0,0 0 0,0 0 0,0-1-1,1 1 1,-1-1 0,0 1 0,1-1 0,-1 0 0,1 1 0,-1-1 0,1 0 0,-1 0 0,1 0 0,0 0 0,0 0 0,-1 0 0,1-1 0,0 1-1,0 0 1,0-1 0,0 0 0,0 1 0,0-1 0,2 0 0,5 0 47,0 0 1,0-1-1,0 0 0,0 0 1,-1-1-1,1 0 0,0-1 1,12-5-1,68-37 253,-80 40-306,214-144-662,-172 113-105,45-35-1669,-2-7 822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5:45.8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198 128 16748,'-1'-19'811,"0"0"1,-1 0 0,-6-22 0,8 39-720,0 1 0,0-1-1,-1 1 1,1-1 0,-1 1 0,1-1 0,-1 1-1,0 0 1,1-1 0,-1 1 0,0 0 0,0-1 0,0 1-1,0 0 1,0 0 0,0 0 0,0 0 0,0 0-1,-1 0 1,1 0 0,0 1 0,-1-1 0,-1-1-1,1 2-31,0 0-1,0 1 1,0-1-1,0 0 1,1 1-1,-1-1 1,0 1-1,0 0 1,1-1-1,-1 1 1,0 0-1,1 0 1,-1 0-1,1 0 1,-1 1-1,1-1 1,-1 0-1,1 0 1,0 1-1,-2 2 1,-6 6 115,1 1 0,1 0 0,0 1 0,0 0 0,-7 18 1,-21 68 534,24-62-397,1 0-1,-6 51 0,14-69-165,1 1 1,1-1-1,0 1 1,2-1-1,0 1 0,8 33 1,0-21 45,1-1 0,2 1 1,1-2-1,17 29 0,79 106 141,-89-135-313,40 55 14,48 72-210,-104-148-28,-1-1-1,0 1 0,5 14 0,-9-20 70,1-1-1,-1 1 0,0 0 1,1 0-1,-1 0 0,0-1 1,0 1-1,0 0 0,0 0 1,-1 3-1,1-4 13,-1 0 0,1 0 0,0-1-1,-1 1 1,1 0 0,-1-1 0,1 1 0,-1 0 0,1-1-1,-1 1 1,1 0 0,-1-1 0,0 1 0,1-1 0,-1 1-1,0-1 1,0 0 0,1 1 0,-1-1 0,0 0 0,0 1-1,1-1 1,-1 0 0,-1 0 0,-1 1-226,0-1 0,1 0 0,-1 0 0,0 0 0,1 0-1,-5-1 1,-17-7-1180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5:46.7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4 486 17036,'-4'-5'1320,"8"-10"1072,3-5-551,17-11-305,5-4-248,13-7-575,6-2-225,3 2-320,4-4-192,-1 2-696,1 2-425,-2-1-1127,-6 3-425,-10 3 1457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5:47.2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1327 16500,'18'21'3882,"7"10"-521,25 41-1,-41-58-3055,0 0 1,1 0-1,1-1 1,13 13-1,-21-22-292,1-1 0,-1 0 0,1 1 0,0-2 0,0 1-1,0 0 1,0-1 0,0 0 0,1 0 0,-1 0 0,1 0 0,-1-1 0,1 0 0,0 0 0,-1 0 0,1 0 0,0-1 0,8 0 0,-10 0-12,-1-1 0,1 0 0,0 1 0,0-1 0,-1 0 0,1 0 0,-1-1 1,1 1-1,-1-1 0,0 1 0,1-1 0,-1 0 0,4-3 0,-3 1 3,0 0 1,0 0-1,-1 0 0,1 0 0,-1-1 0,0 1 0,2-7 0,1-5 7,-1 0 0,-1-1 1,2-25-1,-4 19 14,-1 1 0,-1-1 0,0 1 0,-2 0 0,-1-1 0,-11-39 0,14 60 405,4 7-120,0 2-149,0 0 0,1-1 1,5 7-1,-4-7-109,1 0-1,1-1 1,-1 0-1,1 0 1,0 0-1,0-1 1,0 0-1,1 0 1,-1-1-1,1 0 1,0 0-1,0-1 1,0 0-1,0 0 0,0-1 1,0 0-1,12 0 1,-13-1-49,0-1 0,0 1-1,-1-1 1,1 0 0,0-1 0,-1 1-1,1-1 1,-1-1 0,0 1 0,1-1 0,-1 0-1,-1-1 1,1 1 0,0-1 0,-1 0 0,0-1-1,0 1 1,0-1 0,0 0 0,-1 0 0,7-11-1,-3-1 9,0 0 0,-1 0 0,-2-1 0,1 0 0,-2 0 0,3-25 0,11-41 44,-17 81-34,0-1 0,0 1 0,0-1 0,1 1 0,-1 0 0,1-1 0,0 1 0,0 0 0,0 0 0,1 0 0,-1 1 0,1-1 0,-1 0 0,1 1 0,0 0 0,0-1 0,0 1 0,5-2 0,-5 3 4,0 0 1,1 0 0,-1 1 0,0-1 0,1 1 0,-1-1-1,0 1 1,1 0 0,-1 1 0,1-1 0,-1 0 0,0 1-1,1 0 1,-1 0 0,0 0 0,0 0 0,0 0 0,0 1-1,6 3 1,-2-1-6,0 1 0,-1 0 0,1 0 0,-1 1 0,0 0-1,-1 0 1,10 13 0,-2 0-3,14 33 0,-22-42-14,-5-9-2,1 0-1,-1-1 0,0 1 1,1-1-1,-1 1 0,0 0 0,1-1 1,-1 1-1,1-1 0,-1 1 1,1-1-1,-1 1 0,1-1 1,-1 0-1,1 1 0,-1-1 1,1 1-1,0-1 0,0 0 0,-1 0 0,1 0 0,-1 0 0,0 0 1,1 0-1,-1 0 0,0 0 0,1 0 0,-1-1 0,1 1 0,-1 0 0,0 0 0,1 0 0,-1 0 0,0-1 0,1 1 0,-1 0 0,0 0 0,0-1 1,1 1-1,-1 0 0,0-1 0,1 1 0,1-4-3,0-1 0,1 1 0,-1 0 0,1-7 1,-1 6-5,12-30-70,-4 5-10,2 0 0,19-34-1,-26 56 55,-1 1-1,1 0 0,0 0 1,0 1-1,1 0 1,0-1-1,0 2 0,0-1 1,1 1-1,0 0 0,0 0 1,0 1-1,12-5 0,-18 8 17,0 1 0,0 0 0,0-1-1,1 1 1,-1 0 0,0 0-1,0 0 1,1 0 0,-1 0-1,0 0 1,0 0 0,1 0-1,-1 1 1,0-1 0,0 0 0,0 1-1,1-1 1,-1 1 0,0-1-1,0 1 1,0 0 0,0-1-1,0 1 1,1 1 0,2 2-54,0 1-1,0-1 1,0 1 0,3 5 0,3 4-59,-10-13 118,4 3-99,-1 1 0,1-1 1,0 0-1,0-1 0,8 7 0,-11-10 18,1 1 0,-1 0 1,1-1-1,-1 1 0,1-1 0,-1 1 0,1-1 1,-1 0-1,1 1 0,-1-1 0,1 0 1,-1 0-1,1 0 0,-1 0 0,1 0 0,0-1 1,-1 1-1,1 0 0,-1-1 0,1 1 0,-1-1 1,0 1-1,1-1 0,-1 0 0,0 0 0,2-1 1,13-11-1071,0-2 0,-2 0 0,0 0 1,0-1-1,11-19 0,-20 28 1023,16-22 104,-2-1 0,-1 0 0,-2-2 0,-1 0-1,-1 0 1,11-40 0,-23 58 1078,-5 15-10,-2 9-261,0 3-384,1 0 0,0 0 0,0 1-1,1-1 1,-1 26 0,3-30-278,1 1 0,0-1 0,1 1 0,0-1 0,0 1-1,1-1 1,0 0 0,1 0 0,6 15 0,-7-20-95,0 0 0,0 0 0,0 0 1,1-1-1,0 1 0,0-1 0,0 0 1,0 1-1,0-1 0,1-1 0,-1 1 1,1 0-1,0-1 0,0 0 0,7 3 1,-5-3-12,1 0 1,-1-1 0,0 0-1,0 0 1,1 0 0,-1-1 0,1 0-1,-1 0 1,0-1 0,8-1 0,-2 0-12,1-2 1,-1 1-1,-1-2 1,1 0-1,0 0 1,-1-1-1,0 0 1,-1-1-1,1 0 1,16-15-1,-18 13 2,0-1-1,-1 0 0,0-1 0,0 0 0,-1 0 0,-1 0 1,0-1-1,0 0 0,4-15 0,-5 10 1,-1 0 0,-1-1 0,0 1 0,-1 0 0,-1-1 0,-2-26 0,-3 6-43,-1-1 1,-2 1 0,-1 0-1,-2 1 1,-2 0 0,-2 0-1,-31-60 1,40 87 39,-3-5-7,-15-21 0,21 33 21,0 0-1,0 0 1,0 1 0,-1-1-1,1 1 1,-1-1 0,0 1-1,0 0 1,0 0-1,0 0 1,0 1 0,0-1-1,-5-1 1,7 3 4,-1 0 1,1 0-1,0 0 0,-1 0 1,1 0-1,0 0 1,0 1-1,-1-1 0,1 0 1,0 1-1,0-1 0,-1 1 1,1-1-1,0 1 1,0 0-1,0-1 0,0 1 1,0 0-1,0 0 0,0 0 1,0 0-1,0 0 1,0 0-1,0 0 0,1 0 1,-1 0-1,0 0 0,1 1 1,-1-1-1,1 0 1,0 0-1,-1 0 0,0 3 1,0 4 49,0 1 1,0-1 0,0 0-1,1 1 1,1-1-1,-1 0 1,1 0 0,0 1-1,1-1 1,0 0-1,6 14 1,0-1 53,1 0 0,2 0 0,14 22 0,5 0 33,48 55-1,44 32-728,-45-49-3072,-70-70 1312,-7-11 2257,0 0-1,0-1 1,0 1-1,-1 0 1,1 0 0,0 0-1,0 0 1,0 0-1,0 0 1,0 0-1,0 0 1,0 0-1,-1 0 1,1 0-1,0 0 1,0 0 0,0 0-1,0 0 1,0 0-1,0 0 1,0 1-1,-1-1 1,1 0-1,0 0 1,-1 3-2248,-5-11 1049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5:47.6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0 273 11482,'13'-8'1057,"0"1"0,0 0 0,0 1 0,0 0 0,1 1 0,0 1 0,22-4 0,-18 4-115,0 2 0,0 1 0,0 0 0,0 1 0,29 4-1,-42-3-775,0 0-1,0 0 0,0 1 1,0-1-1,0 1 0,0 0 0,0 1 1,-1-1-1,1 1 0,-1 0 1,1 0-1,-1 0 0,0 1 0,-1-1 1,1 1-1,-1 0 0,1 0 1,-1 0-1,0 1 0,-1-1 0,5 10 1,-2-2-478,-1 0 0,0 0 0,-1 1 0,-1 0 0,0-1 0,0 1 0,-1 22 0,2-42-4283,-1-7 2848</inkml:trace>
  <inkml:trace contextRef="#ctx0" brushRef="#br0" timeOffset="1">231 0 17804,'0'6'1144,"0"-3"440,6 3-727,9-3-793,3-1-288,8-2-1129,8-3-295,-1-8 768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5:48.1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161 370 16091,'-80'60'7060,"65"-47"-6354,1 0 0,0 1 0,-12 16 0,25-28-692,0-1-1,0 1 1,0-1-1,0 1 1,0-1 0,0 1-1,0-1 1,1 1 0,-1 0-1,0 0 1,1-1 0,0 1-1,-1 0 1,1 0 0,0 3-1,0-4-12,0 0 0,1 0 0,-1 0 0,0 0 0,1 0 0,-1 0 1,1 0-1,-1 0 0,1 0 0,0 0 0,-1 0 0,1-1 0,0 1 0,0 0 0,-1 0 0,1-1 0,0 1 0,0-1 0,0 1 0,1 0 0,2 1-8,-1-1 0,1 0-1,0 0 1,0 0 0,0 0 0,0-1 0,0 1 0,0-1-1,0 0 1,0 0 0,0-1 0,7-1 0,-3 0 2,-1-1 1,1 0 0,-1-1-1,0 1 1,0-1 0,0-1-1,0 1 1,-1-1 0,0-1-1,0 1 1,8-11 0,15-11 70,-26 25-44,0-1 0,0 1 0,1 0 0,-1 0 0,1 0 0,-1 0 1,1 0-1,0 1 0,0 0 0,-1-1 0,1 2 0,0-1 0,0 0 0,8 0 0,-1 2 38,1 0 1,-1 1-1,20 5 1,-19-4-13,0 0 0,1-1 0,17 1 1,-28-3-50,0-1 1,0 1 0,0-1-1,0 1 1,0-1 0,0 0 0,-1 0-1,1 1 1,0-1 0,-1 0-1,1-1 1,0 1 0,-1 0-1,0 0 1,1-1 0,-1 1-1,0-1 1,1 1 0,-1-1-1,0 0 1,0 1 0,0-1-1,0-2 1,4-7-47,0-1 1,5-18-1,-6 17 0,7-23-194,-1-1 0,9-64 0,-17 87 221,-1 0-1,-1 0 1,0-1 0,-1 1-1,-1 0 1,0 0 0,-1 0-1,0 0 1,-1 1 0,-10-23-1,4 20 65,3 13 69,6 3-101,1 1-1,-1-1 0,1 0 0,0 0 1,-1 1-1,1-1 0,0 0 0,-1 1 0,1-1 1,0 0-1,-1 1 0,1-1 0,0 1 1,0-1-1,0 0 0,-1 1 0,1-1 0,0 1 1,0-1-1,0 1 0,0 0 0,-3 10 150,1 1 1,1 0-1,0 0 0,0 0 0,2 15 0,11 63 230,28 63-1245,-6-36-2494,-22-51 1913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5:48.4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183 0 17348,'-12'4'388,"1"1"0,1 1 0,-1 0 0,1 0 0,0 1 0,0 0 0,1 0 0,0 1 0,0 1 0,1 0 0,0 0 0,1 0 0,0 1 0,0 0 0,1 0 0,-8 17 0,10-18-239,0 1 0,0 0 0,1 0 1,1-1-1,-1 2 0,1-1 0,1 0 0,0 0 1,1 1-1,0-1 0,0 0 0,1 0 0,0 1 1,1-1-1,5 19 0,6 7 49,2 0 0,1-1 0,33 52 0,-14-34-138,58 69 0,-81-109-119,0 0-468,-1 0 0,-1 1-1,0 0 1,12 22 0,-21-34 227,-1 0 0,1-1 1,0 1-1,-1 0 0,1 0 0,-1 0 1,0 0-1,0 0 0,0 0 0,0 0 1,0-1-1,0 1 0,0 0 0,0 0 1,-1 0-1,0 3 0,-7 2-1324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20:36.7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21 689 10450,'-17'7'1845,"13"-2"-499,5-5-1293,-1 1-1,0-1 0,0 0 1,0 1-1,1-1 0,-1 0 0,0 0 1,1 1-1,-1-1 0,0 0 1,1 0-1,-1 0 0,0 1 1,1-1-1,-1 0 0,0 0 1,1 0-1,-1 0 0,0 0 1,1 0-1,-1 0 0,1 0 1,0 0 41,0 0 0,0 0 0,0 0 0,0 0 1,0-1-1,0 1 0,0 0 0,0-1 0,0 1 1,0-1-1,-1 1 0,1-1 0,0 1 1,0-1-1,0 0 0,-1 1 0,1-1 0,0 0 1,1-1-1,16-22 1030,-12 15-586,52-55 1791,-16 19-1142,18-16 151,1 1 0,4 4-1,134-91 1,-135 105-976,131-90 148,-188 127-517,14-10-199,25-15 0,-36 26-1207,-12 8-7,-13 10-1455,-7 3 390,-7 4 835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5:49.0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0 582 19140,'3'-3'485,"-1"0"0,1 0 0,-1 1 1,1-1-1,0 1 0,0 0 0,0 0 0,1 0 0,-1 0 0,6-2 1,4-3 296,86-48 1557,98-61-1190,85-91-2406,-232 161 747,-49 44 501,0 2 8,-1 0 0,0 0 0,0 0 0,0 0 0,0 0 0,-1 0 0,1 0 0,0 0 0,0-1 0,0 1 0,0 0 0,0 0 0,0 0 0,0 0 0,0 0 0,0 0 0,0 0 0,0 0 0,0-1-1,0 1 1,0 0 0,0 0 0,0 0 0,-1 0 0,1 0 0,0 0 0,0 0 0,0 0 0,0 0 0,0 0 0,0 0 0,0 0 0,0 0 0,-1 0 0,1 0 0,0 0 0,0 0 0,0 0 0,0 0 0,0 0 0,0 0 0,0 0 0,0 0 0,-1 0 0,1 0 0,0 0 0,0 0 0,0 0 0,0 0 0,0 0 0,0 0-1,0 0 1,0 0 0,-1 0 0,1 0 0,0 0 0,0 0 0,0 0 0,0 1 0,0-1 0,0 0 0,0 0 0,0 0 0,0 0 0,0 0 0,-4 3 5,1 0 0,0 0 0,0 0 0,0 0 0,0 0 0,1 0 0,0 1 0,-1 0 0,1-1 0,0 1 0,-2 6 0,1-3 61,1 0 1,-1 1 0,2-1-1,-1 1 1,-1 13 0,3-19-37,0 1 1,0-1-1,0 1 1,0-1 0,1 1-1,-1-1 1,1 1 0,0-1-1,-1 1 1,1-1-1,0 0 1,0 0 0,1 1-1,-1-1 1,0 0 0,1 0-1,3 4 1,-3-4-1,1 0-1,0 0 1,0 0 0,0 0-1,0 0 1,1-1 0,-1 1-1,0-1 1,1 0 0,-1 0-1,6 0 1,0 1 3,0-2 0,0 0 0,0 0-1,0 0 1,0-1 0,0 0 0,0-1 0,-1 0 0,13-5 0,-1-1 57,22-12 0,-37 17-50,0 0 0,0 0 0,0-1 0,0 1 0,-1-1 0,1 0 0,-1-1 0,7-8 0,-10 12-28,0 0-1,-1-1 0,1 1 1,-1 0-1,0 0 1,1 0-1,-1 0 1,0-1-1,0 1 0,0 0 1,0 0-1,0 0 1,0-1-1,0 1 0,0 0 1,0 0-1,-1 0 1,1-1-1,0 1 0,-1 0 1,1 0-1,-1 0 1,1 0-1,-1 0 1,0 0-1,1 0 0,-1 0 1,0 0-1,0 0 1,1 0-1,-1 0 0,0 1 1,0-1-1,0 0 1,-1 0-1,-5-3 16,1 0 1,-1 0-1,0 1 1,-8-4-1,-12-2-14,-1 1 0,-35-5-1,32 7-616,-45-15-1,74 20 459,0 1 0,0-1 1,0 0-1,1 0 1,-1 0-1,0 0 0,0 0 1,0 0-1,1 0 0,-1-1 1,-1-1-1,2 3 75,1-1 0,0 1 0,0 0 0,0-1-1,0 1 1,0 0 0,0 0 0,0-1 0,0 1 0,0-1-1,-1 1 1,1 0 0,1-1 0,-1 1 0,0 0 0,0-1-1,0 1 1,0 0 0,0-1 0,0 1 0,0 0 0,0 0 0,0-1-1,1 1 1,-1 0 0,0-1 0,14-10-2016,58-22-3035,-24 11 3692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5:49.5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1 144 8714,'6'0'501,"-1"1"0,1 0 1,-1 0-1,1 0 0,-1 1 0,0-1 0,1 1 1,-1 1-1,0-1 0,0 1 0,0 0 0,-1 0 1,1 0-1,-1 1 0,1 0 0,-1-1 1,5 8-1,3 1 896,0 0 1,2 0 0,-1-1 0,1-1-1,20 12 1,-18-13-650,-15-8-636,0 0 0,1 1 1,-1-1-1,0 0 0,1 0 1,-1 1-1,0-1 1,0 1-1,1 1 0,-2-3-100,0 0 0,1 1 1,-1-1-1,0 0 0,0 1 0,0-1 0,0 0 0,0 0 0,0 1 0,0-1 0,0 0 1,0 1-1,0-1 0,0 0 0,0 0 0,0 1 0,0-1 0,0 0 0,0 1 0,0-1 0,0 0 1,-1 0-1,1 1 0,0-1 0,0 0 0,0 0 0,0 1 0,-1-1 0,1 0 0,0 0 1,0 1-1,0-1 0,-1 0 0,1 0 0,0 0 0,0 0 0,-1 1 0,1-1 0,0 0 1,0 0-1,-1 0 0,1 0 0,0 0 0,-1 0 0,1 0 0,0 0 0,-1 0 0,1 0 0,0 0 1,0 0-1,-1 0 0,1 0 0,0 0 0,-1 0 0,1 0 0,0 0 0,-1 0 0,0 0-14,1-1-1,-1 1 1,0 0-1,0 0 0,1 0 1,-1 0-1,0-1 0,1 1 1,-1 0-1,0-1 1,1 1-1,-1-1 0,0 1 1,1-1-1,-1 1 0,1-1 1,-1 1-1,0-1 1,1 1-1,0-1 0,-1 0 1,1 1-1,-1-1 0,1 0 1,0 1-1,-1-1 1,1 0-1,0 1 0,0-1 1,0 0-1,0 0 0,-1 1 1,1-1-1,0-1 1,0-4-114,0 0 0,0 0 1,2-9-1,-2 13 72,3-14-380,0 0 0,2 1 0,-1-1 0,8-15 0,31-59-2870,-32 68 2142,-8 17 568,0-1 0,0 1-1,1 1 1,-1-1 0,7-6-1,-1 3-460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5:50.3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0 486 11058,'33'171'15580,"-33"-171"-15563,0 1 0,0-1 0,0 0 0,0 1 0,1-1 0,-1 0 0,0 1 0,0-1 0,0 0 0,0 1 0,0-1 0,1 0 0,-1 1 0,0-1 0,0 0 0,1 0 0,-1 1 0,0-1 0,0 0 0,1 0 0,-1 0 0,0 1 0,1-1 0,-1 0 0,0 0 0,0 0 0,1 0 0,-1 0 0,0 0 0,1 1 1,-1-1-1,1 0 0,-1 0 0,0 0 0,1 0 0,-1 0 0,0 0 0,1 0 0,-1-1 0,0 1 0,1 0 0,-1 0 0,0 0 0,1 0 0,-1 0 0,0 0 0,0-1 0,1 1 0,-1 0 0,0 0 0,1-1 0,-1 1 0,0 0 0,0 0 0,1-1 0,-1 1 0,0 0 0,14-16 59,-1-8-38,-2-1 0,-1 1 0,13-51 0,5-12-21,-27 85-14,-1 0-1,1 0 1,0 0-1,-1 0 1,1 0-1,0 1 1,0-1 0,1 0-1,-1 1 1,0-1-1,0 1 1,1-1-1,-1 1 1,1-1 0,-1 1-1,1 0 1,0 0-1,-1 0 1,1 0 0,3-1-1,-2 2 15,0 0 1,0-1-1,1 2 0,-1-1 0,0 0 1,0 1-1,0-1 0,0 1 1,0 0-1,0 0 0,0 0 0,4 3 1,19 10 331,35 23 0,-44-25-63,1-1 0,0-1-1,0 0 1,1-2 0,25 9-1,-40-16-249,0 0 0,0-1 0,0 1 0,0-1 0,0 0 0,0 0 0,0-1 0,0 1 0,0-1 0,-1 0 0,1 0-1,0 0 1,0 0 0,0-1 0,-1 1 0,6-4 0,3-3-11,-1 0-1,0-1 0,14-14 1,-3 2-90,-18 17 31,26-22-904,-1-1 1,40-50-1,-36 32-149,64-78-3868,-76 99 3273,0 1 0,48-37 0,-66 57 1618,0 1-1,1-1 1,-1 1-1,7-3 1,-9 5 79,-1 0 1,0 0-1,1 0 0,-1 0 0,1 0 1,-1 0-1,0-1 0,1 1 1,-1 0-1,0 0 0,1 0 1,-1 1-1,1-1 0,-1 0 1,0 0-1,1 0 0,-1 0 0,0 0 1,1 0-1,-1 0 0,0 1 1,1-1-1,-1 0 0,0 0 1,1 0-1,-1 1 0,0-1 1,0 0-1,1 1 0,-1-1 0,0 0 1,0 0-1,1 1 0,-1-1 1,0 0-1,0 1 0,0-1 1,0 0-1,0 1 0,1-1 1,-1 1-1,0-1 0,0 0 0,0 1 1,0-1-1,0 0 0,0 1 1,0-1-1,0 1 0,0-1 1,-1 0-1,1 1 0,0-1 0,-1 16 718,-2 0 0,1 0 0,-2 0-1,-7 21 1,-1 4-805,6-24-2090,-1-7 970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5:56.6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46 6273,'2'-13'368,"-2"0"249,0 4-553,-2 4-1593,-1-1 1097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5:57.0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15 158 7410,'-4'-13'852,"1"1"-1,1-1 1,0 0 0,-1-16 0,2-40 5359,1 61-1568,8 79-2088,30 130 0,-29-159-2209,2 8-164,2-1-1,2 0 0,33 74 1,-40-111-295,-3-7-441,-5-5 524,0 0-1,0 0 0,0 0 0,0 0 0,0 0 0,0 0 1,1 0-1,-1 0 0,0 0 0,0 0 0,0 0 0,0 0 0,0 0 1,0 0-1,0 0 0,0 0 0,0 0 0,0 0 0,0 0 0,0 0 1,0 0-1,0 0 0,1 0 0,-1 0 0,0 0 0,0 0 0,0 0 1,0 0-1,0 0 0,0 0 0,0-1 0,0 1 0,0 0 0,0 0 1,0 0-1,0 0 0,0 0 0,0 0 0,0 0 0,0 0 1,0 0-1,0 0 0,0 0 0,0 0 0,0 0 0,0 0 0,0 0 1,0-1-1,0 1 0,0 0 0,0 0 0,0 0 0,0 0 0,0 0 1,0 0-1,0 0 0,0 0 0,0 0 0,0 0 0,0 0 0,0 0 1,0-7-1181,-1-1 0,-1 1 0,-3-12 0,-5-11-443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5:57.4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0 365 13795,'8'-16'2040,"3"-6"2185,12-17-1736,9-5-225,6-5-367,4 3-473,-7 7-760,-2 3-272,-7 10-352,-2 2-96,-6 11-456,0 2-312,-3 11-1008,-6 2-569,-7 7-744,-2 6 1489</inkml:trace>
  <inkml:trace contextRef="#ctx0" brushRef="#br0" timeOffset="1">90 644 16956,'0'11'3928,"7"-13"-1959,8-9-369,5-11-279,13-7-713,4-10-200,7-3-272,7 2-168,-1-1-576,-4 3-489,-13 3-1351,-6 0-369,-3 8 1401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5:58.2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6 421 16820,'-3'33'5048,"2"-26"-4494,0 0 0,1-1 0,0 1 0,0 0 0,0 0 0,1-1 0,0 1 0,2 9 0,-2-14-523,0 0-1,0 0 1,0 0 0,1 0 0,-1 0-1,0-1 1,1 1 0,-1-1 0,1 1-1,-1-1 1,1 1 0,0-1 0,0 0 0,-1 0-1,1 0 1,0 0 0,0 0 0,0 0-1,0 0 1,0-1 0,0 1 0,0-1-1,1 1 1,-1-1 0,0 0 0,0 0 0,0 0-1,0 0 1,4-1 0,-1 0-24,-1 0 0,1 0 0,0 0 0,-1 0 1,1-1-1,-1 0 0,1 0 0,-1 0 0,0-1 0,0 1 1,0-1-1,4-3 0,1-4-5,0-1 1,0 0-1,-1 0 1,0-1-1,-1 0 0,0 0 1,9-26-1,-1-5 15,10-48 0,-20 68-14,3-31 68,-8 54-64,0-1 0,0 1 1,0 0-1,0 0 1,0 0-1,0 0 0,-1 0 1,1-1-1,0 1 1,0 0-1,0 0 1,0 0-1,0 0 0,0 0 1,-1 0-1,1 0 1,0 0-1,0 0 0,0-1 1,0 1-1,-1 0 1,1 0-1,0 0 0,0 0 1,0 0-1,0 0 1,-1 0-1,1 0 0,0 0 1,0 0-1,0 0 1,0 0-1,-1 0 0,1 0 1,0 0-1,0 1 1,0-1-1,0 0 0,0 0 1,-1 0-1,1 0 1,0 0-1,0 0 48,-1 1-29,0-1-1,1 0 1,-1 1-1,1-1 1,-1 0-1,1 1 1,-1-1-1,1 1 1,-1-1-1,1 1 1,-1 0-1,1-1 1,0 1-1,-1-1 1,1 1-1,0 0 1,-1-1-1,1 1 1,0 0-1,0-1 1,0 1-1,0 0 1,-1-1-1,1 1 1,0 0 0,0-1-1,0 1 1,1 0-1,-1 0 1,0-1-1,0 1 1,0 0-1,0-1 1,1 1-1,-1-1 1,0 1-1,1 1 1,0-1 12,0 1 0,1-1 0,-1 1 0,0-1 0,1 0 0,-1 0 0,1 0 0,-1 0 1,1 0-1,-1 0 0,1 0 0,0 0 0,2 1 0,15 2 118,1 0-1,-1-2 1,21 1-1,10 2 250,11 7 22,-28-4-282,-33-8-143,1-1-1,-1 1 1,1 0 0,-1-1-1,0 1 1,1 0 0,-1-1-1,0 1 1,1 0 0,-1-1-1,0 1 1,1-1-1,-1 1 1,0 0 0,0-1-1,1 1 1,-1-1 0,0 1-1,0-1 1,0 0 0,1 0 2,5-17 27,8-30 1,3-9-29,-10 36 5,-4 13-6,-1-1-1,2 1 0,-1 0 1,1 0-1,1 0 0,-1 0 1,1 1-1,11-13 0,-15 19-1,0 0-1,0 0 0,0 1 0,1-1 1,-1 0-1,0 1 0,0-1 0,0 1 1,1 0-1,-1-1 0,0 1 0,1 0 1,-1 0-1,0 0 0,1 0 0,-1 0 1,0 0-1,1 0 0,-1 0 0,0 0 0,1 1 1,-1-1-1,2 1 0,3 1 3,1 1 0,-1 1 0,9 5 0,-11-7 10,0 1 1,1-1-1,-1 0 0,6 3 0,5-2 57,30 1 0,-21-2-18,-21-2-46,-1 0-1,1 0 0,0 0 0,0 0 0,-1-1 0,1 1 0,0-1 0,-1 0 0,1 1 1,-1-1-1,1-1 0,4-1 0,0-2-12,0-1 0,11-9 0,8-6-7,-22 19 6,-1-1 0,1 1 0,0 1 0,-1-1 0,1 0-1,0 1 1,0 0 0,0 0 0,0 0 0,5 0 0,-6 1-6,-1 0 1,0 0-1,0 0 1,0 1 0,1-1-1,-1 1 1,0 0-1,0-1 1,0 1-1,0 0 1,0 0-1,0 0 1,0 0-1,-1 1 1,1-1-1,0 0 1,-1 1-1,1-1 1,-1 1 0,4 3-1,2 13-429,1 2-312,-8-19 700,0-1-1,0 1 1,1-1 0,-1 1-1,1-1 1,-1 1 0,0-1-1,1 1 1,-1-1 0,1 0-1,-1 1 1,1-1 0,-1 0-1,1 1 1,-1-1 0,1 0-1,-1 0 1,1 0 0,0 1-1,-1-1 1,1 0 0,-1 0-1,1 0 1,0 0 0,-1 0-1,1 0 1,-1 0-1,2 0 1,-2-1-42,1 0-1,0-1 1,-1 1-1,1 0 1,-1 0-1,0 0 1,1 0-1,-1 0 1,0-1-1,0 1 1,1-1-1,0-4-498,1-15-2513,-2 21 2951,0-1-1,0 0 1,0 1-1,0-1 0,0 0 1,-1 1-1,1-1 1,0 1-1,0-1 0,0 0 1,-1 1-1,1-1 1,0 0-1,-1 1 0,1-1 1,-1 1-1,1-1 1,0 1-1,-1-1 0,1 1 1,-1-1-1,1 1 1,-2-1-1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5:58.6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8 11522,'0'-1'321,"0"1"-1,-1-1 0,1 1 1,-1-1-1,1 1 1,-1-1-1,1 1 0,-1-1 1,0 1-1,1 0 0,-1-1 1,1 1-1,-1 0 0,0-1 1,1 1-1,-2 0 0,1 0-148,1 1 0,-1 0 0,1 0 0,0-1 0,-1 1 0,1 0 0,0 0 0,-1 0-1,1 0 1,0 0 0,0-1 0,0 1 0,0 0 0,0 0 0,0 1 0,0 0-148,0 0 1,0 1-1,0-1 1,1 0 0,-1 0-1,1 0 1,-1-1-1,1 1 1,0 0-1,-1 0 1,1 0-1,0 0 1,0-1-1,3 4 1,-1-1-258,0-1 0,0 0 0,0 1 0,1-1 0,5 3 0,-9-5 232,0-1 0,1 0 0,-1 0-1,0 0 1,0 0 0,1 1 0,-1-1-1,0 0 1,0 0 0,0 0 0,1 1-1,-1-1 1,0 0 0,0 0-1,0 1 1,0-1 0,1 0 0,-1 0-1,0 1 1,0-1 0,0 0 0,0 1-1,0-1 1,0 1 0,-4 1 315,4-2-359,-1 0 0,1 0 0,-1 0 1,1-1-1,-1 1 0,1 0 0,-1 0 0,1-1 1,0 1-1,-1 0 0,1 0 0,-1-1 1,1 1-1,0 0 0,-1-1 0,1 1 1,0-1-1,0 1 0,-1 0 0,1-1 1,0 1-1,0-1 0,0 1 0,-1-1 0,1 1 1,0-1-1,0 1 0,0-1 0,0 1 1,0 0-1,0-1 0,0 1 0,0-1 1,0 1-1,0-1 0,0 1 0,0-1 1,0 1-1,1-1 0,3-16-3444,8-7 1247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5:59.1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136 359 14067,'0'-5'398,"0"-15"2672,0 19-2968,0 1 1,0 0-1,0-1 1,0 1-1,0 0 1,0-1-1,0 1 1,0 0 0,0-1-1,0 1 1,-1 0-1,1-1 1,0 1-1,0 0 1,0-1-1,0 1 1,-1 0-1,1 0 1,0-1-1,0 1 1,-1 0-1,1 0 1,0-1 0,0 1-1,-1 0 1,1 0-1,0 0 1,-1-1-1,1 1 1,0 0-1,-1 0 1,1 0-1,0 0 1,-1 0-1,1 0 1,0 0-1,-1 0 1,1 0 0,-1 0-1,1 0 1,0 0-1,-1 0 1,1 0-1,-1 0 1,-2 2 147,0-1 0,-1 1 0,1 0 0,0 0 0,0 1 1,0-1-1,0 0 0,1 1 0,-1 0 0,-2 4 0,-24 34 884,25-35-973,-6 10 94,1 0 0,1 0 1,-9 26-1,14-33-233,1-1 0,-1 0 1,2 1-1,-1 0 0,1 0 0,0-1 0,1 1 1,0 0-1,2 13 0,-1-18-23,0-1 1,0 0 0,0 1-1,0-1 1,1 1-1,-1-1 1,1 0 0,0 0-1,0 0 1,0 0-1,0 0 1,1-1-1,-1 1 1,1-1 0,0 1-1,-1-1 1,1 0-1,0 0 1,0 0 0,1 0-1,-1-1 1,4 2-1,-2-1-15,-1-1-1,1 0 0,-1 0 1,1 0-1,0-1 0,-1 0 1,1 1-1,0-2 0,-1 1 1,1 0-1,0-1 0,-1 0 1,1 0-1,-1-1 0,1 1 1,-1-1-1,6-2 0,-1-3-84,1 1 0,-1-1 0,0 0 0,0-1 0,-1 0-1,0-1 1,-1 0 0,9-12 0,5-12-497,19-37 1,-30 51 151,-1-1 1,-1 0-1,10-36 1,-15 45 223,-1 0 0,0-1 0,-1 1 1,0-1-1,-1 1 0,-1-1 0,1 1 0,-5-20 1,0 15 141,1 0 0,-2 1 0,0-1 0,-1 1 0,-1 1 1,0-1-1,0 2 0,-2-1 0,0 1 0,0 0 0,-1 1 1,-1 0-1,-14-11 0,23 21 143,0 0 1,-1-1-1,1 2 0,-1-1 1,1 0-1,-1 0 0,0 1 0,-4-1 1,7 1 2,-1 1 0,1 0 1,-1 0-1,1 0 0,-1 0 0,1 0 1,-1 0-1,1 0 0,-1 1 1,1-1-1,-1 1 0,1-1 1,-1 1-1,1-1 0,-1 1 0,1 0 1,0-1-1,0 1 0,-1 0 1,1 0-1,0 0 0,0 0 1,0 0-1,-2 2 0,0 2 181,0 0-1,0 0 0,0 1 1,1-1-1,0 1 1,0-1-1,0 1 1,1 0-1,0-1 1,0 1-1,0 0 1,1 0-1,0 0 1,0 9-1,1-4 28,0 0 0,1 0 0,0-1 1,1 1-1,0 0 0,9 18 0,-5-15-152,1-2 0,0 1 0,0-1 0,2 0 0,0-1 0,20 19 0,77 51-26,-64-51-239,-34-22-565,0-1 1,12 16-1,-6-7-3040,-8-20-570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4T13:55:59.5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19 15179,'21'0'1372,"0"0"0,0-2 0,27-5 0,-25 4-108,1 0 1,26 0-1,-45 3-1139,-1 0 1,0 0 0,0 1-1,0-1 1,0 1-1,1 0 1,-1 0-1,0 1 1,0-1-1,-1 1 1,1 0 0,0 0-1,-1 0 1,1 0-1,-1 1 1,1-1-1,-1 1 1,0 0-1,0 0 1,0 0-1,-1 0 1,1 1 0,-1-1-1,0 1 1,0 0-1,0-1 1,2 7-1,1 7 134,-1 0 0,0 0 0,2 34 0,-4-29-523,7 31-1,1-87-4561,1-5 3461,4-6 167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8159" cy="350520"/>
          </a:xfrm>
          <a:prstGeom prst="rect">
            <a:avLst/>
          </a:prstGeom>
        </p:spPr>
        <p:txBody>
          <a:bodyPr vert="horz" lIns="91647" tIns="45824" rIns="91647" bIns="45824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6134" y="0"/>
            <a:ext cx="4028159" cy="350520"/>
          </a:xfrm>
          <a:prstGeom prst="rect">
            <a:avLst/>
          </a:prstGeom>
        </p:spPr>
        <p:txBody>
          <a:bodyPr vert="horz" lIns="91647" tIns="45824" rIns="91647" bIns="45824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88970FE3-3ACB-419D-BE09-AA868D4ABA97}" type="datetimeFigureOut">
              <a:rPr lang="en-US" smtClean="0"/>
              <a:pPr/>
              <a:t>1/24/2025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44738" y="527050"/>
            <a:ext cx="4606925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647" tIns="45824" rIns="91647" bIns="4582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064" y="3329940"/>
            <a:ext cx="7436277" cy="3154680"/>
          </a:xfrm>
          <a:prstGeom prst="rect">
            <a:avLst/>
          </a:prstGeom>
        </p:spPr>
        <p:txBody>
          <a:bodyPr vert="horz" lIns="91647" tIns="45824" rIns="91647" bIns="45824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658679"/>
            <a:ext cx="4028159" cy="350520"/>
          </a:xfrm>
          <a:prstGeom prst="rect">
            <a:avLst/>
          </a:prstGeom>
        </p:spPr>
        <p:txBody>
          <a:bodyPr vert="horz" lIns="91647" tIns="45824" rIns="91647" bIns="45824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6134" y="6658679"/>
            <a:ext cx="4028159" cy="350520"/>
          </a:xfrm>
          <a:prstGeom prst="rect">
            <a:avLst/>
          </a:prstGeom>
        </p:spPr>
        <p:txBody>
          <a:bodyPr vert="horz" lIns="91647" tIns="45824" rIns="91647" bIns="45824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9FC2FDB8-7725-4B7A-B26B-075CB60ADF5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974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78774" rtl="0" eaLnBrk="1" latinLnBrk="0" hangingPunct="1">
      <a:defRPr sz="1284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89387" algn="l" defTabSz="978774" rtl="0" eaLnBrk="1" latinLnBrk="0" hangingPunct="1">
      <a:defRPr sz="1284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78774" algn="l" defTabSz="978774" rtl="0" eaLnBrk="1" latinLnBrk="0" hangingPunct="1">
      <a:defRPr sz="1284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468161" algn="l" defTabSz="978774" rtl="0" eaLnBrk="1" latinLnBrk="0" hangingPunct="1">
      <a:defRPr sz="1284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957548" algn="l" defTabSz="978774" rtl="0" eaLnBrk="1" latinLnBrk="0" hangingPunct="1">
      <a:defRPr sz="1284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446934" algn="l" defTabSz="978774" rtl="0" eaLnBrk="1" latinLnBrk="0" hangingPunct="1">
      <a:defRPr sz="1284" kern="1200">
        <a:solidFill>
          <a:schemeClr val="tx1"/>
        </a:solidFill>
        <a:latin typeface="+mn-lt"/>
        <a:ea typeface="+mn-ea"/>
        <a:cs typeface="+mn-cs"/>
      </a:defRPr>
    </a:lvl6pPr>
    <a:lvl7pPr marL="2936321" algn="l" defTabSz="978774" rtl="0" eaLnBrk="1" latinLnBrk="0" hangingPunct="1">
      <a:defRPr sz="1284" kern="1200">
        <a:solidFill>
          <a:schemeClr val="tx1"/>
        </a:solidFill>
        <a:latin typeface="+mn-lt"/>
        <a:ea typeface="+mn-ea"/>
        <a:cs typeface="+mn-cs"/>
      </a:defRPr>
    </a:lvl7pPr>
    <a:lvl8pPr marL="3425708" algn="l" defTabSz="978774" rtl="0" eaLnBrk="1" latinLnBrk="0" hangingPunct="1">
      <a:defRPr sz="1284" kern="1200">
        <a:solidFill>
          <a:schemeClr val="tx1"/>
        </a:solidFill>
        <a:latin typeface="+mn-lt"/>
        <a:ea typeface="+mn-ea"/>
        <a:cs typeface="+mn-cs"/>
      </a:defRPr>
    </a:lvl8pPr>
    <a:lvl9pPr marL="3915095" algn="l" defTabSz="978774" rtl="0" eaLnBrk="1" latinLnBrk="0" hangingPunct="1">
      <a:defRPr sz="128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Hydrogen_bonds" TargetMode="External"/><Relationship Id="rId13" Type="http://schemas.openxmlformats.org/officeDocument/2006/relationships/hyperlink" Target="http://en.wikipedia.org/wiki/Keesom_force" TargetMode="External"/><Relationship Id="rId18" Type="http://schemas.openxmlformats.org/officeDocument/2006/relationships/hyperlink" Target="http://en.wikipedia.org/wiki/London_dispersion_force#Quantum_mechanical_theory_of_dispersion_forces" TargetMode="External"/><Relationship Id="rId3" Type="http://schemas.openxmlformats.org/officeDocument/2006/relationships/hyperlink" Target="http://en.wikipedia.org/wiki/Netherlands" TargetMode="External"/><Relationship Id="rId21" Type="http://schemas.openxmlformats.org/officeDocument/2006/relationships/hyperlink" Target="http://en.wikipedia.org/wiki/Ionic_pair" TargetMode="External"/><Relationship Id="rId7" Type="http://schemas.openxmlformats.org/officeDocument/2006/relationships/hyperlink" Target="http://en.wikipedia.org/wiki/Covalent_bond" TargetMode="External"/><Relationship Id="rId12" Type="http://schemas.openxmlformats.org/officeDocument/2006/relationships/hyperlink" Target="http://en.wikipedia.org/wiki/Molecular_dipole_moment" TargetMode="External"/><Relationship Id="rId17" Type="http://schemas.openxmlformats.org/officeDocument/2006/relationships/hyperlink" Target="http://en.wikipedia.org/wiki/Electron_density" TargetMode="External"/><Relationship Id="rId2" Type="http://schemas.openxmlformats.org/officeDocument/2006/relationships/slide" Target="../slides/slide21.xml"/><Relationship Id="rId16" Type="http://schemas.openxmlformats.org/officeDocument/2006/relationships/hyperlink" Target="http://en.wikipedia.org/wiki/Electronic_correlation" TargetMode="External"/><Relationship Id="rId20" Type="http://schemas.openxmlformats.org/officeDocument/2006/relationships/hyperlink" Target="http://en.wikipedia.org/wiki/Condensed_matter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en.wikipedia.org/wiki/Molecule" TargetMode="External"/><Relationship Id="rId11" Type="http://schemas.openxmlformats.org/officeDocument/2006/relationships/hyperlink" Target="http://en.wikipedia.org/wiki/Van_der_Waals_force#cite_note-1" TargetMode="External"/><Relationship Id="rId5" Type="http://schemas.openxmlformats.org/officeDocument/2006/relationships/hyperlink" Target="http://en.wikipedia.org/wiki/Johannes_Diderik_van_der_Waals" TargetMode="External"/><Relationship Id="rId15" Type="http://schemas.openxmlformats.org/officeDocument/2006/relationships/hyperlink" Target="http://en.wikipedia.org/wiki/London_dispersion_force" TargetMode="External"/><Relationship Id="rId10" Type="http://schemas.openxmlformats.org/officeDocument/2006/relationships/hyperlink" Target="http://en.wikipedia.org/wiki/Ion" TargetMode="External"/><Relationship Id="rId19" Type="http://schemas.openxmlformats.org/officeDocument/2006/relationships/hyperlink" Target="http://en.wikipedia.org/wiki/Dipole#Molecular_dipoles" TargetMode="External"/><Relationship Id="rId4" Type="http://schemas.openxmlformats.org/officeDocument/2006/relationships/hyperlink" Target="http://en.wikipedia.org/wiki/Scientist" TargetMode="External"/><Relationship Id="rId9" Type="http://schemas.openxmlformats.org/officeDocument/2006/relationships/hyperlink" Target="http://en.wikipedia.org/wiki/Electrostatic_interaction" TargetMode="External"/><Relationship Id="rId14" Type="http://schemas.openxmlformats.org/officeDocument/2006/relationships/hyperlink" Target="http://en.wikipedia.org/wiki/Debye_force" TargetMode="External"/><Relationship Id="rId22" Type="http://schemas.openxmlformats.org/officeDocument/2006/relationships/hyperlink" Target="http://en.wikipedia.org/wiki/Hydrogen_bond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Residue_(biochemistry)" TargetMode="External"/><Relationship Id="rId3" Type="http://schemas.openxmlformats.org/officeDocument/2006/relationships/hyperlink" Target="https://en.wikipedia.org/wiki/Helix" TargetMode="External"/><Relationship Id="rId7" Type="http://schemas.openxmlformats.org/officeDocument/2006/relationships/hyperlink" Target="https://en.wikipedia.org/wiki/Amino_acid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Carbonyl" TargetMode="External"/><Relationship Id="rId5" Type="http://schemas.openxmlformats.org/officeDocument/2006/relationships/hyperlink" Target="https://en.wikipedia.org/wiki/Hydrogen_bond" TargetMode="External"/><Relationship Id="rId4" Type="http://schemas.openxmlformats.org/officeDocument/2006/relationships/hyperlink" Target="https://en.wikipedia.org/wiki/Amino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Hydrogen_bond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9263" y="698500"/>
            <a:ext cx="6111875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A5D2BF-B994-4F82-859B-5C55204E703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8644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D6A477-FDE8-4E86-8AEE-486C56D56DDF}" type="slidenum">
              <a:rPr lang="en-US"/>
              <a:pPr/>
              <a:t>21</a:t>
            </a:fld>
            <a:endParaRPr lang="en-US" dirty="0"/>
          </a:p>
        </p:txBody>
      </p:sp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9263" y="698500"/>
            <a:ext cx="6111875" cy="3486150"/>
          </a:xfrm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van der Waals force</a:t>
            </a:r>
            <a:r>
              <a:rPr lang="en-US" dirty="0"/>
              <a:t> (or </a:t>
            </a:r>
            <a:r>
              <a:rPr lang="en-US" b="1" dirty="0"/>
              <a:t>van der Waals interaction</a:t>
            </a:r>
            <a:r>
              <a:rPr lang="en-US" dirty="0"/>
              <a:t>), named after </a:t>
            </a:r>
            <a:r>
              <a:rPr lang="en-US" dirty="0">
                <a:hlinkClick r:id="rId3" tooltip="Netherlands"/>
              </a:rPr>
              <a:t>Dutch</a:t>
            </a:r>
            <a:r>
              <a:rPr lang="en-US" dirty="0"/>
              <a:t> </a:t>
            </a:r>
            <a:r>
              <a:rPr lang="en-US" dirty="0">
                <a:hlinkClick r:id="rId4" tooltip="Scientist"/>
              </a:rPr>
              <a:t>scientist</a:t>
            </a:r>
            <a:r>
              <a:rPr lang="en-US" dirty="0"/>
              <a:t> </a:t>
            </a:r>
            <a:r>
              <a:rPr lang="en-US" dirty="0">
                <a:hlinkClick r:id="rId5" tooltip="Johannes Diderik van der Waals"/>
              </a:rPr>
              <a:t>Johannes Diderik van der Waals</a:t>
            </a:r>
            <a:r>
              <a:rPr lang="en-US" dirty="0"/>
              <a:t>, is the sum of the attractive or repulsive forces between </a:t>
            </a:r>
            <a:r>
              <a:rPr lang="en-US" dirty="0">
                <a:hlinkClick r:id="rId6" tooltip="Molecule"/>
              </a:rPr>
              <a:t>molecules</a:t>
            </a:r>
            <a:r>
              <a:rPr lang="en-US" dirty="0"/>
              <a:t> (or between parts of the same molecule) other than those due to </a:t>
            </a:r>
            <a:r>
              <a:rPr lang="en-US" dirty="0">
                <a:hlinkClick r:id="rId7" tooltip="Covalent bond"/>
              </a:rPr>
              <a:t>covalent bonds</a:t>
            </a:r>
            <a:r>
              <a:rPr lang="en-US" dirty="0"/>
              <a:t>, the </a:t>
            </a:r>
            <a:r>
              <a:rPr lang="en-US" dirty="0">
                <a:hlinkClick r:id="rId8" tooltip="Hydrogen bonds"/>
              </a:rPr>
              <a:t>hydrogen bonds</a:t>
            </a:r>
            <a:r>
              <a:rPr lang="en-US" dirty="0"/>
              <a:t>, or the </a:t>
            </a:r>
            <a:r>
              <a:rPr lang="en-US" dirty="0">
                <a:hlinkClick r:id="rId9" tooltip="Electrostatic interaction"/>
              </a:rPr>
              <a:t>electrostatic interaction</a:t>
            </a:r>
            <a:r>
              <a:rPr lang="en-US" dirty="0"/>
              <a:t> of </a:t>
            </a:r>
            <a:r>
              <a:rPr lang="en-US" dirty="0">
                <a:hlinkClick r:id="rId10" tooltip="Ion"/>
              </a:rPr>
              <a:t>ions</a:t>
            </a:r>
            <a:r>
              <a:rPr lang="en-US" dirty="0"/>
              <a:t>with one another or with neutral molecules or charged molecules.</a:t>
            </a:r>
            <a:r>
              <a:rPr lang="en-US" baseline="30000" dirty="0">
                <a:hlinkClick r:id="rId11"/>
              </a:rPr>
              <a:t>[1]</a:t>
            </a:r>
            <a:r>
              <a:rPr lang="en-US" dirty="0"/>
              <a:t> The term includes:</a:t>
            </a:r>
          </a:p>
          <a:p>
            <a:r>
              <a:rPr lang="en-US" dirty="0"/>
              <a:t>force between two permanent </a:t>
            </a:r>
            <a:r>
              <a:rPr lang="en-US" dirty="0">
                <a:hlinkClick r:id="rId12" tooltip="Molecular dipole moment"/>
              </a:rPr>
              <a:t>dipoles</a:t>
            </a:r>
            <a:r>
              <a:rPr lang="en-US" dirty="0"/>
              <a:t> (</a:t>
            </a:r>
            <a:r>
              <a:rPr lang="en-US" dirty="0">
                <a:hlinkClick r:id="rId13" tooltip="Keesom force"/>
              </a:rPr>
              <a:t>Keesom force</a:t>
            </a:r>
            <a:r>
              <a:rPr lang="en-US" dirty="0"/>
              <a:t>)</a:t>
            </a:r>
          </a:p>
          <a:p>
            <a:r>
              <a:rPr lang="en-US" dirty="0"/>
              <a:t>force between a permanent </a:t>
            </a:r>
            <a:r>
              <a:rPr lang="en-US" dirty="0">
                <a:hlinkClick r:id="rId12" tooltip="Molecular dipole moment"/>
              </a:rPr>
              <a:t>dipole</a:t>
            </a:r>
            <a:r>
              <a:rPr lang="en-US" dirty="0"/>
              <a:t> and a corresponding induced dipole (</a:t>
            </a:r>
            <a:r>
              <a:rPr lang="en-US" dirty="0">
                <a:hlinkClick r:id="rId14" tooltip="Debye force"/>
              </a:rPr>
              <a:t>Debye force</a:t>
            </a:r>
            <a:r>
              <a:rPr lang="en-US" dirty="0"/>
              <a:t>)</a:t>
            </a:r>
          </a:p>
          <a:p>
            <a:r>
              <a:rPr lang="en-US" dirty="0"/>
              <a:t>force between two instantaneously induced </a:t>
            </a:r>
            <a:r>
              <a:rPr lang="en-US" dirty="0">
                <a:hlinkClick r:id="rId12" tooltip="Molecular dipole moment"/>
              </a:rPr>
              <a:t>dipoles</a:t>
            </a:r>
            <a:r>
              <a:rPr lang="en-US" dirty="0"/>
              <a:t> (</a:t>
            </a:r>
            <a:r>
              <a:rPr lang="en-US" dirty="0">
                <a:hlinkClick r:id="rId15" tooltip="London dispersion force"/>
              </a:rPr>
              <a:t>London dispersion force</a:t>
            </a:r>
            <a:r>
              <a:rPr lang="en-US" dirty="0"/>
              <a:t>).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London forces are exhibited by nonpolar molecules because of the </a:t>
            </a:r>
            <a:r>
              <a:rPr lang="en-US" b="1" dirty="0">
                <a:solidFill>
                  <a:srgbClr val="FF0000"/>
                </a:solidFill>
                <a:hlinkClick r:id="rId16" tooltip="Electronic correlation"/>
              </a:rPr>
              <a:t>correlated movements of the electrons</a:t>
            </a:r>
            <a:r>
              <a:rPr lang="en-US" b="1" dirty="0">
                <a:solidFill>
                  <a:srgbClr val="FF0000"/>
                </a:solidFill>
              </a:rPr>
              <a:t> in interacting molecules. Because the electrons in adjacent molecules "flee" as they repel each other, </a:t>
            </a:r>
            <a:r>
              <a:rPr lang="en-US" b="1" dirty="0">
                <a:solidFill>
                  <a:srgbClr val="FF0000"/>
                </a:solidFill>
                <a:hlinkClick r:id="rId17" tooltip="Electron density"/>
              </a:rPr>
              <a:t>electron density</a:t>
            </a:r>
            <a:r>
              <a:rPr lang="en-US" b="1" dirty="0">
                <a:solidFill>
                  <a:srgbClr val="FF0000"/>
                </a:solidFill>
              </a:rPr>
              <a:t> in a molecule becomes redistributed in proximity to another molecule (see </a:t>
            </a:r>
            <a:r>
              <a:rPr lang="en-US" b="1" dirty="0">
                <a:solidFill>
                  <a:srgbClr val="FF0000"/>
                </a:solidFill>
                <a:hlinkClick r:id="rId18"/>
              </a:rPr>
              <a:t>quantum mechanical theory of dispersion forces</a:t>
            </a:r>
            <a:r>
              <a:rPr lang="en-US" b="1" dirty="0">
                <a:solidFill>
                  <a:srgbClr val="FF0000"/>
                </a:solidFill>
              </a:rPr>
              <a:t>). This is frequently described as the formation of </a:t>
            </a:r>
            <a:r>
              <a:rPr lang="en-US" b="1" i="1" dirty="0">
                <a:solidFill>
                  <a:srgbClr val="FF0000"/>
                </a:solidFill>
                <a:hlinkClick r:id="rId19" tooltip="Dipole"/>
              </a:rPr>
              <a:t>instantaneous dipoles</a:t>
            </a:r>
            <a:r>
              <a:rPr lang="en-US" b="1" dirty="0">
                <a:solidFill>
                  <a:srgbClr val="FF0000"/>
                </a:solidFill>
              </a:rPr>
              <a:t> that attract each other. London forces are present between all chemical groups, and usually represent the main part of the total interaction force in </a:t>
            </a:r>
            <a:r>
              <a:rPr lang="en-US" b="1" dirty="0">
                <a:solidFill>
                  <a:srgbClr val="FF0000"/>
                </a:solidFill>
                <a:hlinkClick r:id="rId20" tooltip="Condensed matter"/>
              </a:rPr>
              <a:t>condensed matter</a:t>
            </a:r>
            <a:r>
              <a:rPr lang="en-US" b="1" dirty="0">
                <a:solidFill>
                  <a:srgbClr val="FF0000"/>
                </a:solidFill>
              </a:rPr>
              <a:t>, even though they are generally weaker than </a:t>
            </a:r>
            <a:r>
              <a:rPr lang="en-US" b="1" dirty="0">
                <a:solidFill>
                  <a:srgbClr val="FF0000"/>
                </a:solidFill>
                <a:hlinkClick r:id="rId21" tooltip="Ionic pair"/>
              </a:rPr>
              <a:t>ionic bonds</a:t>
            </a:r>
            <a:r>
              <a:rPr lang="en-US" b="1" dirty="0">
                <a:solidFill>
                  <a:srgbClr val="FF0000"/>
                </a:solidFill>
              </a:rPr>
              <a:t> and </a:t>
            </a:r>
            <a:r>
              <a:rPr lang="en-US" b="1" dirty="0">
                <a:solidFill>
                  <a:srgbClr val="FF0000"/>
                </a:solidFill>
                <a:hlinkClick r:id="rId22" tooltip="Hydrogen bond"/>
              </a:rPr>
              <a:t>hydrogen bonds</a:t>
            </a:r>
            <a:r>
              <a:rPr lang="en-US" b="1" dirty="0">
                <a:solidFill>
                  <a:srgbClr val="FF0000"/>
                </a:solidFill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4365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FFFCA1-CD4C-6A4B-9C98-A526605801DA}" type="slidenum">
              <a:rPr lang="en-US"/>
              <a:pPr/>
              <a:t>22</a:t>
            </a:fld>
            <a:endParaRPr lang="en-US" dirty="0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44738" y="527050"/>
            <a:ext cx="4606925" cy="2628900"/>
          </a:xfrm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7679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44738" y="527050"/>
            <a:ext cx="4606925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43681-AEC3-4345-BAC5-CBC2384A2687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2803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44738" y="527050"/>
            <a:ext cx="4606925" cy="2628900"/>
          </a:xfrm>
          <a:ln/>
        </p:spPr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Page 47 in the book</a:t>
            </a:r>
          </a:p>
        </p:txBody>
      </p:sp>
    </p:spTree>
    <p:extLst>
      <p:ext uri="{BB962C8B-B14F-4D97-AF65-F5344CB8AC3E}">
        <p14:creationId xmlns:p14="http://schemas.microsoft.com/office/powerpoint/2010/main" val="213980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44738" y="527050"/>
            <a:ext cx="4606925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C8971-9724-4B6A-B58D-BBE7BD1634F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732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9263" y="698500"/>
            <a:ext cx="6111875" cy="3486150"/>
          </a:xfrm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737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9263" y="698500"/>
            <a:ext cx="6111875" cy="3486150"/>
          </a:xfrm>
          <a:ln/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430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5638" y="622300"/>
            <a:ext cx="5461000" cy="3114675"/>
          </a:xfrm>
          <a:ln/>
        </p:spPr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5692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48BB4B-975F-6446-942B-3927B849111D}" type="slidenum">
              <a:rPr lang="en-US"/>
              <a:pPr/>
              <a:t>15</a:t>
            </a:fld>
            <a:endParaRPr lang="en-US" dirty="0"/>
          </a:p>
        </p:txBody>
      </p:sp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5638" y="622300"/>
            <a:ext cx="5461000" cy="3114675"/>
          </a:xfrm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09292">
              <a:defRPr/>
            </a:pPr>
            <a:r>
              <a:rPr lang="en-US" dirty="0"/>
              <a:t> is a righthand-coiled or spiral conformation (</a:t>
            </a:r>
            <a:r>
              <a:rPr lang="en-US" dirty="0">
                <a:hlinkClick r:id="rId3" tooltip="Helix"/>
              </a:rPr>
              <a:t>helix</a:t>
            </a:r>
            <a:r>
              <a:rPr lang="en-US" dirty="0"/>
              <a:t>) in which every backbone </a:t>
            </a:r>
            <a:r>
              <a:rPr lang="en-US" dirty="0">
                <a:hlinkClick r:id="rId4" tooltip="Amino"/>
              </a:rPr>
              <a:t>N-H</a:t>
            </a:r>
            <a:r>
              <a:rPr lang="en-US" dirty="0"/>
              <a:t> group donates a </a:t>
            </a:r>
            <a:r>
              <a:rPr lang="en-US" dirty="0">
                <a:hlinkClick r:id="rId5" tooltip="Hydrogen bond"/>
              </a:rPr>
              <a:t>hydrogen bond</a:t>
            </a:r>
            <a:r>
              <a:rPr lang="en-US" dirty="0"/>
              <a:t> to the backbone </a:t>
            </a:r>
            <a:r>
              <a:rPr lang="en-US" dirty="0">
                <a:hlinkClick r:id="rId6" tooltip="Carbonyl"/>
              </a:rPr>
              <a:t>C=O</a:t>
            </a:r>
            <a:r>
              <a:rPr lang="en-US" dirty="0"/>
              <a:t> group of the </a:t>
            </a:r>
            <a:r>
              <a:rPr lang="en-US" dirty="0">
                <a:hlinkClick r:id="rId7" tooltip="Amino acid"/>
              </a:rPr>
              <a:t>amino acid</a:t>
            </a:r>
            <a:r>
              <a:rPr lang="en-US" dirty="0"/>
              <a:t> four </a:t>
            </a:r>
            <a:r>
              <a:rPr lang="en-US" dirty="0">
                <a:hlinkClick r:id="rId8" tooltip="Residue (biochemistry)"/>
              </a:rPr>
              <a:t>residues</a:t>
            </a:r>
            <a:r>
              <a:rPr lang="en-US" dirty="0"/>
              <a:t> earlier (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195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DA6562-9255-AF41-9AC8-785B19B7853E}" type="slidenum">
              <a:rPr lang="en-US"/>
              <a:pPr/>
              <a:t>16</a:t>
            </a:fld>
            <a:endParaRPr lang="en-US" dirty="0"/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5638" y="622300"/>
            <a:ext cx="5461000" cy="3114675"/>
          </a:xfrm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strands</a:t>
            </a:r>
            <a:r>
              <a:rPr lang="en-US" dirty="0"/>
              <a:t> connected laterally by at least two or three backbone </a:t>
            </a:r>
            <a:r>
              <a:rPr lang="en-US" dirty="0">
                <a:hlinkClick r:id="rId3" tooltip="Hydrogen bond"/>
              </a:rPr>
              <a:t>hydrogen bonds</a:t>
            </a:r>
            <a:r>
              <a:rPr lang="en-US" dirty="0"/>
              <a:t>, forming a generally twisted, pleated sheet. </a:t>
            </a:r>
          </a:p>
        </p:txBody>
      </p:sp>
    </p:spTree>
    <p:extLst>
      <p:ext uri="{BB962C8B-B14F-4D97-AF65-F5344CB8AC3E}">
        <p14:creationId xmlns:p14="http://schemas.microsoft.com/office/powerpoint/2010/main" val="5674825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06BF4D-3827-8048-864D-F82EA0054059}" type="slidenum">
              <a:rPr lang="en-US"/>
              <a:pPr/>
              <a:t>18</a:t>
            </a:fld>
            <a:endParaRPr lang="en-US" dirty="0"/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9263" y="698500"/>
            <a:ext cx="6111875" cy="3486150"/>
          </a:xfrm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3953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9129B4-30D2-554B-B732-89E0CE2B01DF}" type="slidenum">
              <a:rPr lang="en-US"/>
              <a:pPr/>
              <a:t>20</a:t>
            </a:fld>
            <a:endParaRPr lang="en-US" dirty="0"/>
          </a:p>
        </p:txBody>
      </p:sp>
      <p:sp>
        <p:nvSpPr>
          <p:cNvPr id="18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9263" y="698500"/>
            <a:ext cx="6111875" cy="3486150"/>
          </a:xfrm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591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3812" y="2301060"/>
            <a:ext cx="11036539" cy="15877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7625" y="4197456"/>
            <a:ext cx="9088914" cy="189297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255C8-88AB-4888-860F-5D3BFDE0C575}" type="datetime1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958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1C39-FDDA-409B-B64D-8705A940F0C4}" type="datetime1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745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13518" y="296638"/>
            <a:ext cx="2921437" cy="632018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9208" y="296638"/>
            <a:ext cx="8547907" cy="63201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51CCB-7D53-4FE0-BBA9-A21EC2584FEC}" type="datetime1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306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A10E4-6C55-49E8-A640-9D3238230F5C}" type="datetime1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891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659" y="4759864"/>
            <a:ext cx="11036539" cy="147116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5659" y="3139520"/>
            <a:ext cx="11036539" cy="1620341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64366-02B7-457E-B60E-103DB2424791}" type="datetime1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200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9208" y="1728368"/>
            <a:ext cx="5734672" cy="488845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0283" y="1728368"/>
            <a:ext cx="5734672" cy="488845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4117A-B9E6-456C-BAA1-9A358A69938C}" type="datetime1">
              <a:rPr lang="en-US" smtClean="0"/>
              <a:t>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473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9208" y="1658064"/>
            <a:ext cx="5736927" cy="69100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9208" y="2349066"/>
            <a:ext cx="5736927" cy="42677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95777" y="1658064"/>
            <a:ext cx="5739180" cy="69100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95777" y="2349066"/>
            <a:ext cx="5739180" cy="42677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B2092-848D-428D-AC2E-BABA2E97F2B1}" type="datetime1">
              <a:rPr lang="en-US" smtClean="0"/>
              <a:t>1/24/2025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080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36ECA-373F-47D8-B5AE-6B950BC9B1E5}" type="datetime1">
              <a:rPr lang="en-US" smtClean="0"/>
              <a:t>1/24/2025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61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29C8B-2427-4613-AFA4-84A4BF370B47}" type="datetime1">
              <a:rPr lang="en-US" smtClean="0"/>
              <a:t>1/24/2025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730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10" y="294919"/>
            <a:ext cx="4271700" cy="12551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6447" y="294923"/>
            <a:ext cx="7258508" cy="632190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210" y="1550045"/>
            <a:ext cx="4271700" cy="506678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4C5F1-14FF-4E6B-B86C-74B38CB2F255}" type="datetime1">
              <a:rPr lang="en-US" smtClean="0"/>
              <a:t>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931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4986" y="5185092"/>
            <a:ext cx="7790498" cy="61213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4986" y="661854"/>
            <a:ext cx="7790498" cy="444436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4986" y="5797222"/>
            <a:ext cx="7790498" cy="869325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2A530-512E-414A-AB0B-D34B786CA73E}" type="datetime1">
              <a:rPr lang="en-US" smtClean="0"/>
              <a:t>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717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9208" y="296634"/>
            <a:ext cx="11685747" cy="12345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9208" y="1728368"/>
            <a:ext cx="11685747" cy="48884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9208" y="6865450"/>
            <a:ext cx="3029638" cy="3943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9108496E-E1C0-4E49-9BA3-C7D6DD68FA50}" type="datetime1">
              <a:rPr lang="en-US" smtClean="0"/>
              <a:t>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36256" y="6865450"/>
            <a:ext cx="4111652" cy="3943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Drugs and Disease S2025 - Lecture 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05317" y="6865450"/>
            <a:ext cx="3029638" cy="3943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DC3BB032-4020-48F4-953B-341806DC4A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495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6.png"/><Relationship Id="rId18" Type="http://schemas.openxmlformats.org/officeDocument/2006/relationships/customXml" Target="../ink/ink8.xml"/><Relationship Id="rId26" Type="http://schemas.openxmlformats.org/officeDocument/2006/relationships/customXml" Target="../ink/ink12.xml"/><Relationship Id="rId3" Type="http://schemas.openxmlformats.org/officeDocument/2006/relationships/image" Target="../media/image1.png"/><Relationship Id="rId21" Type="http://schemas.openxmlformats.org/officeDocument/2006/relationships/image" Target="../media/image10.png"/><Relationship Id="rId7" Type="http://schemas.openxmlformats.org/officeDocument/2006/relationships/image" Target="../media/image3.png"/><Relationship Id="rId12" Type="http://schemas.openxmlformats.org/officeDocument/2006/relationships/customXml" Target="../ink/ink5.xml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6" Type="http://schemas.openxmlformats.org/officeDocument/2006/relationships/customXml" Target="../ink/ink7.xml"/><Relationship Id="rId20" Type="http://schemas.openxmlformats.org/officeDocument/2006/relationships/customXml" Target="../ink/ink9.xml"/><Relationship Id="rId29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11" Type="http://schemas.openxmlformats.org/officeDocument/2006/relationships/image" Target="../media/image5.png"/><Relationship Id="rId24" Type="http://schemas.openxmlformats.org/officeDocument/2006/relationships/customXml" Target="../ink/ink11.xml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openxmlformats.org/officeDocument/2006/relationships/customXml" Target="../ink/ink13.xml"/><Relationship Id="rId10" Type="http://schemas.openxmlformats.org/officeDocument/2006/relationships/customXml" Target="../ink/ink4.xml"/><Relationship Id="rId19" Type="http://schemas.openxmlformats.org/officeDocument/2006/relationships/image" Target="../media/image9.png"/><Relationship Id="rId31" Type="http://schemas.openxmlformats.org/officeDocument/2006/relationships/image" Target="../media/image15.png"/><Relationship Id="rId4" Type="http://schemas.openxmlformats.org/officeDocument/2006/relationships/customXml" Target="../ink/ink1.xml"/><Relationship Id="rId9" Type="http://schemas.openxmlformats.org/officeDocument/2006/relationships/image" Target="../media/image4.png"/><Relationship Id="rId14" Type="http://schemas.openxmlformats.org/officeDocument/2006/relationships/customXml" Target="../ink/ink6.xml"/><Relationship Id="rId22" Type="http://schemas.openxmlformats.org/officeDocument/2006/relationships/customXml" Target="../ink/ink10.xml"/><Relationship Id="rId27" Type="http://schemas.openxmlformats.org/officeDocument/2006/relationships/image" Target="../media/image13.png"/><Relationship Id="rId30" Type="http://schemas.openxmlformats.org/officeDocument/2006/relationships/customXml" Target="../ink/ink14.xml"/></Relationships>
</file>

<file path=ppt/slides/_rels/slide1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33.png"/><Relationship Id="rId21" Type="http://schemas.openxmlformats.org/officeDocument/2006/relationships/image" Target="../media/image1085.png"/><Relationship Id="rId42" Type="http://schemas.openxmlformats.org/officeDocument/2006/relationships/customXml" Target="../ink/ink1071.xml"/><Relationship Id="rId63" Type="http://schemas.openxmlformats.org/officeDocument/2006/relationships/image" Target="../media/image1106.png"/><Relationship Id="rId84" Type="http://schemas.openxmlformats.org/officeDocument/2006/relationships/customXml" Target="../ink/ink1092.xml"/><Relationship Id="rId138" Type="http://schemas.openxmlformats.org/officeDocument/2006/relationships/customXml" Target="../ink/ink1119.xml"/><Relationship Id="rId107" Type="http://schemas.openxmlformats.org/officeDocument/2006/relationships/image" Target="../media/image1128.png"/><Relationship Id="rId11" Type="http://schemas.openxmlformats.org/officeDocument/2006/relationships/image" Target="../media/image1080.png"/><Relationship Id="rId32" Type="http://schemas.openxmlformats.org/officeDocument/2006/relationships/customXml" Target="../ink/ink1066.xml"/><Relationship Id="rId37" Type="http://schemas.openxmlformats.org/officeDocument/2006/relationships/image" Target="../media/image1093.png"/><Relationship Id="rId53" Type="http://schemas.openxmlformats.org/officeDocument/2006/relationships/image" Target="../media/image1101.png"/><Relationship Id="rId58" Type="http://schemas.openxmlformats.org/officeDocument/2006/relationships/customXml" Target="../ink/ink1079.xml"/><Relationship Id="rId74" Type="http://schemas.openxmlformats.org/officeDocument/2006/relationships/customXml" Target="../ink/ink1087.xml"/><Relationship Id="rId79" Type="http://schemas.openxmlformats.org/officeDocument/2006/relationships/image" Target="../media/image1114.png"/><Relationship Id="rId102" Type="http://schemas.openxmlformats.org/officeDocument/2006/relationships/customXml" Target="../ink/ink1101.xml"/><Relationship Id="rId123" Type="http://schemas.openxmlformats.org/officeDocument/2006/relationships/image" Target="../media/image1136.png"/><Relationship Id="rId128" Type="http://schemas.openxmlformats.org/officeDocument/2006/relationships/customXml" Target="../ink/ink1114.xml"/><Relationship Id="rId5" Type="http://schemas.openxmlformats.org/officeDocument/2006/relationships/image" Target="../media/image925.png"/><Relationship Id="rId90" Type="http://schemas.openxmlformats.org/officeDocument/2006/relationships/customXml" Target="../ink/ink1095.xml"/><Relationship Id="rId95" Type="http://schemas.openxmlformats.org/officeDocument/2006/relationships/image" Target="../media/image1122.png"/><Relationship Id="rId22" Type="http://schemas.openxmlformats.org/officeDocument/2006/relationships/customXml" Target="../ink/ink1061.xml"/><Relationship Id="rId27" Type="http://schemas.openxmlformats.org/officeDocument/2006/relationships/image" Target="../media/image1088.png"/><Relationship Id="rId43" Type="http://schemas.openxmlformats.org/officeDocument/2006/relationships/image" Target="../media/image1096.png"/><Relationship Id="rId48" Type="http://schemas.openxmlformats.org/officeDocument/2006/relationships/customXml" Target="../ink/ink1074.xml"/><Relationship Id="rId64" Type="http://schemas.openxmlformats.org/officeDocument/2006/relationships/customXml" Target="../ink/ink1082.xml"/><Relationship Id="rId69" Type="http://schemas.openxmlformats.org/officeDocument/2006/relationships/image" Target="../media/image1109.png"/><Relationship Id="rId113" Type="http://schemas.openxmlformats.org/officeDocument/2006/relationships/image" Target="../media/image1131.png"/><Relationship Id="rId118" Type="http://schemas.openxmlformats.org/officeDocument/2006/relationships/customXml" Target="../ink/ink1109.xml"/><Relationship Id="rId134" Type="http://schemas.openxmlformats.org/officeDocument/2006/relationships/customXml" Target="../ink/ink1117.xml"/><Relationship Id="rId139" Type="http://schemas.openxmlformats.org/officeDocument/2006/relationships/image" Target="../media/image1144.png"/><Relationship Id="rId80" Type="http://schemas.openxmlformats.org/officeDocument/2006/relationships/customXml" Target="../ink/ink1090.xml"/><Relationship Id="rId85" Type="http://schemas.openxmlformats.org/officeDocument/2006/relationships/image" Target="../media/image1117.png"/><Relationship Id="rId12" Type="http://schemas.openxmlformats.org/officeDocument/2006/relationships/customXml" Target="../ink/ink1056.xml"/><Relationship Id="rId17" Type="http://schemas.openxmlformats.org/officeDocument/2006/relationships/image" Target="../media/image1083.png"/><Relationship Id="rId33" Type="http://schemas.openxmlformats.org/officeDocument/2006/relationships/image" Target="../media/image1091.png"/><Relationship Id="rId38" Type="http://schemas.openxmlformats.org/officeDocument/2006/relationships/customXml" Target="../ink/ink1069.xml"/><Relationship Id="rId59" Type="http://schemas.openxmlformats.org/officeDocument/2006/relationships/image" Target="../media/image1104.png"/><Relationship Id="rId103" Type="http://schemas.openxmlformats.org/officeDocument/2006/relationships/image" Target="../media/image1126.png"/><Relationship Id="rId108" Type="http://schemas.openxmlformats.org/officeDocument/2006/relationships/customXml" Target="../ink/ink1104.xml"/><Relationship Id="rId124" Type="http://schemas.openxmlformats.org/officeDocument/2006/relationships/customXml" Target="../ink/ink1112.xml"/><Relationship Id="rId129" Type="http://schemas.openxmlformats.org/officeDocument/2006/relationships/image" Target="../media/image1139.png"/><Relationship Id="rId54" Type="http://schemas.openxmlformats.org/officeDocument/2006/relationships/customXml" Target="../ink/ink1077.xml"/><Relationship Id="rId70" Type="http://schemas.openxmlformats.org/officeDocument/2006/relationships/customXml" Target="../ink/ink1085.xml"/><Relationship Id="rId75" Type="http://schemas.openxmlformats.org/officeDocument/2006/relationships/image" Target="../media/image1112.png"/><Relationship Id="rId91" Type="http://schemas.openxmlformats.org/officeDocument/2006/relationships/image" Target="../media/image1120.png"/><Relationship Id="rId96" Type="http://schemas.openxmlformats.org/officeDocument/2006/relationships/customXml" Target="../ink/ink1098.xml"/><Relationship Id="rId140" Type="http://schemas.openxmlformats.org/officeDocument/2006/relationships/customXml" Target="../ink/ink1120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053.xml"/><Relationship Id="rId23" Type="http://schemas.openxmlformats.org/officeDocument/2006/relationships/image" Target="../media/image1086.png"/><Relationship Id="rId28" Type="http://schemas.openxmlformats.org/officeDocument/2006/relationships/customXml" Target="../ink/ink1064.xml"/><Relationship Id="rId49" Type="http://schemas.openxmlformats.org/officeDocument/2006/relationships/image" Target="../media/image1099.png"/><Relationship Id="rId114" Type="http://schemas.openxmlformats.org/officeDocument/2006/relationships/customXml" Target="../ink/ink1107.xml"/><Relationship Id="rId119" Type="http://schemas.openxmlformats.org/officeDocument/2006/relationships/image" Target="../media/image1134.png"/><Relationship Id="rId44" Type="http://schemas.openxmlformats.org/officeDocument/2006/relationships/customXml" Target="../ink/ink1072.xml"/><Relationship Id="rId60" Type="http://schemas.openxmlformats.org/officeDocument/2006/relationships/customXml" Target="../ink/ink1080.xml"/><Relationship Id="rId65" Type="http://schemas.openxmlformats.org/officeDocument/2006/relationships/image" Target="../media/image1107.png"/><Relationship Id="rId81" Type="http://schemas.openxmlformats.org/officeDocument/2006/relationships/image" Target="../media/image1115.png"/><Relationship Id="rId86" Type="http://schemas.openxmlformats.org/officeDocument/2006/relationships/customXml" Target="../ink/ink1093.xml"/><Relationship Id="rId130" Type="http://schemas.openxmlformats.org/officeDocument/2006/relationships/customXml" Target="../ink/ink1115.xml"/><Relationship Id="rId135" Type="http://schemas.openxmlformats.org/officeDocument/2006/relationships/image" Target="../media/image1142.png"/><Relationship Id="rId13" Type="http://schemas.openxmlformats.org/officeDocument/2006/relationships/image" Target="../media/image1081.png"/><Relationship Id="rId18" Type="http://schemas.openxmlformats.org/officeDocument/2006/relationships/customXml" Target="../ink/ink1059.xml"/><Relationship Id="rId39" Type="http://schemas.openxmlformats.org/officeDocument/2006/relationships/image" Target="../media/image1094.png"/><Relationship Id="rId109" Type="http://schemas.openxmlformats.org/officeDocument/2006/relationships/image" Target="../media/image1129.png"/><Relationship Id="rId34" Type="http://schemas.openxmlformats.org/officeDocument/2006/relationships/customXml" Target="../ink/ink1067.xml"/><Relationship Id="rId50" Type="http://schemas.openxmlformats.org/officeDocument/2006/relationships/customXml" Target="../ink/ink1075.xml"/><Relationship Id="rId55" Type="http://schemas.openxmlformats.org/officeDocument/2006/relationships/image" Target="../media/image1102.png"/><Relationship Id="rId76" Type="http://schemas.openxmlformats.org/officeDocument/2006/relationships/customXml" Target="../ink/ink1088.xml"/><Relationship Id="rId97" Type="http://schemas.openxmlformats.org/officeDocument/2006/relationships/image" Target="../media/image1123.png"/><Relationship Id="rId104" Type="http://schemas.openxmlformats.org/officeDocument/2006/relationships/customXml" Target="../ink/ink1102.xml"/><Relationship Id="rId120" Type="http://schemas.openxmlformats.org/officeDocument/2006/relationships/customXml" Target="../ink/ink1110.xml"/><Relationship Id="rId125" Type="http://schemas.openxmlformats.org/officeDocument/2006/relationships/image" Target="../media/image1137.png"/><Relationship Id="rId141" Type="http://schemas.openxmlformats.org/officeDocument/2006/relationships/image" Target="../media/image1145.png"/><Relationship Id="rId7" Type="http://schemas.openxmlformats.org/officeDocument/2006/relationships/image" Target="../media/image1078.png"/><Relationship Id="rId71" Type="http://schemas.openxmlformats.org/officeDocument/2006/relationships/image" Target="../media/image1110.png"/><Relationship Id="rId92" Type="http://schemas.openxmlformats.org/officeDocument/2006/relationships/customXml" Target="../ink/ink1096.xml"/><Relationship Id="rId2" Type="http://schemas.openxmlformats.org/officeDocument/2006/relationships/notesSlide" Target="../notesSlides/notesSlide3.xml"/><Relationship Id="rId29" Type="http://schemas.openxmlformats.org/officeDocument/2006/relationships/image" Target="../media/image1089.png"/><Relationship Id="rId24" Type="http://schemas.openxmlformats.org/officeDocument/2006/relationships/customXml" Target="../ink/ink1062.xml"/><Relationship Id="rId40" Type="http://schemas.openxmlformats.org/officeDocument/2006/relationships/customXml" Target="../ink/ink1070.xml"/><Relationship Id="rId45" Type="http://schemas.openxmlformats.org/officeDocument/2006/relationships/image" Target="../media/image1097.png"/><Relationship Id="rId66" Type="http://schemas.openxmlformats.org/officeDocument/2006/relationships/customXml" Target="../ink/ink1083.xml"/><Relationship Id="rId87" Type="http://schemas.openxmlformats.org/officeDocument/2006/relationships/image" Target="../media/image1118.png"/><Relationship Id="rId110" Type="http://schemas.openxmlformats.org/officeDocument/2006/relationships/customXml" Target="../ink/ink1105.xml"/><Relationship Id="rId115" Type="http://schemas.openxmlformats.org/officeDocument/2006/relationships/image" Target="../media/image1132.png"/><Relationship Id="rId131" Type="http://schemas.openxmlformats.org/officeDocument/2006/relationships/image" Target="../media/image1140.png"/><Relationship Id="rId136" Type="http://schemas.openxmlformats.org/officeDocument/2006/relationships/customXml" Target="../ink/ink1118.xml"/><Relationship Id="rId61" Type="http://schemas.openxmlformats.org/officeDocument/2006/relationships/image" Target="../media/image1105.png"/><Relationship Id="rId82" Type="http://schemas.openxmlformats.org/officeDocument/2006/relationships/customXml" Target="../ink/ink1091.xml"/><Relationship Id="rId19" Type="http://schemas.openxmlformats.org/officeDocument/2006/relationships/image" Target="../media/image1084.png"/><Relationship Id="rId14" Type="http://schemas.openxmlformats.org/officeDocument/2006/relationships/customXml" Target="../ink/ink1057.xml"/><Relationship Id="rId30" Type="http://schemas.openxmlformats.org/officeDocument/2006/relationships/customXml" Target="../ink/ink1065.xml"/><Relationship Id="rId35" Type="http://schemas.openxmlformats.org/officeDocument/2006/relationships/image" Target="../media/image1092.png"/><Relationship Id="rId56" Type="http://schemas.openxmlformats.org/officeDocument/2006/relationships/customXml" Target="../ink/ink1078.xml"/><Relationship Id="rId77" Type="http://schemas.openxmlformats.org/officeDocument/2006/relationships/image" Target="../media/image1113.png"/><Relationship Id="rId100" Type="http://schemas.openxmlformats.org/officeDocument/2006/relationships/customXml" Target="../ink/ink1100.xml"/><Relationship Id="rId105" Type="http://schemas.openxmlformats.org/officeDocument/2006/relationships/image" Target="../media/image1127.png"/><Relationship Id="rId126" Type="http://schemas.openxmlformats.org/officeDocument/2006/relationships/customXml" Target="../ink/ink1113.xml"/><Relationship Id="rId8" Type="http://schemas.openxmlformats.org/officeDocument/2006/relationships/customXml" Target="../ink/ink1054.xml"/><Relationship Id="rId51" Type="http://schemas.openxmlformats.org/officeDocument/2006/relationships/image" Target="../media/image1100.png"/><Relationship Id="rId72" Type="http://schemas.openxmlformats.org/officeDocument/2006/relationships/customXml" Target="../ink/ink1086.xml"/><Relationship Id="rId93" Type="http://schemas.openxmlformats.org/officeDocument/2006/relationships/image" Target="../media/image1121.png"/><Relationship Id="rId98" Type="http://schemas.openxmlformats.org/officeDocument/2006/relationships/customXml" Target="../ink/ink1099.xml"/><Relationship Id="rId121" Type="http://schemas.openxmlformats.org/officeDocument/2006/relationships/image" Target="../media/image1135.png"/><Relationship Id="rId3" Type="http://schemas.openxmlformats.org/officeDocument/2006/relationships/image" Target="../media/image923.jpeg"/><Relationship Id="rId25" Type="http://schemas.openxmlformats.org/officeDocument/2006/relationships/image" Target="../media/image1087.png"/><Relationship Id="rId46" Type="http://schemas.openxmlformats.org/officeDocument/2006/relationships/customXml" Target="../ink/ink1073.xml"/><Relationship Id="rId67" Type="http://schemas.openxmlformats.org/officeDocument/2006/relationships/image" Target="../media/image1108.png"/><Relationship Id="rId116" Type="http://schemas.openxmlformats.org/officeDocument/2006/relationships/customXml" Target="../ink/ink1108.xml"/><Relationship Id="rId137" Type="http://schemas.openxmlformats.org/officeDocument/2006/relationships/image" Target="../media/image1143.png"/><Relationship Id="rId20" Type="http://schemas.openxmlformats.org/officeDocument/2006/relationships/customXml" Target="../ink/ink1060.xml"/><Relationship Id="rId41" Type="http://schemas.openxmlformats.org/officeDocument/2006/relationships/image" Target="../media/image1095.png"/><Relationship Id="rId62" Type="http://schemas.openxmlformats.org/officeDocument/2006/relationships/customXml" Target="../ink/ink1081.xml"/><Relationship Id="rId83" Type="http://schemas.openxmlformats.org/officeDocument/2006/relationships/image" Target="../media/image1116.png"/><Relationship Id="rId88" Type="http://schemas.openxmlformats.org/officeDocument/2006/relationships/customXml" Target="../ink/ink1094.xml"/><Relationship Id="rId111" Type="http://schemas.openxmlformats.org/officeDocument/2006/relationships/image" Target="../media/image1130.png"/><Relationship Id="rId132" Type="http://schemas.openxmlformats.org/officeDocument/2006/relationships/customXml" Target="../ink/ink1116.xml"/><Relationship Id="rId15" Type="http://schemas.openxmlformats.org/officeDocument/2006/relationships/image" Target="../media/image1082.png"/><Relationship Id="rId36" Type="http://schemas.openxmlformats.org/officeDocument/2006/relationships/customXml" Target="../ink/ink1068.xml"/><Relationship Id="rId57" Type="http://schemas.openxmlformats.org/officeDocument/2006/relationships/image" Target="../media/image1103.png"/><Relationship Id="rId106" Type="http://schemas.openxmlformats.org/officeDocument/2006/relationships/customXml" Target="../ink/ink1103.xml"/><Relationship Id="rId127" Type="http://schemas.openxmlformats.org/officeDocument/2006/relationships/image" Target="../media/image1138.png"/><Relationship Id="rId10" Type="http://schemas.openxmlformats.org/officeDocument/2006/relationships/customXml" Target="../ink/ink1055.xml"/><Relationship Id="rId31" Type="http://schemas.openxmlformats.org/officeDocument/2006/relationships/image" Target="../media/image1090.png"/><Relationship Id="rId52" Type="http://schemas.openxmlformats.org/officeDocument/2006/relationships/customXml" Target="../ink/ink1076.xml"/><Relationship Id="rId73" Type="http://schemas.openxmlformats.org/officeDocument/2006/relationships/image" Target="../media/image1111.png"/><Relationship Id="rId78" Type="http://schemas.openxmlformats.org/officeDocument/2006/relationships/customXml" Target="../ink/ink1089.xml"/><Relationship Id="rId94" Type="http://schemas.openxmlformats.org/officeDocument/2006/relationships/customXml" Target="../ink/ink1097.xml"/><Relationship Id="rId99" Type="http://schemas.openxmlformats.org/officeDocument/2006/relationships/image" Target="../media/image1124.png"/><Relationship Id="rId101" Type="http://schemas.openxmlformats.org/officeDocument/2006/relationships/image" Target="../media/image1125.png"/><Relationship Id="rId122" Type="http://schemas.openxmlformats.org/officeDocument/2006/relationships/customXml" Target="../ink/ink1111.xml"/><Relationship Id="rId4" Type="http://schemas.openxmlformats.org/officeDocument/2006/relationships/image" Target="../media/image924.jpg"/><Relationship Id="rId9" Type="http://schemas.openxmlformats.org/officeDocument/2006/relationships/image" Target="../media/image1079.png"/><Relationship Id="rId26" Type="http://schemas.openxmlformats.org/officeDocument/2006/relationships/customXml" Target="../ink/ink1063.xml"/><Relationship Id="rId47" Type="http://schemas.openxmlformats.org/officeDocument/2006/relationships/image" Target="../media/image1098.png"/><Relationship Id="rId68" Type="http://schemas.openxmlformats.org/officeDocument/2006/relationships/customXml" Target="../ink/ink1084.xml"/><Relationship Id="rId89" Type="http://schemas.openxmlformats.org/officeDocument/2006/relationships/image" Target="../media/image1119.png"/><Relationship Id="rId112" Type="http://schemas.openxmlformats.org/officeDocument/2006/relationships/customXml" Target="../ink/ink1106.xml"/><Relationship Id="rId133" Type="http://schemas.openxmlformats.org/officeDocument/2006/relationships/image" Target="../media/image1141.png"/><Relationship Id="rId16" Type="http://schemas.openxmlformats.org/officeDocument/2006/relationships/customXml" Target="../ink/ink1058.xml"/></Relationships>
</file>

<file path=ppt/slides/_rels/slide1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203.png"/><Relationship Id="rId21" Type="http://schemas.openxmlformats.org/officeDocument/2006/relationships/image" Target="../media/image1155.png"/><Relationship Id="rId42" Type="http://schemas.openxmlformats.org/officeDocument/2006/relationships/customXml" Target="../ink/ink1140.xml"/><Relationship Id="rId63" Type="http://schemas.openxmlformats.org/officeDocument/2006/relationships/image" Target="../media/image1176.png"/><Relationship Id="rId84" Type="http://schemas.openxmlformats.org/officeDocument/2006/relationships/customXml" Target="../ink/ink1161.xml"/><Relationship Id="rId138" Type="http://schemas.openxmlformats.org/officeDocument/2006/relationships/customXml" Target="../ink/ink1188.xml"/><Relationship Id="rId159" Type="http://schemas.openxmlformats.org/officeDocument/2006/relationships/image" Target="../media/image1224.png"/><Relationship Id="rId170" Type="http://schemas.openxmlformats.org/officeDocument/2006/relationships/customXml" Target="../ink/ink1204.xml"/><Relationship Id="rId191" Type="http://schemas.openxmlformats.org/officeDocument/2006/relationships/image" Target="../media/image1240.png"/><Relationship Id="rId205" Type="http://schemas.openxmlformats.org/officeDocument/2006/relationships/image" Target="../media/image1247.png"/><Relationship Id="rId107" Type="http://schemas.openxmlformats.org/officeDocument/2006/relationships/image" Target="../media/image1198.png"/><Relationship Id="rId11" Type="http://schemas.openxmlformats.org/officeDocument/2006/relationships/image" Target="../media/image1150.png"/><Relationship Id="rId32" Type="http://schemas.openxmlformats.org/officeDocument/2006/relationships/customXml" Target="../ink/ink1135.xml"/><Relationship Id="rId53" Type="http://schemas.openxmlformats.org/officeDocument/2006/relationships/image" Target="../media/image1171.png"/><Relationship Id="rId74" Type="http://schemas.openxmlformats.org/officeDocument/2006/relationships/customXml" Target="../ink/ink1156.xml"/><Relationship Id="rId128" Type="http://schemas.openxmlformats.org/officeDocument/2006/relationships/customXml" Target="../ink/ink1183.xml"/><Relationship Id="rId149" Type="http://schemas.openxmlformats.org/officeDocument/2006/relationships/image" Target="../media/image1219.png"/><Relationship Id="rId5" Type="http://schemas.openxmlformats.org/officeDocument/2006/relationships/image" Target="../media/image1147.png"/><Relationship Id="rId95" Type="http://schemas.openxmlformats.org/officeDocument/2006/relationships/image" Target="../media/image1192.png"/><Relationship Id="rId160" Type="http://schemas.openxmlformats.org/officeDocument/2006/relationships/customXml" Target="../ink/ink1199.xml"/><Relationship Id="rId181" Type="http://schemas.openxmlformats.org/officeDocument/2006/relationships/image" Target="../media/image1235.png"/><Relationship Id="rId216" Type="http://schemas.openxmlformats.org/officeDocument/2006/relationships/customXml" Target="../ink/ink1227.xml"/><Relationship Id="rId22" Type="http://schemas.openxmlformats.org/officeDocument/2006/relationships/customXml" Target="../ink/ink1130.xml"/><Relationship Id="rId43" Type="http://schemas.openxmlformats.org/officeDocument/2006/relationships/image" Target="../media/image1166.png"/><Relationship Id="rId64" Type="http://schemas.openxmlformats.org/officeDocument/2006/relationships/customXml" Target="../ink/ink1151.xml"/><Relationship Id="rId118" Type="http://schemas.openxmlformats.org/officeDocument/2006/relationships/customXml" Target="../ink/ink1178.xml"/><Relationship Id="rId139" Type="http://schemas.openxmlformats.org/officeDocument/2006/relationships/image" Target="../media/image1214.png"/><Relationship Id="rId85" Type="http://schemas.openxmlformats.org/officeDocument/2006/relationships/image" Target="../media/image1187.png"/><Relationship Id="rId150" Type="http://schemas.openxmlformats.org/officeDocument/2006/relationships/customXml" Target="../ink/ink1194.xml"/><Relationship Id="rId171" Type="http://schemas.openxmlformats.org/officeDocument/2006/relationships/image" Target="../media/image1230.png"/><Relationship Id="rId192" Type="http://schemas.openxmlformats.org/officeDocument/2006/relationships/customXml" Target="../ink/ink1215.xml"/><Relationship Id="rId206" Type="http://schemas.openxmlformats.org/officeDocument/2006/relationships/customXml" Target="../ink/ink1222.xml"/><Relationship Id="rId12" Type="http://schemas.openxmlformats.org/officeDocument/2006/relationships/customXml" Target="../ink/ink1125.xml"/><Relationship Id="rId33" Type="http://schemas.openxmlformats.org/officeDocument/2006/relationships/image" Target="../media/image1161.png"/><Relationship Id="rId108" Type="http://schemas.openxmlformats.org/officeDocument/2006/relationships/customXml" Target="../ink/ink1173.xml"/><Relationship Id="rId129" Type="http://schemas.openxmlformats.org/officeDocument/2006/relationships/image" Target="../media/image1209.png"/><Relationship Id="rId54" Type="http://schemas.openxmlformats.org/officeDocument/2006/relationships/customXml" Target="../ink/ink1146.xml"/><Relationship Id="rId75" Type="http://schemas.openxmlformats.org/officeDocument/2006/relationships/image" Target="../media/image1182.png"/><Relationship Id="rId96" Type="http://schemas.openxmlformats.org/officeDocument/2006/relationships/customXml" Target="../ink/ink1167.xml"/><Relationship Id="rId140" Type="http://schemas.openxmlformats.org/officeDocument/2006/relationships/customXml" Target="../ink/ink1189.xml"/><Relationship Id="rId161" Type="http://schemas.openxmlformats.org/officeDocument/2006/relationships/image" Target="../media/image1225.png"/><Relationship Id="rId182" Type="http://schemas.openxmlformats.org/officeDocument/2006/relationships/customXml" Target="../ink/ink1210.xml"/><Relationship Id="rId217" Type="http://schemas.openxmlformats.org/officeDocument/2006/relationships/image" Target="../media/image1253.png"/><Relationship Id="rId6" Type="http://schemas.openxmlformats.org/officeDocument/2006/relationships/customXml" Target="../ink/ink1122.xml"/><Relationship Id="rId23" Type="http://schemas.openxmlformats.org/officeDocument/2006/relationships/image" Target="../media/image1156.png"/><Relationship Id="rId119" Type="http://schemas.openxmlformats.org/officeDocument/2006/relationships/image" Target="../media/image1204.png"/><Relationship Id="rId44" Type="http://schemas.openxmlformats.org/officeDocument/2006/relationships/customXml" Target="../ink/ink1141.xml"/><Relationship Id="rId65" Type="http://schemas.openxmlformats.org/officeDocument/2006/relationships/image" Target="../media/image1177.png"/><Relationship Id="rId86" Type="http://schemas.openxmlformats.org/officeDocument/2006/relationships/customXml" Target="../ink/ink1162.xml"/><Relationship Id="rId130" Type="http://schemas.openxmlformats.org/officeDocument/2006/relationships/customXml" Target="../ink/ink1184.xml"/><Relationship Id="rId151" Type="http://schemas.openxmlformats.org/officeDocument/2006/relationships/image" Target="../media/image1220.png"/><Relationship Id="rId172" Type="http://schemas.openxmlformats.org/officeDocument/2006/relationships/customXml" Target="../ink/ink1205.xml"/><Relationship Id="rId193" Type="http://schemas.openxmlformats.org/officeDocument/2006/relationships/image" Target="../media/image1241.png"/><Relationship Id="rId207" Type="http://schemas.openxmlformats.org/officeDocument/2006/relationships/image" Target="../media/image1248.png"/><Relationship Id="rId13" Type="http://schemas.openxmlformats.org/officeDocument/2006/relationships/image" Target="../media/image1151.png"/><Relationship Id="rId109" Type="http://schemas.openxmlformats.org/officeDocument/2006/relationships/image" Target="../media/image1199.png"/><Relationship Id="rId34" Type="http://schemas.openxmlformats.org/officeDocument/2006/relationships/customXml" Target="../ink/ink1136.xml"/><Relationship Id="rId55" Type="http://schemas.openxmlformats.org/officeDocument/2006/relationships/image" Target="../media/image1172.png"/><Relationship Id="rId76" Type="http://schemas.openxmlformats.org/officeDocument/2006/relationships/customXml" Target="../ink/ink1157.xml"/><Relationship Id="rId97" Type="http://schemas.openxmlformats.org/officeDocument/2006/relationships/image" Target="../media/image1193.png"/><Relationship Id="rId120" Type="http://schemas.openxmlformats.org/officeDocument/2006/relationships/customXml" Target="../ink/ink1179.xml"/><Relationship Id="rId141" Type="http://schemas.openxmlformats.org/officeDocument/2006/relationships/image" Target="../media/image1215.png"/><Relationship Id="rId7" Type="http://schemas.openxmlformats.org/officeDocument/2006/relationships/image" Target="../media/image1148.png"/><Relationship Id="rId162" Type="http://schemas.openxmlformats.org/officeDocument/2006/relationships/customXml" Target="../ink/ink1200.xml"/><Relationship Id="rId183" Type="http://schemas.openxmlformats.org/officeDocument/2006/relationships/image" Target="../media/image1236.png"/><Relationship Id="rId24" Type="http://schemas.openxmlformats.org/officeDocument/2006/relationships/customXml" Target="../ink/ink1131.xml"/><Relationship Id="rId45" Type="http://schemas.openxmlformats.org/officeDocument/2006/relationships/image" Target="../media/image1167.png"/><Relationship Id="rId66" Type="http://schemas.openxmlformats.org/officeDocument/2006/relationships/customXml" Target="../ink/ink1152.xml"/><Relationship Id="rId87" Type="http://schemas.openxmlformats.org/officeDocument/2006/relationships/image" Target="../media/image1188.png"/><Relationship Id="rId110" Type="http://schemas.openxmlformats.org/officeDocument/2006/relationships/customXml" Target="../ink/ink1174.xml"/><Relationship Id="rId131" Type="http://schemas.openxmlformats.org/officeDocument/2006/relationships/image" Target="../media/image1210.png"/><Relationship Id="rId152" Type="http://schemas.openxmlformats.org/officeDocument/2006/relationships/customXml" Target="../ink/ink1195.xml"/><Relationship Id="rId173" Type="http://schemas.openxmlformats.org/officeDocument/2006/relationships/image" Target="../media/image1231.png"/><Relationship Id="rId194" Type="http://schemas.openxmlformats.org/officeDocument/2006/relationships/customXml" Target="../ink/ink1216.xml"/><Relationship Id="rId208" Type="http://schemas.openxmlformats.org/officeDocument/2006/relationships/customXml" Target="../ink/ink1223.xml"/><Relationship Id="rId14" Type="http://schemas.openxmlformats.org/officeDocument/2006/relationships/customXml" Target="../ink/ink1126.xml"/><Relationship Id="rId30" Type="http://schemas.openxmlformats.org/officeDocument/2006/relationships/customXml" Target="../ink/ink1134.xml"/><Relationship Id="rId35" Type="http://schemas.openxmlformats.org/officeDocument/2006/relationships/image" Target="../media/image1162.png"/><Relationship Id="rId56" Type="http://schemas.openxmlformats.org/officeDocument/2006/relationships/customXml" Target="../ink/ink1147.xml"/><Relationship Id="rId77" Type="http://schemas.openxmlformats.org/officeDocument/2006/relationships/image" Target="../media/image1183.png"/><Relationship Id="rId100" Type="http://schemas.openxmlformats.org/officeDocument/2006/relationships/customXml" Target="../ink/ink1169.xml"/><Relationship Id="rId105" Type="http://schemas.openxmlformats.org/officeDocument/2006/relationships/image" Target="../media/image1197.png"/><Relationship Id="rId126" Type="http://schemas.openxmlformats.org/officeDocument/2006/relationships/customXml" Target="../ink/ink1182.xml"/><Relationship Id="rId147" Type="http://schemas.openxmlformats.org/officeDocument/2006/relationships/image" Target="../media/image1218.png"/><Relationship Id="rId168" Type="http://schemas.openxmlformats.org/officeDocument/2006/relationships/customXml" Target="../ink/ink1203.xml"/><Relationship Id="rId8" Type="http://schemas.openxmlformats.org/officeDocument/2006/relationships/customXml" Target="../ink/ink1123.xml"/><Relationship Id="rId51" Type="http://schemas.openxmlformats.org/officeDocument/2006/relationships/image" Target="../media/image1170.png"/><Relationship Id="rId72" Type="http://schemas.openxmlformats.org/officeDocument/2006/relationships/customXml" Target="../ink/ink1155.xml"/><Relationship Id="rId93" Type="http://schemas.openxmlformats.org/officeDocument/2006/relationships/image" Target="../media/image1191.png"/><Relationship Id="rId98" Type="http://schemas.openxmlformats.org/officeDocument/2006/relationships/customXml" Target="../ink/ink1168.xml"/><Relationship Id="rId121" Type="http://schemas.openxmlformats.org/officeDocument/2006/relationships/image" Target="../media/image1205.png"/><Relationship Id="rId142" Type="http://schemas.openxmlformats.org/officeDocument/2006/relationships/customXml" Target="../ink/ink1190.xml"/><Relationship Id="rId163" Type="http://schemas.openxmlformats.org/officeDocument/2006/relationships/image" Target="../media/image1226.png"/><Relationship Id="rId184" Type="http://schemas.openxmlformats.org/officeDocument/2006/relationships/customXml" Target="../ink/ink1211.xml"/><Relationship Id="rId189" Type="http://schemas.openxmlformats.org/officeDocument/2006/relationships/image" Target="../media/image1239.png"/><Relationship Id="rId3" Type="http://schemas.openxmlformats.org/officeDocument/2006/relationships/image" Target="../media/image926.emf"/><Relationship Id="rId214" Type="http://schemas.openxmlformats.org/officeDocument/2006/relationships/customXml" Target="../ink/ink1226.xml"/><Relationship Id="rId25" Type="http://schemas.openxmlformats.org/officeDocument/2006/relationships/image" Target="../media/image1157.png"/><Relationship Id="rId46" Type="http://schemas.openxmlformats.org/officeDocument/2006/relationships/customXml" Target="../ink/ink1142.xml"/><Relationship Id="rId67" Type="http://schemas.openxmlformats.org/officeDocument/2006/relationships/image" Target="../media/image1178.png"/><Relationship Id="rId116" Type="http://schemas.openxmlformats.org/officeDocument/2006/relationships/customXml" Target="../ink/ink1177.xml"/><Relationship Id="rId137" Type="http://schemas.openxmlformats.org/officeDocument/2006/relationships/image" Target="../media/image1213.png"/><Relationship Id="rId158" Type="http://schemas.openxmlformats.org/officeDocument/2006/relationships/customXml" Target="../ink/ink1198.xml"/><Relationship Id="rId20" Type="http://schemas.openxmlformats.org/officeDocument/2006/relationships/customXml" Target="../ink/ink1129.xml"/><Relationship Id="rId41" Type="http://schemas.openxmlformats.org/officeDocument/2006/relationships/image" Target="../media/image1165.png"/><Relationship Id="rId62" Type="http://schemas.openxmlformats.org/officeDocument/2006/relationships/customXml" Target="../ink/ink1150.xml"/><Relationship Id="rId83" Type="http://schemas.openxmlformats.org/officeDocument/2006/relationships/image" Target="../media/image1186.png"/><Relationship Id="rId88" Type="http://schemas.openxmlformats.org/officeDocument/2006/relationships/customXml" Target="../ink/ink1163.xml"/><Relationship Id="rId111" Type="http://schemas.openxmlformats.org/officeDocument/2006/relationships/image" Target="../media/image1200.png"/><Relationship Id="rId132" Type="http://schemas.openxmlformats.org/officeDocument/2006/relationships/customXml" Target="../ink/ink1185.xml"/><Relationship Id="rId153" Type="http://schemas.openxmlformats.org/officeDocument/2006/relationships/image" Target="../media/image1221.png"/><Relationship Id="rId174" Type="http://schemas.openxmlformats.org/officeDocument/2006/relationships/customXml" Target="../ink/ink1206.xml"/><Relationship Id="rId179" Type="http://schemas.openxmlformats.org/officeDocument/2006/relationships/image" Target="../media/image1234.png"/><Relationship Id="rId195" Type="http://schemas.openxmlformats.org/officeDocument/2006/relationships/image" Target="../media/image1242.png"/><Relationship Id="rId209" Type="http://schemas.openxmlformats.org/officeDocument/2006/relationships/image" Target="../media/image1249.png"/><Relationship Id="rId190" Type="http://schemas.openxmlformats.org/officeDocument/2006/relationships/customXml" Target="../ink/ink1214.xml"/><Relationship Id="rId204" Type="http://schemas.openxmlformats.org/officeDocument/2006/relationships/customXml" Target="../ink/ink1221.xml"/><Relationship Id="rId15" Type="http://schemas.openxmlformats.org/officeDocument/2006/relationships/image" Target="../media/image1152.png"/><Relationship Id="rId36" Type="http://schemas.openxmlformats.org/officeDocument/2006/relationships/customXml" Target="../ink/ink1137.xml"/><Relationship Id="rId57" Type="http://schemas.openxmlformats.org/officeDocument/2006/relationships/image" Target="../media/image1173.png"/><Relationship Id="rId106" Type="http://schemas.openxmlformats.org/officeDocument/2006/relationships/customXml" Target="../ink/ink1172.xml"/><Relationship Id="rId127" Type="http://schemas.openxmlformats.org/officeDocument/2006/relationships/image" Target="../media/image1208.png"/><Relationship Id="rId10" Type="http://schemas.openxmlformats.org/officeDocument/2006/relationships/customXml" Target="../ink/ink1124.xml"/><Relationship Id="rId31" Type="http://schemas.openxmlformats.org/officeDocument/2006/relationships/image" Target="../media/image1160.png"/><Relationship Id="rId52" Type="http://schemas.openxmlformats.org/officeDocument/2006/relationships/customXml" Target="../ink/ink1145.xml"/><Relationship Id="rId73" Type="http://schemas.openxmlformats.org/officeDocument/2006/relationships/image" Target="../media/image1181.png"/><Relationship Id="rId78" Type="http://schemas.openxmlformats.org/officeDocument/2006/relationships/customXml" Target="../ink/ink1158.xml"/><Relationship Id="rId94" Type="http://schemas.openxmlformats.org/officeDocument/2006/relationships/customXml" Target="../ink/ink1166.xml"/><Relationship Id="rId99" Type="http://schemas.openxmlformats.org/officeDocument/2006/relationships/image" Target="../media/image1194.png"/><Relationship Id="rId101" Type="http://schemas.openxmlformats.org/officeDocument/2006/relationships/image" Target="../media/image1195.png"/><Relationship Id="rId122" Type="http://schemas.openxmlformats.org/officeDocument/2006/relationships/customXml" Target="../ink/ink1180.xml"/><Relationship Id="rId143" Type="http://schemas.openxmlformats.org/officeDocument/2006/relationships/image" Target="../media/image1216.png"/><Relationship Id="rId148" Type="http://schemas.openxmlformats.org/officeDocument/2006/relationships/customXml" Target="../ink/ink1193.xml"/><Relationship Id="rId164" Type="http://schemas.openxmlformats.org/officeDocument/2006/relationships/customXml" Target="../ink/ink1201.xml"/><Relationship Id="rId169" Type="http://schemas.openxmlformats.org/officeDocument/2006/relationships/image" Target="../media/image1229.png"/><Relationship Id="rId185" Type="http://schemas.openxmlformats.org/officeDocument/2006/relationships/image" Target="../media/image1237.png"/><Relationship Id="rId4" Type="http://schemas.openxmlformats.org/officeDocument/2006/relationships/customXml" Target="../ink/ink1121.xml"/><Relationship Id="rId9" Type="http://schemas.openxmlformats.org/officeDocument/2006/relationships/image" Target="../media/image1149.png"/><Relationship Id="rId180" Type="http://schemas.openxmlformats.org/officeDocument/2006/relationships/customXml" Target="../ink/ink1209.xml"/><Relationship Id="rId210" Type="http://schemas.openxmlformats.org/officeDocument/2006/relationships/customXml" Target="../ink/ink1224.xml"/><Relationship Id="rId215" Type="http://schemas.openxmlformats.org/officeDocument/2006/relationships/image" Target="../media/image1252.png"/><Relationship Id="rId26" Type="http://schemas.openxmlformats.org/officeDocument/2006/relationships/customXml" Target="../ink/ink1132.xml"/><Relationship Id="rId47" Type="http://schemas.openxmlformats.org/officeDocument/2006/relationships/image" Target="../media/image1168.png"/><Relationship Id="rId68" Type="http://schemas.openxmlformats.org/officeDocument/2006/relationships/customXml" Target="../ink/ink1153.xml"/><Relationship Id="rId89" Type="http://schemas.openxmlformats.org/officeDocument/2006/relationships/image" Target="../media/image1189.png"/><Relationship Id="rId112" Type="http://schemas.openxmlformats.org/officeDocument/2006/relationships/customXml" Target="../ink/ink1175.xml"/><Relationship Id="rId133" Type="http://schemas.openxmlformats.org/officeDocument/2006/relationships/image" Target="../media/image1211.png"/><Relationship Id="rId154" Type="http://schemas.openxmlformats.org/officeDocument/2006/relationships/customXml" Target="../ink/ink1196.xml"/><Relationship Id="rId175" Type="http://schemas.openxmlformats.org/officeDocument/2006/relationships/image" Target="../media/image1232.png"/><Relationship Id="rId196" Type="http://schemas.openxmlformats.org/officeDocument/2006/relationships/customXml" Target="../ink/ink1217.xml"/><Relationship Id="rId200" Type="http://schemas.openxmlformats.org/officeDocument/2006/relationships/customXml" Target="../ink/ink1219.xml"/><Relationship Id="rId16" Type="http://schemas.openxmlformats.org/officeDocument/2006/relationships/customXml" Target="../ink/ink1127.xml"/><Relationship Id="rId37" Type="http://schemas.openxmlformats.org/officeDocument/2006/relationships/image" Target="../media/image1163.png"/><Relationship Id="rId58" Type="http://schemas.openxmlformats.org/officeDocument/2006/relationships/customXml" Target="../ink/ink1148.xml"/><Relationship Id="rId79" Type="http://schemas.openxmlformats.org/officeDocument/2006/relationships/image" Target="../media/image1184.png"/><Relationship Id="rId102" Type="http://schemas.openxmlformats.org/officeDocument/2006/relationships/customXml" Target="../ink/ink1170.xml"/><Relationship Id="rId123" Type="http://schemas.openxmlformats.org/officeDocument/2006/relationships/image" Target="../media/image1206.png"/><Relationship Id="rId144" Type="http://schemas.openxmlformats.org/officeDocument/2006/relationships/customXml" Target="../ink/ink1191.xml"/><Relationship Id="rId90" Type="http://schemas.openxmlformats.org/officeDocument/2006/relationships/customXml" Target="../ink/ink1164.xml"/><Relationship Id="rId165" Type="http://schemas.openxmlformats.org/officeDocument/2006/relationships/image" Target="../media/image1227.png"/><Relationship Id="rId186" Type="http://schemas.openxmlformats.org/officeDocument/2006/relationships/customXml" Target="../ink/ink1212.xml"/><Relationship Id="rId211" Type="http://schemas.openxmlformats.org/officeDocument/2006/relationships/image" Target="../media/image1250.png"/><Relationship Id="rId27" Type="http://schemas.openxmlformats.org/officeDocument/2006/relationships/image" Target="../media/image1158.png"/><Relationship Id="rId48" Type="http://schemas.openxmlformats.org/officeDocument/2006/relationships/customXml" Target="../ink/ink1143.xml"/><Relationship Id="rId69" Type="http://schemas.openxmlformats.org/officeDocument/2006/relationships/image" Target="../media/image1179.png"/><Relationship Id="rId113" Type="http://schemas.openxmlformats.org/officeDocument/2006/relationships/image" Target="../media/image1201.png"/><Relationship Id="rId134" Type="http://schemas.openxmlformats.org/officeDocument/2006/relationships/customXml" Target="../ink/ink1186.xml"/><Relationship Id="rId80" Type="http://schemas.openxmlformats.org/officeDocument/2006/relationships/customXml" Target="../ink/ink1159.xml"/><Relationship Id="rId155" Type="http://schemas.openxmlformats.org/officeDocument/2006/relationships/image" Target="../media/image1222.png"/><Relationship Id="rId176" Type="http://schemas.openxmlformats.org/officeDocument/2006/relationships/customXml" Target="../ink/ink1207.xml"/><Relationship Id="rId197" Type="http://schemas.openxmlformats.org/officeDocument/2006/relationships/image" Target="../media/image1243.png"/><Relationship Id="rId201" Type="http://schemas.openxmlformats.org/officeDocument/2006/relationships/image" Target="../media/image1245.png"/><Relationship Id="rId17" Type="http://schemas.openxmlformats.org/officeDocument/2006/relationships/image" Target="../media/image1153.png"/><Relationship Id="rId38" Type="http://schemas.openxmlformats.org/officeDocument/2006/relationships/customXml" Target="../ink/ink1138.xml"/><Relationship Id="rId59" Type="http://schemas.openxmlformats.org/officeDocument/2006/relationships/image" Target="../media/image1174.png"/><Relationship Id="rId103" Type="http://schemas.openxmlformats.org/officeDocument/2006/relationships/image" Target="../media/image1196.png"/><Relationship Id="rId124" Type="http://schemas.openxmlformats.org/officeDocument/2006/relationships/customXml" Target="../ink/ink1181.xml"/><Relationship Id="rId70" Type="http://schemas.openxmlformats.org/officeDocument/2006/relationships/customXml" Target="../ink/ink1154.xml"/><Relationship Id="rId91" Type="http://schemas.openxmlformats.org/officeDocument/2006/relationships/image" Target="../media/image1190.png"/><Relationship Id="rId145" Type="http://schemas.openxmlformats.org/officeDocument/2006/relationships/image" Target="../media/image1217.png"/><Relationship Id="rId166" Type="http://schemas.openxmlformats.org/officeDocument/2006/relationships/customXml" Target="../ink/ink1202.xml"/><Relationship Id="rId187" Type="http://schemas.openxmlformats.org/officeDocument/2006/relationships/image" Target="../media/image1238.png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1225.xml"/><Relationship Id="rId28" Type="http://schemas.openxmlformats.org/officeDocument/2006/relationships/customXml" Target="../ink/ink1133.xml"/><Relationship Id="rId49" Type="http://schemas.openxmlformats.org/officeDocument/2006/relationships/image" Target="../media/image1169.png"/><Relationship Id="rId114" Type="http://schemas.openxmlformats.org/officeDocument/2006/relationships/customXml" Target="../ink/ink1176.xml"/><Relationship Id="rId60" Type="http://schemas.openxmlformats.org/officeDocument/2006/relationships/customXml" Target="../ink/ink1149.xml"/><Relationship Id="rId81" Type="http://schemas.openxmlformats.org/officeDocument/2006/relationships/image" Target="../media/image1185.png"/><Relationship Id="rId135" Type="http://schemas.openxmlformats.org/officeDocument/2006/relationships/image" Target="../media/image1212.png"/><Relationship Id="rId156" Type="http://schemas.openxmlformats.org/officeDocument/2006/relationships/customXml" Target="../ink/ink1197.xml"/><Relationship Id="rId177" Type="http://schemas.openxmlformats.org/officeDocument/2006/relationships/image" Target="../media/image1233.png"/><Relationship Id="rId198" Type="http://schemas.openxmlformats.org/officeDocument/2006/relationships/customXml" Target="../ink/ink1218.xml"/><Relationship Id="rId202" Type="http://schemas.openxmlformats.org/officeDocument/2006/relationships/customXml" Target="../ink/ink1220.xml"/><Relationship Id="rId18" Type="http://schemas.openxmlformats.org/officeDocument/2006/relationships/customXml" Target="../ink/ink1128.xml"/><Relationship Id="rId39" Type="http://schemas.openxmlformats.org/officeDocument/2006/relationships/image" Target="../media/image1164.png"/><Relationship Id="rId50" Type="http://schemas.openxmlformats.org/officeDocument/2006/relationships/customXml" Target="../ink/ink1144.xml"/><Relationship Id="rId104" Type="http://schemas.openxmlformats.org/officeDocument/2006/relationships/customXml" Target="../ink/ink1171.xml"/><Relationship Id="rId125" Type="http://schemas.openxmlformats.org/officeDocument/2006/relationships/image" Target="../media/image1207.png"/><Relationship Id="rId146" Type="http://schemas.openxmlformats.org/officeDocument/2006/relationships/customXml" Target="../ink/ink1192.xml"/><Relationship Id="rId167" Type="http://schemas.openxmlformats.org/officeDocument/2006/relationships/image" Target="../media/image1228.png"/><Relationship Id="rId188" Type="http://schemas.openxmlformats.org/officeDocument/2006/relationships/customXml" Target="../ink/ink1213.xml"/><Relationship Id="rId71" Type="http://schemas.openxmlformats.org/officeDocument/2006/relationships/image" Target="../media/image1180.png"/><Relationship Id="rId92" Type="http://schemas.openxmlformats.org/officeDocument/2006/relationships/customXml" Target="../ink/ink1165.xml"/><Relationship Id="rId213" Type="http://schemas.openxmlformats.org/officeDocument/2006/relationships/image" Target="../media/image1251.png"/><Relationship Id="rId2" Type="http://schemas.openxmlformats.org/officeDocument/2006/relationships/oleObject" Target="../embeddings/oleObject9.bin"/><Relationship Id="rId29" Type="http://schemas.openxmlformats.org/officeDocument/2006/relationships/image" Target="../media/image1159.png"/><Relationship Id="rId40" Type="http://schemas.openxmlformats.org/officeDocument/2006/relationships/customXml" Target="../ink/ink1139.xml"/><Relationship Id="rId115" Type="http://schemas.openxmlformats.org/officeDocument/2006/relationships/image" Target="../media/image1202.png"/><Relationship Id="rId136" Type="http://schemas.openxmlformats.org/officeDocument/2006/relationships/customXml" Target="../ink/ink1187.xml"/><Relationship Id="rId157" Type="http://schemas.openxmlformats.org/officeDocument/2006/relationships/image" Target="../media/image1223.png"/><Relationship Id="rId178" Type="http://schemas.openxmlformats.org/officeDocument/2006/relationships/customXml" Target="../ink/ink1208.xml"/><Relationship Id="rId61" Type="http://schemas.openxmlformats.org/officeDocument/2006/relationships/image" Target="../media/image1175.png"/><Relationship Id="rId82" Type="http://schemas.openxmlformats.org/officeDocument/2006/relationships/customXml" Target="../ink/ink1160.xml"/><Relationship Id="rId199" Type="http://schemas.openxmlformats.org/officeDocument/2006/relationships/image" Target="../media/image1244.png"/><Relationship Id="rId203" Type="http://schemas.openxmlformats.org/officeDocument/2006/relationships/image" Target="../media/image1246.png"/><Relationship Id="rId19" Type="http://schemas.openxmlformats.org/officeDocument/2006/relationships/image" Target="../media/image11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30.xml"/><Relationship Id="rId13" Type="http://schemas.openxmlformats.org/officeDocument/2006/relationships/image" Target="../media/image1258.png"/><Relationship Id="rId3" Type="http://schemas.openxmlformats.org/officeDocument/2006/relationships/image" Target="../media/image924.jpg"/><Relationship Id="rId7" Type="http://schemas.openxmlformats.org/officeDocument/2006/relationships/image" Target="../media/image1255.png"/><Relationship Id="rId12" Type="http://schemas.openxmlformats.org/officeDocument/2006/relationships/customXml" Target="../ink/ink123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229.xml"/><Relationship Id="rId11" Type="http://schemas.openxmlformats.org/officeDocument/2006/relationships/image" Target="../media/image1257.png"/><Relationship Id="rId5" Type="http://schemas.openxmlformats.org/officeDocument/2006/relationships/image" Target="../media/image1254.png"/><Relationship Id="rId10" Type="http://schemas.openxmlformats.org/officeDocument/2006/relationships/customXml" Target="../ink/ink1231.xml"/><Relationship Id="rId4" Type="http://schemas.openxmlformats.org/officeDocument/2006/relationships/customXml" Target="../ink/ink1228.xml"/><Relationship Id="rId9" Type="http://schemas.openxmlformats.org/officeDocument/2006/relationships/image" Target="../media/image1256.png"/></Relationships>
</file>

<file path=ppt/slides/_rels/slide1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317.png"/><Relationship Id="rId299" Type="http://schemas.openxmlformats.org/officeDocument/2006/relationships/image" Target="../media/image1408.png"/><Relationship Id="rId21" Type="http://schemas.openxmlformats.org/officeDocument/2006/relationships/image" Target="../media/image1269.png"/><Relationship Id="rId63" Type="http://schemas.openxmlformats.org/officeDocument/2006/relationships/image" Target="../media/image1290.png"/><Relationship Id="rId159" Type="http://schemas.openxmlformats.org/officeDocument/2006/relationships/image" Target="../media/image1338.png"/><Relationship Id="rId170" Type="http://schemas.openxmlformats.org/officeDocument/2006/relationships/customXml" Target="../ink/ink1316.xml"/><Relationship Id="rId226" Type="http://schemas.openxmlformats.org/officeDocument/2006/relationships/customXml" Target="../ink/ink1344.xml"/><Relationship Id="rId268" Type="http://schemas.openxmlformats.org/officeDocument/2006/relationships/customXml" Target="../ink/ink1365.xml"/><Relationship Id="rId32" Type="http://schemas.openxmlformats.org/officeDocument/2006/relationships/customXml" Target="../ink/ink1247.xml"/><Relationship Id="rId74" Type="http://schemas.openxmlformats.org/officeDocument/2006/relationships/customXml" Target="../ink/ink1268.xml"/><Relationship Id="rId128" Type="http://schemas.openxmlformats.org/officeDocument/2006/relationships/customXml" Target="../ink/ink1295.xml"/><Relationship Id="rId5" Type="http://schemas.openxmlformats.org/officeDocument/2006/relationships/image" Target="../media/image1261.png"/><Relationship Id="rId181" Type="http://schemas.openxmlformats.org/officeDocument/2006/relationships/image" Target="../media/image1349.png"/><Relationship Id="rId237" Type="http://schemas.openxmlformats.org/officeDocument/2006/relationships/image" Target="../media/image1377.png"/><Relationship Id="rId279" Type="http://schemas.openxmlformats.org/officeDocument/2006/relationships/image" Target="../media/image1398.png"/><Relationship Id="rId43" Type="http://schemas.openxmlformats.org/officeDocument/2006/relationships/image" Target="../media/image1280.png"/><Relationship Id="rId139" Type="http://schemas.openxmlformats.org/officeDocument/2006/relationships/image" Target="../media/image1328.png"/><Relationship Id="rId290" Type="http://schemas.openxmlformats.org/officeDocument/2006/relationships/customXml" Target="../ink/ink1376.xml"/><Relationship Id="rId304" Type="http://schemas.openxmlformats.org/officeDocument/2006/relationships/customXml" Target="../ink/ink1383.xml"/><Relationship Id="rId85" Type="http://schemas.openxmlformats.org/officeDocument/2006/relationships/image" Target="../media/image1301.png"/><Relationship Id="rId150" Type="http://schemas.openxmlformats.org/officeDocument/2006/relationships/customXml" Target="../ink/ink1306.xml"/><Relationship Id="rId192" Type="http://schemas.openxmlformats.org/officeDocument/2006/relationships/customXml" Target="../ink/ink1327.xml"/><Relationship Id="rId206" Type="http://schemas.openxmlformats.org/officeDocument/2006/relationships/customXml" Target="../ink/ink1334.xml"/><Relationship Id="rId248" Type="http://schemas.openxmlformats.org/officeDocument/2006/relationships/customXml" Target="../ink/ink1355.xml"/><Relationship Id="rId12" Type="http://schemas.openxmlformats.org/officeDocument/2006/relationships/customXml" Target="../ink/ink1237.xml"/><Relationship Id="rId108" Type="http://schemas.openxmlformats.org/officeDocument/2006/relationships/customXml" Target="../ink/ink1285.xml"/><Relationship Id="rId315" Type="http://schemas.openxmlformats.org/officeDocument/2006/relationships/image" Target="../media/image1416.png"/><Relationship Id="rId54" Type="http://schemas.openxmlformats.org/officeDocument/2006/relationships/customXml" Target="../ink/ink1258.xml"/><Relationship Id="rId96" Type="http://schemas.openxmlformats.org/officeDocument/2006/relationships/customXml" Target="../ink/ink1279.xml"/><Relationship Id="rId161" Type="http://schemas.openxmlformats.org/officeDocument/2006/relationships/image" Target="../media/image1339.png"/><Relationship Id="rId217" Type="http://schemas.openxmlformats.org/officeDocument/2006/relationships/image" Target="../media/image1367.png"/><Relationship Id="rId259" Type="http://schemas.openxmlformats.org/officeDocument/2006/relationships/image" Target="../media/image1388.png"/><Relationship Id="rId23" Type="http://schemas.openxmlformats.org/officeDocument/2006/relationships/image" Target="../media/image1270.png"/><Relationship Id="rId119" Type="http://schemas.openxmlformats.org/officeDocument/2006/relationships/image" Target="../media/image1318.png"/><Relationship Id="rId270" Type="http://schemas.openxmlformats.org/officeDocument/2006/relationships/customXml" Target="../ink/ink1366.xml"/><Relationship Id="rId65" Type="http://schemas.openxmlformats.org/officeDocument/2006/relationships/image" Target="../media/image1291.png"/><Relationship Id="rId130" Type="http://schemas.openxmlformats.org/officeDocument/2006/relationships/customXml" Target="../ink/ink1296.xml"/><Relationship Id="rId172" Type="http://schemas.openxmlformats.org/officeDocument/2006/relationships/customXml" Target="../ink/ink1317.xml"/><Relationship Id="rId228" Type="http://schemas.openxmlformats.org/officeDocument/2006/relationships/customXml" Target="../ink/ink1345.xml"/><Relationship Id="rId281" Type="http://schemas.openxmlformats.org/officeDocument/2006/relationships/image" Target="../media/image1399.png"/><Relationship Id="rId34" Type="http://schemas.openxmlformats.org/officeDocument/2006/relationships/customXml" Target="../ink/ink1248.xml"/><Relationship Id="rId55" Type="http://schemas.openxmlformats.org/officeDocument/2006/relationships/image" Target="../media/image1286.png"/><Relationship Id="rId76" Type="http://schemas.openxmlformats.org/officeDocument/2006/relationships/customXml" Target="../ink/ink1269.xml"/><Relationship Id="rId97" Type="http://schemas.openxmlformats.org/officeDocument/2006/relationships/image" Target="../media/image1307.png"/><Relationship Id="rId120" Type="http://schemas.openxmlformats.org/officeDocument/2006/relationships/customXml" Target="../ink/ink1291.xml"/><Relationship Id="rId141" Type="http://schemas.openxmlformats.org/officeDocument/2006/relationships/image" Target="../media/image1329.png"/><Relationship Id="rId7" Type="http://schemas.openxmlformats.org/officeDocument/2006/relationships/image" Target="../media/image1262.png"/><Relationship Id="rId162" Type="http://schemas.openxmlformats.org/officeDocument/2006/relationships/customXml" Target="../ink/ink1312.xml"/><Relationship Id="rId183" Type="http://schemas.openxmlformats.org/officeDocument/2006/relationships/image" Target="../media/image1350.png"/><Relationship Id="rId218" Type="http://schemas.openxmlformats.org/officeDocument/2006/relationships/customXml" Target="../ink/ink1340.xml"/><Relationship Id="rId239" Type="http://schemas.openxmlformats.org/officeDocument/2006/relationships/image" Target="../media/image1378.png"/><Relationship Id="rId250" Type="http://schemas.openxmlformats.org/officeDocument/2006/relationships/customXml" Target="../ink/ink1356.xml"/><Relationship Id="rId271" Type="http://schemas.openxmlformats.org/officeDocument/2006/relationships/image" Target="../media/image1394.png"/><Relationship Id="rId292" Type="http://schemas.openxmlformats.org/officeDocument/2006/relationships/customXml" Target="../ink/ink1377.xml"/><Relationship Id="rId306" Type="http://schemas.openxmlformats.org/officeDocument/2006/relationships/customXml" Target="../ink/ink1384.xml"/><Relationship Id="rId24" Type="http://schemas.openxmlformats.org/officeDocument/2006/relationships/customXml" Target="../ink/ink1243.xml"/><Relationship Id="rId45" Type="http://schemas.openxmlformats.org/officeDocument/2006/relationships/image" Target="../media/image1281.png"/><Relationship Id="rId66" Type="http://schemas.openxmlformats.org/officeDocument/2006/relationships/customXml" Target="../ink/ink1264.xml"/><Relationship Id="rId87" Type="http://schemas.openxmlformats.org/officeDocument/2006/relationships/image" Target="../media/image1302.png"/><Relationship Id="rId110" Type="http://schemas.openxmlformats.org/officeDocument/2006/relationships/customXml" Target="../ink/ink1286.xml"/><Relationship Id="rId131" Type="http://schemas.openxmlformats.org/officeDocument/2006/relationships/image" Target="../media/image1324.png"/><Relationship Id="rId152" Type="http://schemas.openxmlformats.org/officeDocument/2006/relationships/customXml" Target="../ink/ink1307.xml"/><Relationship Id="rId173" Type="http://schemas.openxmlformats.org/officeDocument/2006/relationships/image" Target="../media/image1345.png"/><Relationship Id="rId194" Type="http://schemas.openxmlformats.org/officeDocument/2006/relationships/customXml" Target="../ink/ink1328.xml"/><Relationship Id="rId208" Type="http://schemas.openxmlformats.org/officeDocument/2006/relationships/customXml" Target="../ink/ink1335.xml"/><Relationship Id="rId229" Type="http://schemas.openxmlformats.org/officeDocument/2006/relationships/image" Target="../media/image1373.png"/><Relationship Id="rId240" Type="http://schemas.openxmlformats.org/officeDocument/2006/relationships/customXml" Target="../ink/ink1351.xml"/><Relationship Id="rId261" Type="http://schemas.openxmlformats.org/officeDocument/2006/relationships/image" Target="../media/image1389.png"/><Relationship Id="rId14" Type="http://schemas.openxmlformats.org/officeDocument/2006/relationships/customXml" Target="../ink/ink1238.xml"/><Relationship Id="rId35" Type="http://schemas.openxmlformats.org/officeDocument/2006/relationships/image" Target="../media/image1276.png"/><Relationship Id="rId56" Type="http://schemas.openxmlformats.org/officeDocument/2006/relationships/customXml" Target="../ink/ink1259.xml"/><Relationship Id="rId77" Type="http://schemas.openxmlformats.org/officeDocument/2006/relationships/image" Target="../media/image1297.png"/><Relationship Id="rId100" Type="http://schemas.openxmlformats.org/officeDocument/2006/relationships/customXml" Target="../ink/ink1281.xml"/><Relationship Id="rId282" Type="http://schemas.openxmlformats.org/officeDocument/2006/relationships/customXml" Target="../ink/ink1372.xml"/><Relationship Id="rId317" Type="http://schemas.openxmlformats.org/officeDocument/2006/relationships/image" Target="../media/image1417.png"/><Relationship Id="rId8" Type="http://schemas.openxmlformats.org/officeDocument/2006/relationships/customXml" Target="../ink/ink1235.xml"/><Relationship Id="rId98" Type="http://schemas.openxmlformats.org/officeDocument/2006/relationships/customXml" Target="../ink/ink1280.xml"/><Relationship Id="rId121" Type="http://schemas.openxmlformats.org/officeDocument/2006/relationships/image" Target="../media/image1319.png"/><Relationship Id="rId142" Type="http://schemas.openxmlformats.org/officeDocument/2006/relationships/customXml" Target="../ink/ink1302.xml"/><Relationship Id="rId163" Type="http://schemas.openxmlformats.org/officeDocument/2006/relationships/image" Target="../media/image1340.png"/><Relationship Id="rId184" Type="http://schemas.openxmlformats.org/officeDocument/2006/relationships/customXml" Target="../ink/ink1323.xml"/><Relationship Id="rId219" Type="http://schemas.openxmlformats.org/officeDocument/2006/relationships/image" Target="../media/image1368.png"/><Relationship Id="rId230" Type="http://schemas.openxmlformats.org/officeDocument/2006/relationships/customXml" Target="../ink/ink1346.xml"/><Relationship Id="rId251" Type="http://schemas.openxmlformats.org/officeDocument/2006/relationships/image" Target="../media/image1384.png"/><Relationship Id="rId25" Type="http://schemas.openxmlformats.org/officeDocument/2006/relationships/image" Target="../media/image1271.png"/><Relationship Id="rId46" Type="http://schemas.openxmlformats.org/officeDocument/2006/relationships/customXml" Target="../ink/ink1254.xml"/><Relationship Id="rId67" Type="http://schemas.openxmlformats.org/officeDocument/2006/relationships/image" Target="../media/image1292.png"/><Relationship Id="rId272" Type="http://schemas.openxmlformats.org/officeDocument/2006/relationships/customXml" Target="../ink/ink1367.xml"/><Relationship Id="rId293" Type="http://schemas.openxmlformats.org/officeDocument/2006/relationships/image" Target="../media/image1405.png"/><Relationship Id="rId307" Type="http://schemas.openxmlformats.org/officeDocument/2006/relationships/image" Target="../media/image1412.png"/><Relationship Id="rId88" Type="http://schemas.openxmlformats.org/officeDocument/2006/relationships/customXml" Target="../ink/ink1275.xml"/><Relationship Id="rId111" Type="http://schemas.openxmlformats.org/officeDocument/2006/relationships/image" Target="../media/image1314.png"/><Relationship Id="rId132" Type="http://schemas.openxmlformats.org/officeDocument/2006/relationships/customXml" Target="../ink/ink1297.xml"/><Relationship Id="rId153" Type="http://schemas.openxmlformats.org/officeDocument/2006/relationships/image" Target="../media/image1335.png"/><Relationship Id="rId174" Type="http://schemas.openxmlformats.org/officeDocument/2006/relationships/customXml" Target="../ink/ink1318.xml"/><Relationship Id="rId195" Type="http://schemas.openxmlformats.org/officeDocument/2006/relationships/image" Target="../media/image1356.png"/><Relationship Id="rId209" Type="http://schemas.openxmlformats.org/officeDocument/2006/relationships/image" Target="../media/image1363.png"/><Relationship Id="rId220" Type="http://schemas.openxmlformats.org/officeDocument/2006/relationships/customXml" Target="../ink/ink1341.xml"/><Relationship Id="rId241" Type="http://schemas.openxmlformats.org/officeDocument/2006/relationships/image" Target="../media/image1379.png"/><Relationship Id="rId15" Type="http://schemas.openxmlformats.org/officeDocument/2006/relationships/image" Target="../media/image1266.png"/><Relationship Id="rId36" Type="http://schemas.openxmlformats.org/officeDocument/2006/relationships/customXml" Target="../ink/ink1249.xml"/><Relationship Id="rId57" Type="http://schemas.openxmlformats.org/officeDocument/2006/relationships/image" Target="../media/image1287.png"/><Relationship Id="rId262" Type="http://schemas.openxmlformats.org/officeDocument/2006/relationships/customXml" Target="../ink/ink1362.xml"/><Relationship Id="rId283" Type="http://schemas.openxmlformats.org/officeDocument/2006/relationships/image" Target="../media/image1400.png"/><Relationship Id="rId318" Type="http://schemas.openxmlformats.org/officeDocument/2006/relationships/customXml" Target="../ink/ink1390.xml"/><Relationship Id="rId78" Type="http://schemas.openxmlformats.org/officeDocument/2006/relationships/customXml" Target="../ink/ink1270.xml"/><Relationship Id="rId99" Type="http://schemas.openxmlformats.org/officeDocument/2006/relationships/image" Target="../media/image1308.png"/><Relationship Id="rId101" Type="http://schemas.openxmlformats.org/officeDocument/2006/relationships/image" Target="../media/image1309.png"/><Relationship Id="rId122" Type="http://schemas.openxmlformats.org/officeDocument/2006/relationships/customXml" Target="../ink/ink1292.xml"/><Relationship Id="rId143" Type="http://schemas.openxmlformats.org/officeDocument/2006/relationships/image" Target="../media/image1330.png"/><Relationship Id="rId164" Type="http://schemas.openxmlformats.org/officeDocument/2006/relationships/customXml" Target="../ink/ink1313.xml"/><Relationship Id="rId185" Type="http://schemas.openxmlformats.org/officeDocument/2006/relationships/image" Target="../media/image1351.png"/><Relationship Id="rId9" Type="http://schemas.openxmlformats.org/officeDocument/2006/relationships/image" Target="../media/image1263.png"/><Relationship Id="rId210" Type="http://schemas.openxmlformats.org/officeDocument/2006/relationships/customXml" Target="../ink/ink1336.xml"/><Relationship Id="rId26" Type="http://schemas.openxmlformats.org/officeDocument/2006/relationships/customXml" Target="../ink/ink1244.xml"/><Relationship Id="rId231" Type="http://schemas.openxmlformats.org/officeDocument/2006/relationships/image" Target="../media/image1374.png"/><Relationship Id="rId252" Type="http://schemas.openxmlformats.org/officeDocument/2006/relationships/customXml" Target="../ink/ink1357.xml"/><Relationship Id="rId273" Type="http://schemas.openxmlformats.org/officeDocument/2006/relationships/image" Target="../media/image1395.png"/><Relationship Id="rId294" Type="http://schemas.openxmlformats.org/officeDocument/2006/relationships/customXml" Target="../ink/ink1378.xml"/><Relationship Id="rId308" Type="http://schemas.openxmlformats.org/officeDocument/2006/relationships/customXml" Target="../ink/ink1385.xml"/><Relationship Id="rId47" Type="http://schemas.openxmlformats.org/officeDocument/2006/relationships/image" Target="../media/image1282.png"/><Relationship Id="rId68" Type="http://schemas.openxmlformats.org/officeDocument/2006/relationships/customXml" Target="../ink/ink1265.xml"/><Relationship Id="rId89" Type="http://schemas.openxmlformats.org/officeDocument/2006/relationships/image" Target="../media/image1303.png"/><Relationship Id="rId112" Type="http://schemas.openxmlformats.org/officeDocument/2006/relationships/customXml" Target="../ink/ink1287.xml"/><Relationship Id="rId133" Type="http://schemas.openxmlformats.org/officeDocument/2006/relationships/image" Target="../media/image1325.png"/><Relationship Id="rId154" Type="http://schemas.openxmlformats.org/officeDocument/2006/relationships/customXml" Target="../ink/ink1308.xml"/><Relationship Id="rId175" Type="http://schemas.openxmlformats.org/officeDocument/2006/relationships/image" Target="../media/image1346.png"/><Relationship Id="rId196" Type="http://schemas.openxmlformats.org/officeDocument/2006/relationships/customXml" Target="../ink/ink1329.xml"/><Relationship Id="rId200" Type="http://schemas.openxmlformats.org/officeDocument/2006/relationships/customXml" Target="../ink/ink1331.xml"/><Relationship Id="rId16" Type="http://schemas.openxmlformats.org/officeDocument/2006/relationships/customXml" Target="../ink/ink1239.xml"/><Relationship Id="rId221" Type="http://schemas.openxmlformats.org/officeDocument/2006/relationships/image" Target="../media/image1369.png"/><Relationship Id="rId242" Type="http://schemas.openxmlformats.org/officeDocument/2006/relationships/customXml" Target="../ink/ink1352.xml"/><Relationship Id="rId263" Type="http://schemas.openxmlformats.org/officeDocument/2006/relationships/image" Target="../media/image1390.png"/><Relationship Id="rId284" Type="http://schemas.openxmlformats.org/officeDocument/2006/relationships/customXml" Target="../ink/ink1373.xml"/><Relationship Id="rId319" Type="http://schemas.openxmlformats.org/officeDocument/2006/relationships/image" Target="../media/image1418.png"/><Relationship Id="rId37" Type="http://schemas.openxmlformats.org/officeDocument/2006/relationships/image" Target="../media/image1277.png"/><Relationship Id="rId58" Type="http://schemas.openxmlformats.org/officeDocument/2006/relationships/customXml" Target="../ink/ink1260.xml"/><Relationship Id="rId79" Type="http://schemas.openxmlformats.org/officeDocument/2006/relationships/image" Target="../media/image1298.png"/><Relationship Id="rId102" Type="http://schemas.openxmlformats.org/officeDocument/2006/relationships/customXml" Target="../ink/ink1282.xml"/><Relationship Id="rId123" Type="http://schemas.openxmlformats.org/officeDocument/2006/relationships/image" Target="../media/image1320.png"/><Relationship Id="rId144" Type="http://schemas.openxmlformats.org/officeDocument/2006/relationships/customXml" Target="../ink/ink1303.xml"/><Relationship Id="rId90" Type="http://schemas.openxmlformats.org/officeDocument/2006/relationships/customXml" Target="../ink/ink1276.xml"/><Relationship Id="rId165" Type="http://schemas.openxmlformats.org/officeDocument/2006/relationships/image" Target="../media/image1341.png"/><Relationship Id="rId186" Type="http://schemas.openxmlformats.org/officeDocument/2006/relationships/customXml" Target="../ink/ink1324.xml"/><Relationship Id="rId211" Type="http://schemas.openxmlformats.org/officeDocument/2006/relationships/image" Target="../media/image1364.png"/><Relationship Id="rId232" Type="http://schemas.openxmlformats.org/officeDocument/2006/relationships/customXml" Target="../ink/ink1347.xml"/><Relationship Id="rId253" Type="http://schemas.openxmlformats.org/officeDocument/2006/relationships/image" Target="../media/image1385.png"/><Relationship Id="rId274" Type="http://schemas.openxmlformats.org/officeDocument/2006/relationships/customXml" Target="../ink/ink1368.xml"/><Relationship Id="rId295" Type="http://schemas.openxmlformats.org/officeDocument/2006/relationships/image" Target="../media/image1406.png"/><Relationship Id="rId309" Type="http://schemas.openxmlformats.org/officeDocument/2006/relationships/image" Target="../media/image1413.png"/><Relationship Id="rId27" Type="http://schemas.openxmlformats.org/officeDocument/2006/relationships/image" Target="../media/image1272.png"/><Relationship Id="rId48" Type="http://schemas.openxmlformats.org/officeDocument/2006/relationships/customXml" Target="../ink/ink1255.xml"/><Relationship Id="rId69" Type="http://schemas.openxmlformats.org/officeDocument/2006/relationships/image" Target="../media/image1293.png"/><Relationship Id="rId113" Type="http://schemas.openxmlformats.org/officeDocument/2006/relationships/image" Target="../media/image1315.png"/><Relationship Id="rId134" Type="http://schemas.openxmlformats.org/officeDocument/2006/relationships/customXml" Target="../ink/ink1298.xml"/><Relationship Id="rId320" Type="http://schemas.openxmlformats.org/officeDocument/2006/relationships/customXml" Target="../ink/ink1391.xml"/><Relationship Id="rId80" Type="http://schemas.openxmlformats.org/officeDocument/2006/relationships/customXml" Target="../ink/ink1271.xml"/><Relationship Id="rId155" Type="http://schemas.openxmlformats.org/officeDocument/2006/relationships/image" Target="../media/image1336.png"/><Relationship Id="rId176" Type="http://schemas.openxmlformats.org/officeDocument/2006/relationships/customXml" Target="../ink/ink1319.xml"/><Relationship Id="rId197" Type="http://schemas.openxmlformats.org/officeDocument/2006/relationships/image" Target="../media/image1357.png"/><Relationship Id="rId201" Type="http://schemas.openxmlformats.org/officeDocument/2006/relationships/image" Target="../media/image1359.png"/><Relationship Id="rId222" Type="http://schemas.openxmlformats.org/officeDocument/2006/relationships/customXml" Target="../ink/ink1342.xml"/><Relationship Id="rId243" Type="http://schemas.openxmlformats.org/officeDocument/2006/relationships/image" Target="../media/image1380.png"/><Relationship Id="rId264" Type="http://schemas.openxmlformats.org/officeDocument/2006/relationships/customXml" Target="../ink/ink1363.xml"/><Relationship Id="rId285" Type="http://schemas.openxmlformats.org/officeDocument/2006/relationships/image" Target="../media/image1401.png"/><Relationship Id="rId17" Type="http://schemas.openxmlformats.org/officeDocument/2006/relationships/image" Target="../media/image1267.png"/><Relationship Id="rId38" Type="http://schemas.openxmlformats.org/officeDocument/2006/relationships/customXml" Target="../ink/ink1250.xml"/><Relationship Id="rId59" Type="http://schemas.openxmlformats.org/officeDocument/2006/relationships/image" Target="../media/image1288.png"/><Relationship Id="rId103" Type="http://schemas.openxmlformats.org/officeDocument/2006/relationships/image" Target="../media/image1310.png"/><Relationship Id="rId124" Type="http://schemas.openxmlformats.org/officeDocument/2006/relationships/customXml" Target="../ink/ink1293.xml"/><Relationship Id="rId310" Type="http://schemas.openxmlformats.org/officeDocument/2006/relationships/customXml" Target="../ink/ink1386.xml"/><Relationship Id="rId70" Type="http://schemas.openxmlformats.org/officeDocument/2006/relationships/customXml" Target="../ink/ink1266.xml"/><Relationship Id="rId91" Type="http://schemas.openxmlformats.org/officeDocument/2006/relationships/image" Target="../media/image1304.png"/><Relationship Id="rId145" Type="http://schemas.openxmlformats.org/officeDocument/2006/relationships/image" Target="../media/image1331.png"/><Relationship Id="rId166" Type="http://schemas.openxmlformats.org/officeDocument/2006/relationships/customXml" Target="../ink/ink1314.xml"/><Relationship Id="rId187" Type="http://schemas.openxmlformats.org/officeDocument/2006/relationships/image" Target="../media/image1352.png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1337.xml"/><Relationship Id="rId233" Type="http://schemas.openxmlformats.org/officeDocument/2006/relationships/image" Target="../media/image1375.png"/><Relationship Id="rId254" Type="http://schemas.openxmlformats.org/officeDocument/2006/relationships/customXml" Target="../ink/ink1358.xml"/><Relationship Id="rId28" Type="http://schemas.openxmlformats.org/officeDocument/2006/relationships/customXml" Target="../ink/ink1245.xml"/><Relationship Id="rId49" Type="http://schemas.openxmlformats.org/officeDocument/2006/relationships/image" Target="../media/image1283.png"/><Relationship Id="rId114" Type="http://schemas.openxmlformats.org/officeDocument/2006/relationships/customXml" Target="../ink/ink1288.xml"/><Relationship Id="rId275" Type="http://schemas.openxmlformats.org/officeDocument/2006/relationships/image" Target="../media/image1396.png"/><Relationship Id="rId296" Type="http://schemas.openxmlformats.org/officeDocument/2006/relationships/customXml" Target="../ink/ink1379.xml"/><Relationship Id="rId300" Type="http://schemas.openxmlformats.org/officeDocument/2006/relationships/customXml" Target="../ink/ink1381.xml"/><Relationship Id="rId60" Type="http://schemas.openxmlformats.org/officeDocument/2006/relationships/customXml" Target="../ink/ink1261.xml"/><Relationship Id="rId81" Type="http://schemas.openxmlformats.org/officeDocument/2006/relationships/image" Target="../media/image1299.png"/><Relationship Id="rId135" Type="http://schemas.openxmlformats.org/officeDocument/2006/relationships/image" Target="../media/image1326.png"/><Relationship Id="rId156" Type="http://schemas.openxmlformats.org/officeDocument/2006/relationships/customXml" Target="../ink/ink1309.xml"/><Relationship Id="rId177" Type="http://schemas.openxmlformats.org/officeDocument/2006/relationships/image" Target="../media/image1347.png"/><Relationship Id="rId198" Type="http://schemas.openxmlformats.org/officeDocument/2006/relationships/customXml" Target="../ink/ink1330.xml"/><Relationship Id="rId321" Type="http://schemas.openxmlformats.org/officeDocument/2006/relationships/image" Target="../media/image1419.png"/><Relationship Id="rId202" Type="http://schemas.openxmlformats.org/officeDocument/2006/relationships/customXml" Target="../ink/ink1332.xml"/><Relationship Id="rId223" Type="http://schemas.openxmlformats.org/officeDocument/2006/relationships/image" Target="../media/image1370.png"/><Relationship Id="rId244" Type="http://schemas.openxmlformats.org/officeDocument/2006/relationships/customXml" Target="../ink/ink1353.xml"/><Relationship Id="rId18" Type="http://schemas.openxmlformats.org/officeDocument/2006/relationships/customXml" Target="../ink/ink1240.xml"/><Relationship Id="rId39" Type="http://schemas.openxmlformats.org/officeDocument/2006/relationships/image" Target="../media/image1278.png"/><Relationship Id="rId265" Type="http://schemas.openxmlformats.org/officeDocument/2006/relationships/image" Target="../media/image1391.png"/><Relationship Id="rId286" Type="http://schemas.openxmlformats.org/officeDocument/2006/relationships/customXml" Target="../ink/ink1374.xml"/><Relationship Id="rId50" Type="http://schemas.openxmlformats.org/officeDocument/2006/relationships/customXml" Target="../ink/ink1256.xml"/><Relationship Id="rId104" Type="http://schemas.openxmlformats.org/officeDocument/2006/relationships/customXml" Target="../ink/ink1283.xml"/><Relationship Id="rId125" Type="http://schemas.openxmlformats.org/officeDocument/2006/relationships/image" Target="../media/image1321.png"/><Relationship Id="rId146" Type="http://schemas.openxmlformats.org/officeDocument/2006/relationships/customXml" Target="../ink/ink1304.xml"/><Relationship Id="rId167" Type="http://schemas.openxmlformats.org/officeDocument/2006/relationships/image" Target="../media/image1342.png"/><Relationship Id="rId188" Type="http://schemas.openxmlformats.org/officeDocument/2006/relationships/customXml" Target="../ink/ink1325.xml"/><Relationship Id="rId311" Type="http://schemas.openxmlformats.org/officeDocument/2006/relationships/image" Target="../media/image1414.png"/><Relationship Id="rId71" Type="http://schemas.openxmlformats.org/officeDocument/2006/relationships/image" Target="../media/image1294.png"/><Relationship Id="rId92" Type="http://schemas.openxmlformats.org/officeDocument/2006/relationships/customXml" Target="../ink/ink1277.xml"/><Relationship Id="rId213" Type="http://schemas.openxmlformats.org/officeDocument/2006/relationships/image" Target="../media/image1365.png"/><Relationship Id="rId234" Type="http://schemas.openxmlformats.org/officeDocument/2006/relationships/customXml" Target="../ink/ink1348.xml"/><Relationship Id="rId2" Type="http://schemas.openxmlformats.org/officeDocument/2006/relationships/image" Target="../media/image1027.png"/><Relationship Id="rId29" Type="http://schemas.openxmlformats.org/officeDocument/2006/relationships/image" Target="../media/image1273.png"/><Relationship Id="rId255" Type="http://schemas.openxmlformats.org/officeDocument/2006/relationships/image" Target="../media/image1386.png"/><Relationship Id="rId276" Type="http://schemas.openxmlformats.org/officeDocument/2006/relationships/customXml" Target="../ink/ink1369.xml"/><Relationship Id="rId297" Type="http://schemas.openxmlformats.org/officeDocument/2006/relationships/image" Target="../media/image1407.png"/><Relationship Id="rId40" Type="http://schemas.openxmlformats.org/officeDocument/2006/relationships/customXml" Target="../ink/ink1251.xml"/><Relationship Id="rId115" Type="http://schemas.openxmlformats.org/officeDocument/2006/relationships/image" Target="../media/image1316.png"/><Relationship Id="rId136" Type="http://schemas.openxmlformats.org/officeDocument/2006/relationships/customXml" Target="../ink/ink1299.xml"/><Relationship Id="rId157" Type="http://schemas.openxmlformats.org/officeDocument/2006/relationships/image" Target="../media/image1337.png"/><Relationship Id="rId178" Type="http://schemas.openxmlformats.org/officeDocument/2006/relationships/customXml" Target="../ink/ink1320.xml"/><Relationship Id="rId301" Type="http://schemas.openxmlformats.org/officeDocument/2006/relationships/image" Target="../media/image1409.png"/><Relationship Id="rId61" Type="http://schemas.openxmlformats.org/officeDocument/2006/relationships/image" Target="../media/image1289.png"/><Relationship Id="rId82" Type="http://schemas.openxmlformats.org/officeDocument/2006/relationships/customXml" Target="../ink/ink1272.xml"/><Relationship Id="rId199" Type="http://schemas.openxmlformats.org/officeDocument/2006/relationships/image" Target="../media/image1358.png"/><Relationship Id="rId203" Type="http://schemas.openxmlformats.org/officeDocument/2006/relationships/image" Target="../media/image1360.png"/><Relationship Id="rId19" Type="http://schemas.openxmlformats.org/officeDocument/2006/relationships/image" Target="../media/image1268.png"/><Relationship Id="rId224" Type="http://schemas.openxmlformats.org/officeDocument/2006/relationships/customXml" Target="../ink/ink1343.xml"/><Relationship Id="rId245" Type="http://schemas.openxmlformats.org/officeDocument/2006/relationships/image" Target="../media/image1381.png"/><Relationship Id="rId266" Type="http://schemas.openxmlformats.org/officeDocument/2006/relationships/customXml" Target="../ink/ink1364.xml"/><Relationship Id="rId287" Type="http://schemas.openxmlformats.org/officeDocument/2006/relationships/image" Target="../media/image1402.png"/><Relationship Id="rId30" Type="http://schemas.openxmlformats.org/officeDocument/2006/relationships/customXml" Target="../ink/ink1246.xml"/><Relationship Id="rId105" Type="http://schemas.openxmlformats.org/officeDocument/2006/relationships/image" Target="../media/image1311.png"/><Relationship Id="rId126" Type="http://schemas.openxmlformats.org/officeDocument/2006/relationships/customXml" Target="../ink/ink1294.xml"/><Relationship Id="rId147" Type="http://schemas.openxmlformats.org/officeDocument/2006/relationships/image" Target="../media/image1332.png"/><Relationship Id="rId168" Type="http://schemas.openxmlformats.org/officeDocument/2006/relationships/customXml" Target="../ink/ink1315.xml"/><Relationship Id="rId312" Type="http://schemas.openxmlformats.org/officeDocument/2006/relationships/customXml" Target="../ink/ink1387.xml"/><Relationship Id="rId51" Type="http://schemas.openxmlformats.org/officeDocument/2006/relationships/image" Target="../media/image1284.png"/><Relationship Id="rId72" Type="http://schemas.openxmlformats.org/officeDocument/2006/relationships/customXml" Target="../ink/ink1267.xml"/><Relationship Id="rId93" Type="http://schemas.openxmlformats.org/officeDocument/2006/relationships/image" Target="../media/image1305.png"/><Relationship Id="rId189" Type="http://schemas.openxmlformats.org/officeDocument/2006/relationships/image" Target="../media/image1353.png"/><Relationship Id="rId3" Type="http://schemas.openxmlformats.org/officeDocument/2006/relationships/image" Target="../media/image1028.jpeg"/><Relationship Id="rId214" Type="http://schemas.openxmlformats.org/officeDocument/2006/relationships/customXml" Target="../ink/ink1338.xml"/><Relationship Id="rId235" Type="http://schemas.openxmlformats.org/officeDocument/2006/relationships/image" Target="../media/image1376.png"/><Relationship Id="rId256" Type="http://schemas.openxmlformats.org/officeDocument/2006/relationships/customXml" Target="../ink/ink1359.xml"/><Relationship Id="rId277" Type="http://schemas.openxmlformats.org/officeDocument/2006/relationships/image" Target="../media/image1397.png"/><Relationship Id="rId298" Type="http://schemas.openxmlformats.org/officeDocument/2006/relationships/customXml" Target="../ink/ink1380.xml"/><Relationship Id="rId116" Type="http://schemas.openxmlformats.org/officeDocument/2006/relationships/customXml" Target="../ink/ink1289.xml"/><Relationship Id="rId137" Type="http://schemas.openxmlformats.org/officeDocument/2006/relationships/image" Target="../media/image1327.png"/><Relationship Id="rId158" Type="http://schemas.openxmlformats.org/officeDocument/2006/relationships/customXml" Target="../ink/ink1310.xml"/><Relationship Id="rId302" Type="http://schemas.openxmlformats.org/officeDocument/2006/relationships/customXml" Target="../ink/ink1382.xml"/><Relationship Id="rId20" Type="http://schemas.openxmlformats.org/officeDocument/2006/relationships/customXml" Target="../ink/ink1241.xml"/><Relationship Id="rId41" Type="http://schemas.openxmlformats.org/officeDocument/2006/relationships/image" Target="../media/image1279.png"/><Relationship Id="rId62" Type="http://schemas.openxmlformats.org/officeDocument/2006/relationships/customXml" Target="../ink/ink1262.xml"/><Relationship Id="rId83" Type="http://schemas.openxmlformats.org/officeDocument/2006/relationships/image" Target="../media/image1300.png"/><Relationship Id="rId179" Type="http://schemas.openxmlformats.org/officeDocument/2006/relationships/image" Target="../media/image1348.png"/><Relationship Id="rId190" Type="http://schemas.openxmlformats.org/officeDocument/2006/relationships/customXml" Target="../ink/ink1326.xml"/><Relationship Id="rId204" Type="http://schemas.openxmlformats.org/officeDocument/2006/relationships/customXml" Target="../ink/ink1333.xml"/><Relationship Id="rId225" Type="http://schemas.openxmlformats.org/officeDocument/2006/relationships/image" Target="../media/image1371.png"/><Relationship Id="rId246" Type="http://schemas.openxmlformats.org/officeDocument/2006/relationships/customXml" Target="../ink/ink1354.xml"/><Relationship Id="rId267" Type="http://schemas.openxmlformats.org/officeDocument/2006/relationships/image" Target="../media/image1392.png"/><Relationship Id="rId288" Type="http://schemas.openxmlformats.org/officeDocument/2006/relationships/customXml" Target="../ink/ink1375.xml"/><Relationship Id="rId106" Type="http://schemas.openxmlformats.org/officeDocument/2006/relationships/customXml" Target="../ink/ink1284.xml"/><Relationship Id="rId127" Type="http://schemas.openxmlformats.org/officeDocument/2006/relationships/image" Target="../media/image1322.png"/><Relationship Id="rId313" Type="http://schemas.openxmlformats.org/officeDocument/2006/relationships/image" Target="../media/image1415.png"/><Relationship Id="rId10" Type="http://schemas.openxmlformats.org/officeDocument/2006/relationships/customXml" Target="../ink/ink1236.xml"/><Relationship Id="rId31" Type="http://schemas.openxmlformats.org/officeDocument/2006/relationships/image" Target="../media/image1274.png"/><Relationship Id="rId52" Type="http://schemas.openxmlformats.org/officeDocument/2006/relationships/customXml" Target="../ink/ink1257.xml"/><Relationship Id="rId73" Type="http://schemas.openxmlformats.org/officeDocument/2006/relationships/image" Target="../media/image1295.png"/><Relationship Id="rId94" Type="http://schemas.openxmlformats.org/officeDocument/2006/relationships/customXml" Target="../ink/ink1278.xml"/><Relationship Id="rId148" Type="http://schemas.openxmlformats.org/officeDocument/2006/relationships/customXml" Target="../ink/ink1305.xml"/><Relationship Id="rId169" Type="http://schemas.openxmlformats.org/officeDocument/2006/relationships/image" Target="../media/image1343.png"/><Relationship Id="rId4" Type="http://schemas.openxmlformats.org/officeDocument/2006/relationships/customXml" Target="../ink/ink1233.xml"/><Relationship Id="rId180" Type="http://schemas.openxmlformats.org/officeDocument/2006/relationships/customXml" Target="../ink/ink1321.xml"/><Relationship Id="rId215" Type="http://schemas.openxmlformats.org/officeDocument/2006/relationships/image" Target="../media/image1366.png"/><Relationship Id="rId236" Type="http://schemas.openxmlformats.org/officeDocument/2006/relationships/customXml" Target="../ink/ink1349.xml"/><Relationship Id="rId257" Type="http://schemas.openxmlformats.org/officeDocument/2006/relationships/image" Target="../media/image1387.png"/><Relationship Id="rId278" Type="http://schemas.openxmlformats.org/officeDocument/2006/relationships/customXml" Target="../ink/ink1370.xml"/><Relationship Id="rId303" Type="http://schemas.openxmlformats.org/officeDocument/2006/relationships/image" Target="../media/image1410.png"/><Relationship Id="rId42" Type="http://schemas.openxmlformats.org/officeDocument/2006/relationships/customXml" Target="../ink/ink1252.xml"/><Relationship Id="rId84" Type="http://schemas.openxmlformats.org/officeDocument/2006/relationships/customXml" Target="../ink/ink1273.xml"/><Relationship Id="rId138" Type="http://schemas.openxmlformats.org/officeDocument/2006/relationships/customXml" Target="../ink/ink1300.xml"/><Relationship Id="rId191" Type="http://schemas.openxmlformats.org/officeDocument/2006/relationships/image" Target="../media/image1354.png"/><Relationship Id="rId205" Type="http://schemas.openxmlformats.org/officeDocument/2006/relationships/image" Target="../media/image1361.png"/><Relationship Id="rId247" Type="http://schemas.openxmlformats.org/officeDocument/2006/relationships/image" Target="../media/image1382.png"/><Relationship Id="rId107" Type="http://schemas.openxmlformats.org/officeDocument/2006/relationships/image" Target="../media/image1312.png"/><Relationship Id="rId289" Type="http://schemas.openxmlformats.org/officeDocument/2006/relationships/image" Target="../media/image1403.png"/><Relationship Id="rId11" Type="http://schemas.openxmlformats.org/officeDocument/2006/relationships/image" Target="../media/image1264.png"/><Relationship Id="rId53" Type="http://schemas.openxmlformats.org/officeDocument/2006/relationships/image" Target="../media/image1285.png"/><Relationship Id="rId149" Type="http://schemas.openxmlformats.org/officeDocument/2006/relationships/image" Target="../media/image1333.png"/><Relationship Id="rId314" Type="http://schemas.openxmlformats.org/officeDocument/2006/relationships/customXml" Target="../ink/ink1388.xml"/><Relationship Id="rId95" Type="http://schemas.openxmlformats.org/officeDocument/2006/relationships/image" Target="../media/image1306.png"/><Relationship Id="rId160" Type="http://schemas.openxmlformats.org/officeDocument/2006/relationships/customXml" Target="../ink/ink1311.xml"/><Relationship Id="rId216" Type="http://schemas.openxmlformats.org/officeDocument/2006/relationships/customXml" Target="../ink/ink1339.xml"/><Relationship Id="rId258" Type="http://schemas.openxmlformats.org/officeDocument/2006/relationships/customXml" Target="../ink/ink1360.xml"/><Relationship Id="rId22" Type="http://schemas.openxmlformats.org/officeDocument/2006/relationships/customXml" Target="../ink/ink1242.xml"/><Relationship Id="rId64" Type="http://schemas.openxmlformats.org/officeDocument/2006/relationships/customXml" Target="../ink/ink1263.xml"/><Relationship Id="rId118" Type="http://schemas.openxmlformats.org/officeDocument/2006/relationships/customXml" Target="../ink/ink1290.xml"/><Relationship Id="rId171" Type="http://schemas.openxmlformats.org/officeDocument/2006/relationships/image" Target="../media/image1344.png"/><Relationship Id="rId227" Type="http://schemas.openxmlformats.org/officeDocument/2006/relationships/image" Target="../media/image1372.png"/><Relationship Id="rId269" Type="http://schemas.openxmlformats.org/officeDocument/2006/relationships/image" Target="../media/image1393.png"/><Relationship Id="rId33" Type="http://schemas.openxmlformats.org/officeDocument/2006/relationships/image" Target="../media/image1275.png"/><Relationship Id="rId129" Type="http://schemas.openxmlformats.org/officeDocument/2006/relationships/image" Target="../media/image1323.png"/><Relationship Id="rId280" Type="http://schemas.openxmlformats.org/officeDocument/2006/relationships/customXml" Target="../ink/ink1371.xml"/><Relationship Id="rId75" Type="http://schemas.openxmlformats.org/officeDocument/2006/relationships/image" Target="../media/image1296.png"/><Relationship Id="rId140" Type="http://schemas.openxmlformats.org/officeDocument/2006/relationships/customXml" Target="../ink/ink1301.xml"/><Relationship Id="rId182" Type="http://schemas.openxmlformats.org/officeDocument/2006/relationships/customXml" Target="../ink/ink1322.xml"/><Relationship Id="rId6" Type="http://schemas.openxmlformats.org/officeDocument/2006/relationships/customXml" Target="../ink/ink1234.xml"/><Relationship Id="rId238" Type="http://schemas.openxmlformats.org/officeDocument/2006/relationships/customXml" Target="../ink/ink1350.xml"/><Relationship Id="rId291" Type="http://schemas.openxmlformats.org/officeDocument/2006/relationships/image" Target="../media/image1404.png"/><Relationship Id="rId305" Type="http://schemas.openxmlformats.org/officeDocument/2006/relationships/image" Target="../media/image1411.png"/><Relationship Id="rId44" Type="http://schemas.openxmlformats.org/officeDocument/2006/relationships/customXml" Target="../ink/ink1253.xml"/><Relationship Id="rId86" Type="http://schemas.openxmlformats.org/officeDocument/2006/relationships/customXml" Target="../ink/ink1274.xml"/><Relationship Id="rId151" Type="http://schemas.openxmlformats.org/officeDocument/2006/relationships/image" Target="../media/image1334.png"/><Relationship Id="rId193" Type="http://schemas.openxmlformats.org/officeDocument/2006/relationships/image" Target="../media/image1355.png"/><Relationship Id="rId207" Type="http://schemas.openxmlformats.org/officeDocument/2006/relationships/image" Target="../media/image1362.png"/><Relationship Id="rId249" Type="http://schemas.openxmlformats.org/officeDocument/2006/relationships/image" Target="../media/image1383.png"/><Relationship Id="rId13" Type="http://schemas.openxmlformats.org/officeDocument/2006/relationships/image" Target="../media/image1265.png"/><Relationship Id="rId109" Type="http://schemas.openxmlformats.org/officeDocument/2006/relationships/image" Target="../media/image1313.png"/><Relationship Id="rId260" Type="http://schemas.openxmlformats.org/officeDocument/2006/relationships/customXml" Target="../ink/ink1361.xml"/><Relationship Id="rId316" Type="http://schemas.openxmlformats.org/officeDocument/2006/relationships/customXml" Target="../ink/ink1389.xml"/></Relationships>
</file>

<file path=ppt/slides/_rels/slide14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402.xml"/><Relationship Id="rId21" Type="http://schemas.openxmlformats.org/officeDocument/2006/relationships/image" Target="../media/image1428.png"/><Relationship Id="rId42" Type="http://schemas.openxmlformats.org/officeDocument/2006/relationships/customXml" Target="../ink/ink1410.xml"/><Relationship Id="rId47" Type="http://schemas.openxmlformats.org/officeDocument/2006/relationships/image" Target="../media/image1441.png"/><Relationship Id="rId63" Type="http://schemas.openxmlformats.org/officeDocument/2006/relationships/image" Target="../media/image1449.png"/><Relationship Id="rId68" Type="http://schemas.openxmlformats.org/officeDocument/2006/relationships/customXml" Target="../ink/ink1423.xml"/><Relationship Id="rId84" Type="http://schemas.openxmlformats.org/officeDocument/2006/relationships/customXml" Target="../ink/ink1431.xml"/><Relationship Id="rId89" Type="http://schemas.openxmlformats.org/officeDocument/2006/relationships/image" Target="../media/image1462.png"/><Relationship Id="rId16" Type="http://schemas.openxmlformats.org/officeDocument/2006/relationships/customXml" Target="../ink/ink1397.xml"/><Relationship Id="rId11" Type="http://schemas.openxmlformats.org/officeDocument/2006/relationships/image" Target="../media/image1423.png"/><Relationship Id="rId32" Type="http://schemas.openxmlformats.org/officeDocument/2006/relationships/customXml" Target="../ink/ink1405.xml"/><Relationship Id="rId37" Type="http://schemas.openxmlformats.org/officeDocument/2006/relationships/image" Target="../media/image1436.png"/><Relationship Id="rId53" Type="http://schemas.openxmlformats.org/officeDocument/2006/relationships/image" Target="../media/image1444.png"/><Relationship Id="rId58" Type="http://schemas.openxmlformats.org/officeDocument/2006/relationships/customXml" Target="../ink/ink1418.xml"/><Relationship Id="rId74" Type="http://schemas.openxmlformats.org/officeDocument/2006/relationships/customXml" Target="../ink/ink1426.xml"/><Relationship Id="rId79" Type="http://schemas.openxmlformats.org/officeDocument/2006/relationships/image" Target="../media/image1457.png"/><Relationship Id="rId5" Type="http://schemas.openxmlformats.org/officeDocument/2006/relationships/image" Target="../media/image1075.png"/><Relationship Id="rId90" Type="http://schemas.openxmlformats.org/officeDocument/2006/relationships/customXml" Target="../ink/ink1434.xml"/><Relationship Id="rId95" Type="http://schemas.openxmlformats.org/officeDocument/2006/relationships/image" Target="../media/image1465.png"/><Relationship Id="rId22" Type="http://schemas.openxmlformats.org/officeDocument/2006/relationships/customXml" Target="../ink/ink1400.xml"/><Relationship Id="rId27" Type="http://schemas.openxmlformats.org/officeDocument/2006/relationships/image" Target="../media/image1431.png"/><Relationship Id="rId43" Type="http://schemas.openxmlformats.org/officeDocument/2006/relationships/image" Target="../media/image1439.png"/><Relationship Id="rId48" Type="http://schemas.openxmlformats.org/officeDocument/2006/relationships/customXml" Target="../ink/ink1413.xml"/><Relationship Id="rId64" Type="http://schemas.openxmlformats.org/officeDocument/2006/relationships/customXml" Target="../ink/ink1421.xml"/><Relationship Id="rId69" Type="http://schemas.openxmlformats.org/officeDocument/2006/relationships/image" Target="../media/image1452.png"/><Relationship Id="rId8" Type="http://schemas.openxmlformats.org/officeDocument/2006/relationships/customXml" Target="../ink/ink1393.xml"/><Relationship Id="rId51" Type="http://schemas.openxmlformats.org/officeDocument/2006/relationships/image" Target="../media/image1443.png"/><Relationship Id="rId72" Type="http://schemas.openxmlformats.org/officeDocument/2006/relationships/customXml" Target="../ink/ink1425.xml"/><Relationship Id="rId80" Type="http://schemas.openxmlformats.org/officeDocument/2006/relationships/customXml" Target="../ink/ink1429.xml"/><Relationship Id="rId85" Type="http://schemas.openxmlformats.org/officeDocument/2006/relationships/image" Target="../media/image1460.png"/><Relationship Id="rId93" Type="http://schemas.openxmlformats.org/officeDocument/2006/relationships/image" Target="../media/image1464.png"/><Relationship Id="rId3" Type="http://schemas.openxmlformats.org/officeDocument/2006/relationships/slideLayout" Target="../slideLayouts/slideLayout7.xml"/><Relationship Id="rId12" Type="http://schemas.openxmlformats.org/officeDocument/2006/relationships/customXml" Target="../ink/ink1395.xml"/><Relationship Id="rId17" Type="http://schemas.openxmlformats.org/officeDocument/2006/relationships/image" Target="../media/image1426.png"/><Relationship Id="rId25" Type="http://schemas.openxmlformats.org/officeDocument/2006/relationships/image" Target="../media/image1430.png"/><Relationship Id="rId33" Type="http://schemas.openxmlformats.org/officeDocument/2006/relationships/image" Target="../media/image1434.png"/><Relationship Id="rId38" Type="http://schemas.openxmlformats.org/officeDocument/2006/relationships/customXml" Target="../ink/ink1408.xml"/><Relationship Id="rId46" Type="http://schemas.openxmlformats.org/officeDocument/2006/relationships/customXml" Target="../ink/ink1412.xml"/><Relationship Id="rId59" Type="http://schemas.openxmlformats.org/officeDocument/2006/relationships/image" Target="../media/image1447.png"/><Relationship Id="rId67" Type="http://schemas.openxmlformats.org/officeDocument/2006/relationships/image" Target="../media/image1451.png"/><Relationship Id="rId20" Type="http://schemas.openxmlformats.org/officeDocument/2006/relationships/customXml" Target="../ink/ink1399.xml"/><Relationship Id="rId41" Type="http://schemas.openxmlformats.org/officeDocument/2006/relationships/image" Target="../media/image1438.png"/><Relationship Id="rId54" Type="http://schemas.openxmlformats.org/officeDocument/2006/relationships/customXml" Target="../ink/ink1416.xml"/><Relationship Id="rId62" Type="http://schemas.openxmlformats.org/officeDocument/2006/relationships/customXml" Target="../ink/ink1420.xml"/><Relationship Id="rId70" Type="http://schemas.openxmlformats.org/officeDocument/2006/relationships/customXml" Target="../ink/ink1424.xml"/><Relationship Id="rId75" Type="http://schemas.openxmlformats.org/officeDocument/2006/relationships/image" Target="../media/image1455.png"/><Relationship Id="rId83" Type="http://schemas.openxmlformats.org/officeDocument/2006/relationships/image" Target="../media/image1459.png"/><Relationship Id="rId88" Type="http://schemas.openxmlformats.org/officeDocument/2006/relationships/customXml" Target="../ink/ink1433.xml"/><Relationship Id="rId91" Type="http://schemas.openxmlformats.org/officeDocument/2006/relationships/image" Target="../media/image1463.png"/><Relationship Id="rId1" Type="http://schemas.microsoft.com/office/2007/relationships/media" Target="../media/media1.mp4"/><Relationship Id="rId6" Type="http://schemas.openxmlformats.org/officeDocument/2006/relationships/customXml" Target="../ink/ink1392.xml"/><Relationship Id="rId15" Type="http://schemas.openxmlformats.org/officeDocument/2006/relationships/image" Target="../media/image1425.png"/><Relationship Id="rId23" Type="http://schemas.openxmlformats.org/officeDocument/2006/relationships/image" Target="../media/image1429.png"/><Relationship Id="rId28" Type="http://schemas.openxmlformats.org/officeDocument/2006/relationships/customXml" Target="../ink/ink1403.xml"/><Relationship Id="rId36" Type="http://schemas.openxmlformats.org/officeDocument/2006/relationships/customXml" Target="../ink/ink1407.xml"/><Relationship Id="rId49" Type="http://schemas.openxmlformats.org/officeDocument/2006/relationships/image" Target="../media/image1442.png"/><Relationship Id="rId57" Type="http://schemas.openxmlformats.org/officeDocument/2006/relationships/image" Target="../media/image1446.png"/><Relationship Id="rId10" Type="http://schemas.openxmlformats.org/officeDocument/2006/relationships/customXml" Target="../ink/ink1394.xml"/><Relationship Id="rId31" Type="http://schemas.openxmlformats.org/officeDocument/2006/relationships/image" Target="../media/image1433.png"/><Relationship Id="rId44" Type="http://schemas.openxmlformats.org/officeDocument/2006/relationships/customXml" Target="../ink/ink1411.xml"/><Relationship Id="rId52" Type="http://schemas.openxmlformats.org/officeDocument/2006/relationships/customXml" Target="../ink/ink1415.xml"/><Relationship Id="rId60" Type="http://schemas.openxmlformats.org/officeDocument/2006/relationships/customXml" Target="../ink/ink1419.xml"/><Relationship Id="rId65" Type="http://schemas.openxmlformats.org/officeDocument/2006/relationships/image" Target="../media/image1450.png"/><Relationship Id="rId73" Type="http://schemas.openxmlformats.org/officeDocument/2006/relationships/image" Target="../media/image1454.png"/><Relationship Id="rId78" Type="http://schemas.openxmlformats.org/officeDocument/2006/relationships/customXml" Target="../ink/ink1428.xml"/><Relationship Id="rId81" Type="http://schemas.openxmlformats.org/officeDocument/2006/relationships/image" Target="../media/image1458.png"/><Relationship Id="rId86" Type="http://schemas.openxmlformats.org/officeDocument/2006/relationships/customXml" Target="../ink/ink1432.xml"/><Relationship Id="rId94" Type="http://schemas.openxmlformats.org/officeDocument/2006/relationships/customXml" Target="../ink/ink1436.xml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422.png"/><Relationship Id="rId13" Type="http://schemas.openxmlformats.org/officeDocument/2006/relationships/image" Target="../media/image1424.png"/><Relationship Id="rId18" Type="http://schemas.openxmlformats.org/officeDocument/2006/relationships/customXml" Target="../ink/ink1398.xml"/><Relationship Id="rId39" Type="http://schemas.openxmlformats.org/officeDocument/2006/relationships/image" Target="../media/image1437.png"/><Relationship Id="rId34" Type="http://schemas.openxmlformats.org/officeDocument/2006/relationships/customXml" Target="../ink/ink1406.xml"/><Relationship Id="rId50" Type="http://schemas.openxmlformats.org/officeDocument/2006/relationships/customXml" Target="../ink/ink1414.xml"/><Relationship Id="rId55" Type="http://schemas.openxmlformats.org/officeDocument/2006/relationships/image" Target="../media/image1445.png"/><Relationship Id="rId76" Type="http://schemas.openxmlformats.org/officeDocument/2006/relationships/customXml" Target="../ink/ink1427.xml"/><Relationship Id="rId7" Type="http://schemas.openxmlformats.org/officeDocument/2006/relationships/image" Target="../media/image1421.png"/><Relationship Id="rId71" Type="http://schemas.openxmlformats.org/officeDocument/2006/relationships/image" Target="../media/image1453.png"/><Relationship Id="rId92" Type="http://schemas.openxmlformats.org/officeDocument/2006/relationships/customXml" Target="../ink/ink1435.xml"/><Relationship Id="rId2" Type="http://schemas.openxmlformats.org/officeDocument/2006/relationships/video" Target="../media/media1.mp4"/><Relationship Id="rId29" Type="http://schemas.openxmlformats.org/officeDocument/2006/relationships/image" Target="../media/image1432.png"/><Relationship Id="rId24" Type="http://schemas.openxmlformats.org/officeDocument/2006/relationships/customXml" Target="../ink/ink1401.xml"/><Relationship Id="rId40" Type="http://schemas.openxmlformats.org/officeDocument/2006/relationships/customXml" Target="../ink/ink1409.xml"/><Relationship Id="rId45" Type="http://schemas.openxmlformats.org/officeDocument/2006/relationships/image" Target="../media/image1440.png"/><Relationship Id="rId66" Type="http://schemas.openxmlformats.org/officeDocument/2006/relationships/customXml" Target="../ink/ink1422.xml"/><Relationship Id="rId87" Type="http://schemas.openxmlformats.org/officeDocument/2006/relationships/image" Target="../media/image1461.png"/><Relationship Id="rId61" Type="http://schemas.openxmlformats.org/officeDocument/2006/relationships/image" Target="../media/image1448.png"/><Relationship Id="rId82" Type="http://schemas.openxmlformats.org/officeDocument/2006/relationships/customXml" Target="../ink/ink1430.xml"/><Relationship Id="rId19" Type="http://schemas.openxmlformats.org/officeDocument/2006/relationships/image" Target="../media/image1427.png"/><Relationship Id="rId14" Type="http://schemas.openxmlformats.org/officeDocument/2006/relationships/customXml" Target="../ink/ink1396.xml"/><Relationship Id="rId30" Type="http://schemas.openxmlformats.org/officeDocument/2006/relationships/customXml" Target="../ink/ink1404.xml"/><Relationship Id="rId35" Type="http://schemas.openxmlformats.org/officeDocument/2006/relationships/image" Target="../media/image1435.png"/><Relationship Id="rId56" Type="http://schemas.openxmlformats.org/officeDocument/2006/relationships/customXml" Target="../ink/ink1417.xml"/><Relationship Id="rId77" Type="http://schemas.openxmlformats.org/officeDocument/2006/relationships/image" Target="../media/image1456.png"/></Relationships>
</file>

<file path=ppt/slides/_rels/slide15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445.xml"/><Relationship Id="rId21" Type="http://schemas.openxmlformats.org/officeDocument/2006/relationships/image" Target="../media/image1474.png"/><Relationship Id="rId42" Type="http://schemas.openxmlformats.org/officeDocument/2006/relationships/customXml" Target="../ink/ink1453.xml"/><Relationship Id="rId47" Type="http://schemas.openxmlformats.org/officeDocument/2006/relationships/image" Target="../media/image1487.png"/><Relationship Id="rId63" Type="http://schemas.openxmlformats.org/officeDocument/2006/relationships/image" Target="../media/image1495.png"/><Relationship Id="rId68" Type="http://schemas.openxmlformats.org/officeDocument/2006/relationships/customXml" Target="../ink/ink1466.xml"/><Relationship Id="rId84" Type="http://schemas.openxmlformats.org/officeDocument/2006/relationships/customXml" Target="../ink/ink1474.xml"/><Relationship Id="rId89" Type="http://schemas.openxmlformats.org/officeDocument/2006/relationships/image" Target="../media/image1508.png"/><Relationship Id="rId16" Type="http://schemas.openxmlformats.org/officeDocument/2006/relationships/customXml" Target="../ink/ink1440.xml"/><Relationship Id="rId11" Type="http://schemas.openxmlformats.org/officeDocument/2006/relationships/image" Target="../media/image1469.png"/><Relationship Id="rId32" Type="http://schemas.openxmlformats.org/officeDocument/2006/relationships/customXml" Target="../ink/ink1448.xml"/><Relationship Id="rId37" Type="http://schemas.openxmlformats.org/officeDocument/2006/relationships/image" Target="../media/image1482.png"/><Relationship Id="rId53" Type="http://schemas.openxmlformats.org/officeDocument/2006/relationships/image" Target="../media/image1490.png"/><Relationship Id="rId58" Type="http://schemas.openxmlformats.org/officeDocument/2006/relationships/customXml" Target="../ink/ink1461.xml"/><Relationship Id="rId74" Type="http://schemas.openxmlformats.org/officeDocument/2006/relationships/customXml" Target="../ink/ink1469.xml"/><Relationship Id="rId79" Type="http://schemas.openxmlformats.org/officeDocument/2006/relationships/image" Target="../media/image1503.png"/><Relationship Id="rId5" Type="http://schemas.openxmlformats.org/officeDocument/2006/relationships/slideLayout" Target="../slideLayouts/slideLayout7.xml"/><Relationship Id="rId90" Type="http://schemas.openxmlformats.org/officeDocument/2006/relationships/customXml" Target="../ink/ink1477.xml"/><Relationship Id="rId95" Type="http://schemas.openxmlformats.org/officeDocument/2006/relationships/image" Target="../media/image1511.png"/><Relationship Id="rId22" Type="http://schemas.openxmlformats.org/officeDocument/2006/relationships/customXml" Target="../ink/ink1443.xml"/><Relationship Id="rId27" Type="http://schemas.openxmlformats.org/officeDocument/2006/relationships/image" Target="../media/image1477.png"/><Relationship Id="rId43" Type="http://schemas.openxmlformats.org/officeDocument/2006/relationships/image" Target="../media/image1485.png"/><Relationship Id="rId48" Type="http://schemas.openxmlformats.org/officeDocument/2006/relationships/customXml" Target="../ink/ink1456.xml"/><Relationship Id="rId64" Type="http://schemas.openxmlformats.org/officeDocument/2006/relationships/customXml" Target="../ink/ink1464.xml"/><Relationship Id="rId69" Type="http://schemas.openxmlformats.org/officeDocument/2006/relationships/image" Target="../media/image1498.png"/><Relationship Id="rId80" Type="http://schemas.openxmlformats.org/officeDocument/2006/relationships/customXml" Target="../ink/ink1472.xml"/><Relationship Id="rId85" Type="http://schemas.openxmlformats.org/officeDocument/2006/relationships/image" Target="../media/image1506.png"/><Relationship Id="rId12" Type="http://schemas.openxmlformats.org/officeDocument/2006/relationships/customXml" Target="../ink/ink1438.xml"/><Relationship Id="rId17" Type="http://schemas.openxmlformats.org/officeDocument/2006/relationships/image" Target="../media/image1472.png"/><Relationship Id="rId25" Type="http://schemas.openxmlformats.org/officeDocument/2006/relationships/image" Target="../media/image1476.png"/><Relationship Id="rId33" Type="http://schemas.openxmlformats.org/officeDocument/2006/relationships/image" Target="../media/image1480.png"/><Relationship Id="rId38" Type="http://schemas.openxmlformats.org/officeDocument/2006/relationships/customXml" Target="../ink/ink1451.xml"/><Relationship Id="rId46" Type="http://schemas.openxmlformats.org/officeDocument/2006/relationships/customXml" Target="../ink/ink1455.xml"/><Relationship Id="rId59" Type="http://schemas.openxmlformats.org/officeDocument/2006/relationships/image" Target="../media/image1493.png"/><Relationship Id="rId67" Type="http://schemas.openxmlformats.org/officeDocument/2006/relationships/image" Target="../media/image1497.png"/><Relationship Id="rId20" Type="http://schemas.openxmlformats.org/officeDocument/2006/relationships/customXml" Target="../ink/ink1442.xml"/><Relationship Id="rId41" Type="http://schemas.openxmlformats.org/officeDocument/2006/relationships/image" Target="../media/image1484.png"/><Relationship Id="rId54" Type="http://schemas.openxmlformats.org/officeDocument/2006/relationships/customXml" Target="../ink/ink1459.xml"/><Relationship Id="rId62" Type="http://schemas.openxmlformats.org/officeDocument/2006/relationships/customXml" Target="../ink/ink1463.xml"/><Relationship Id="rId70" Type="http://schemas.openxmlformats.org/officeDocument/2006/relationships/customXml" Target="../ink/ink1467.xml"/><Relationship Id="rId75" Type="http://schemas.openxmlformats.org/officeDocument/2006/relationships/image" Target="../media/image1501.png"/><Relationship Id="rId83" Type="http://schemas.openxmlformats.org/officeDocument/2006/relationships/image" Target="../media/image1505.png"/><Relationship Id="rId88" Type="http://schemas.openxmlformats.org/officeDocument/2006/relationships/customXml" Target="../ink/ink1476.xml"/><Relationship Id="rId91" Type="http://schemas.openxmlformats.org/officeDocument/2006/relationships/image" Target="../media/image1509.png"/><Relationship Id="rId96" Type="http://schemas.openxmlformats.org/officeDocument/2006/relationships/customXml" Target="../ink/ink1480.xml"/><Relationship Id="rId1" Type="http://schemas.microsoft.com/office/2007/relationships/media" Target="../media/media2.mp4"/><Relationship Id="rId6" Type="http://schemas.openxmlformats.org/officeDocument/2006/relationships/notesSlide" Target="../notesSlides/notesSlide6.xml"/><Relationship Id="rId15" Type="http://schemas.openxmlformats.org/officeDocument/2006/relationships/image" Target="../media/image1471.png"/><Relationship Id="rId23" Type="http://schemas.openxmlformats.org/officeDocument/2006/relationships/image" Target="../media/image1475.png"/><Relationship Id="rId28" Type="http://schemas.openxmlformats.org/officeDocument/2006/relationships/customXml" Target="../ink/ink1446.xml"/><Relationship Id="rId36" Type="http://schemas.openxmlformats.org/officeDocument/2006/relationships/customXml" Target="../ink/ink1450.xml"/><Relationship Id="rId49" Type="http://schemas.openxmlformats.org/officeDocument/2006/relationships/image" Target="../media/image1488.png"/><Relationship Id="rId57" Type="http://schemas.openxmlformats.org/officeDocument/2006/relationships/image" Target="../media/image1492.png"/><Relationship Id="rId10" Type="http://schemas.openxmlformats.org/officeDocument/2006/relationships/customXml" Target="../ink/ink1437.xml"/><Relationship Id="rId31" Type="http://schemas.openxmlformats.org/officeDocument/2006/relationships/image" Target="../media/image1479.png"/><Relationship Id="rId44" Type="http://schemas.openxmlformats.org/officeDocument/2006/relationships/customXml" Target="../ink/ink1454.xml"/><Relationship Id="rId52" Type="http://schemas.openxmlformats.org/officeDocument/2006/relationships/customXml" Target="../ink/ink1458.xml"/><Relationship Id="rId60" Type="http://schemas.openxmlformats.org/officeDocument/2006/relationships/customXml" Target="../ink/ink1462.xml"/><Relationship Id="rId65" Type="http://schemas.openxmlformats.org/officeDocument/2006/relationships/image" Target="../media/image1496.png"/><Relationship Id="rId73" Type="http://schemas.openxmlformats.org/officeDocument/2006/relationships/image" Target="../media/image1500.png"/><Relationship Id="rId78" Type="http://schemas.openxmlformats.org/officeDocument/2006/relationships/customXml" Target="../ink/ink1471.xml"/><Relationship Id="rId81" Type="http://schemas.openxmlformats.org/officeDocument/2006/relationships/image" Target="../media/image1504.png"/><Relationship Id="rId86" Type="http://schemas.openxmlformats.org/officeDocument/2006/relationships/customXml" Target="../ink/ink1475.xml"/><Relationship Id="rId94" Type="http://schemas.openxmlformats.org/officeDocument/2006/relationships/customXml" Target="../ink/ink1479.xml"/><Relationship Id="rId99" Type="http://schemas.openxmlformats.org/officeDocument/2006/relationships/image" Target="../media/image1513.png"/><Relationship Id="rId101" Type="http://schemas.openxmlformats.org/officeDocument/2006/relationships/image" Target="../media/image1514.png"/><Relationship Id="rId4" Type="http://schemas.openxmlformats.org/officeDocument/2006/relationships/video" Target="../media/media3.mp4"/><Relationship Id="rId9" Type="http://schemas.openxmlformats.org/officeDocument/2006/relationships/image" Target="../media/image1259.png"/><Relationship Id="rId13" Type="http://schemas.openxmlformats.org/officeDocument/2006/relationships/image" Target="../media/image1470.png"/><Relationship Id="rId18" Type="http://schemas.openxmlformats.org/officeDocument/2006/relationships/customXml" Target="../ink/ink1441.xml"/><Relationship Id="rId39" Type="http://schemas.openxmlformats.org/officeDocument/2006/relationships/image" Target="../media/image1483.png"/><Relationship Id="rId34" Type="http://schemas.openxmlformats.org/officeDocument/2006/relationships/customXml" Target="../ink/ink1449.xml"/><Relationship Id="rId50" Type="http://schemas.openxmlformats.org/officeDocument/2006/relationships/customXml" Target="../ink/ink1457.xml"/><Relationship Id="rId55" Type="http://schemas.openxmlformats.org/officeDocument/2006/relationships/image" Target="../media/image1491.png"/><Relationship Id="rId76" Type="http://schemas.openxmlformats.org/officeDocument/2006/relationships/customXml" Target="../ink/ink1470.xml"/><Relationship Id="rId97" Type="http://schemas.openxmlformats.org/officeDocument/2006/relationships/image" Target="../media/image1512.png"/><Relationship Id="rId7" Type="http://schemas.openxmlformats.org/officeDocument/2006/relationships/image" Target="../media/image1076.jpeg"/><Relationship Id="rId71" Type="http://schemas.openxmlformats.org/officeDocument/2006/relationships/image" Target="../media/image1499.png"/><Relationship Id="rId92" Type="http://schemas.openxmlformats.org/officeDocument/2006/relationships/customXml" Target="../ink/ink1478.xml"/><Relationship Id="rId2" Type="http://schemas.openxmlformats.org/officeDocument/2006/relationships/video" Target="../media/media2.mp4"/><Relationship Id="rId29" Type="http://schemas.openxmlformats.org/officeDocument/2006/relationships/image" Target="../media/image1478.png"/><Relationship Id="rId24" Type="http://schemas.openxmlformats.org/officeDocument/2006/relationships/customXml" Target="../ink/ink1444.xml"/><Relationship Id="rId40" Type="http://schemas.openxmlformats.org/officeDocument/2006/relationships/customXml" Target="../ink/ink1452.xml"/><Relationship Id="rId45" Type="http://schemas.openxmlformats.org/officeDocument/2006/relationships/image" Target="../media/image1486.png"/><Relationship Id="rId66" Type="http://schemas.openxmlformats.org/officeDocument/2006/relationships/customXml" Target="../ink/ink1465.xml"/><Relationship Id="rId87" Type="http://schemas.openxmlformats.org/officeDocument/2006/relationships/image" Target="../media/image1507.png"/><Relationship Id="rId61" Type="http://schemas.openxmlformats.org/officeDocument/2006/relationships/image" Target="../media/image1494.png"/><Relationship Id="rId82" Type="http://schemas.openxmlformats.org/officeDocument/2006/relationships/customXml" Target="../ink/ink1473.xml"/><Relationship Id="rId19" Type="http://schemas.openxmlformats.org/officeDocument/2006/relationships/image" Target="../media/image1473.png"/><Relationship Id="rId14" Type="http://schemas.openxmlformats.org/officeDocument/2006/relationships/customXml" Target="../ink/ink1439.xml"/><Relationship Id="rId30" Type="http://schemas.openxmlformats.org/officeDocument/2006/relationships/customXml" Target="../ink/ink1447.xml"/><Relationship Id="rId35" Type="http://schemas.openxmlformats.org/officeDocument/2006/relationships/image" Target="../media/image1481.png"/><Relationship Id="rId56" Type="http://schemas.openxmlformats.org/officeDocument/2006/relationships/customXml" Target="../ink/ink1460.xml"/><Relationship Id="rId77" Type="http://schemas.openxmlformats.org/officeDocument/2006/relationships/image" Target="../media/image1502.png"/><Relationship Id="rId100" Type="http://schemas.openxmlformats.org/officeDocument/2006/relationships/customXml" Target="../ink/ink1482.xml"/><Relationship Id="rId8" Type="http://schemas.openxmlformats.org/officeDocument/2006/relationships/image" Target="../media/image1077.png"/><Relationship Id="rId51" Type="http://schemas.openxmlformats.org/officeDocument/2006/relationships/image" Target="../media/image1489.png"/><Relationship Id="rId72" Type="http://schemas.openxmlformats.org/officeDocument/2006/relationships/customXml" Target="../ink/ink1468.xml"/><Relationship Id="rId93" Type="http://schemas.openxmlformats.org/officeDocument/2006/relationships/image" Target="../media/image1510.png"/><Relationship Id="rId98" Type="http://schemas.openxmlformats.org/officeDocument/2006/relationships/customXml" Target="../ink/ink1481.xml"/><Relationship Id="rId3" Type="http://schemas.microsoft.com/office/2007/relationships/media" Target="../media/media3.mp4"/></Relationships>
</file>

<file path=ppt/slides/_rels/slide1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571.png"/><Relationship Id="rId21" Type="http://schemas.openxmlformats.org/officeDocument/2006/relationships/image" Target="../media/image1523.png"/><Relationship Id="rId42" Type="http://schemas.openxmlformats.org/officeDocument/2006/relationships/customXml" Target="../ink/ink1499.xml"/><Relationship Id="rId63" Type="http://schemas.openxmlformats.org/officeDocument/2006/relationships/image" Target="../media/image1544.png"/><Relationship Id="rId84" Type="http://schemas.openxmlformats.org/officeDocument/2006/relationships/customXml" Target="../ink/ink1520.xml"/><Relationship Id="rId138" Type="http://schemas.openxmlformats.org/officeDocument/2006/relationships/customXml" Target="../ink/ink1547.xml"/><Relationship Id="rId159" Type="http://schemas.openxmlformats.org/officeDocument/2006/relationships/image" Target="../media/image1592.png"/><Relationship Id="rId170" Type="http://schemas.openxmlformats.org/officeDocument/2006/relationships/customXml" Target="../ink/ink1563.xml"/><Relationship Id="rId191" Type="http://schemas.openxmlformats.org/officeDocument/2006/relationships/image" Target="../media/image1608.png"/><Relationship Id="rId107" Type="http://schemas.openxmlformats.org/officeDocument/2006/relationships/image" Target="../media/image1566.png"/><Relationship Id="rId11" Type="http://schemas.openxmlformats.org/officeDocument/2006/relationships/image" Target="../media/image1518.png"/><Relationship Id="rId32" Type="http://schemas.openxmlformats.org/officeDocument/2006/relationships/customXml" Target="../ink/ink1494.xml"/><Relationship Id="rId53" Type="http://schemas.openxmlformats.org/officeDocument/2006/relationships/image" Target="../media/image1539.png"/><Relationship Id="rId74" Type="http://schemas.openxmlformats.org/officeDocument/2006/relationships/customXml" Target="../ink/ink1515.xml"/><Relationship Id="rId128" Type="http://schemas.openxmlformats.org/officeDocument/2006/relationships/customXml" Target="../ink/ink1542.xml"/><Relationship Id="rId149" Type="http://schemas.openxmlformats.org/officeDocument/2006/relationships/image" Target="../media/image1587.png"/><Relationship Id="rId5" Type="http://schemas.openxmlformats.org/officeDocument/2006/relationships/slideLayout" Target="../slideLayouts/slideLayout7.xml"/><Relationship Id="rId95" Type="http://schemas.openxmlformats.org/officeDocument/2006/relationships/image" Target="../media/image1560.png"/><Relationship Id="rId160" Type="http://schemas.openxmlformats.org/officeDocument/2006/relationships/customXml" Target="../ink/ink1558.xml"/><Relationship Id="rId181" Type="http://schemas.openxmlformats.org/officeDocument/2006/relationships/image" Target="../media/image1603.png"/><Relationship Id="rId22" Type="http://schemas.openxmlformats.org/officeDocument/2006/relationships/customXml" Target="../ink/ink1489.xml"/><Relationship Id="rId43" Type="http://schemas.openxmlformats.org/officeDocument/2006/relationships/image" Target="../media/image1534.png"/><Relationship Id="rId64" Type="http://schemas.openxmlformats.org/officeDocument/2006/relationships/customXml" Target="../ink/ink1510.xml"/><Relationship Id="rId118" Type="http://schemas.openxmlformats.org/officeDocument/2006/relationships/customXml" Target="../ink/ink1537.xml"/><Relationship Id="rId139" Type="http://schemas.openxmlformats.org/officeDocument/2006/relationships/image" Target="../media/image1582.png"/><Relationship Id="rId85" Type="http://schemas.openxmlformats.org/officeDocument/2006/relationships/image" Target="../media/image1555.png"/><Relationship Id="rId150" Type="http://schemas.openxmlformats.org/officeDocument/2006/relationships/customXml" Target="../ink/ink1553.xml"/><Relationship Id="rId171" Type="http://schemas.openxmlformats.org/officeDocument/2006/relationships/image" Target="../media/image1598.png"/><Relationship Id="rId192" Type="http://schemas.openxmlformats.org/officeDocument/2006/relationships/customXml" Target="../ink/ink1574.xml"/><Relationship Id="rId12" Type="http://schemas.openxmlformats.org/officeDocument/2006/relationships/customXml" Target="../ink/ink1484.xml"/><Relationship Id="rId33" Type="http://schemas.openxmlformats.org/officeDocument/2006/relationships/image" Target="../media/image1529.png"/><Relationship Id="rId108" Type="http://schemas.openxmlformats.org/officeDocument/2006/relationships/customXml" Target="../ink/ink1532.xml"/><Relationship Id="rId129" Type="http://schemas.openxmlformats.org/officeDocument/2006/relationships/image" Target="../media/image1577.png"/><Relationship Id="rId54" Type="http://schemas.openxmlformats.org/officeDocument/2006/relationships/customXml" Target="../ink/ink1505.xml"/><Relationship Id="rId75" Type="http://schemas.openxmlformats.org/officeDocument/2006/relationships/image" Target="../media/image1550.png"/><Relationship Id="rId96" Type="http://schemas.openxmlformats.org/officeDocument/2006/relationships/customXml" Target="../ink/ink1526.xml"/><Relationship Id="rId140" Type="http://schemas.openxmlformats.org/officeDocument/2006/relationships/customXml" Target="../ink/ink1548.xml"/><Relationship Id="rId161" Type="http://schemas.openxmlformats.org/officeDocument/2006/relationships/image" Target="../media/image1593.png"/><Relationship Id="rId182" Type="http://schemas.openxmlformats.org/officeDocument/2006/relationships/customXml" Target="../ink/ink1569.xml"/><Relationship Id="rId6" Type="http://schemas.openxmlformats.org/officeDocument/2006/relationships/notesSlide" Target="../notesSlides/notesSlide7.xml"/><Relationship Id="rId23" Type="http://schemas.openxmlformats.org/officeDocument/2006/relationships/image" Target="../media/image1524.png"/><Relationship Id="rId119" Type="http://schemas.openxmlformats.org/officeDocument/2006/relationships/image" Target="../media/image1572.png"/><Relationship Id="rId44" Type="http://schemas.openxmlformats.org/officeDocument/2006/relationships/customXml" Target="../ink/ink1500.xml"/><Relationship Id="rId65" Type="http://schemas.openxmlformats.org/officeDocument/2006/relationships/image" Target="../media/image1545.png"/><Relationship Id="rId86" Type="http://schemas.openxmlformats.org/officeDocument/2006/relationships/customXml" Target="../ink/ink1521.xml"/><Relationship Id="rId130" Type="http://schemas.openxmlformats.org/officeDocument/2006/relationships/customXml" Target="../ink/ink1543.xml"/><Relationship Id="rId151" Type="http://schemas.openxmlformats.org/officeDocument/2006/relationships/image" Target="../media/image1588.png"/><Relationship Id="rId172" Type="http://schemas.openxmlformats.org/officeDocument/2006/relationships/customXml" Target="../ink/ink1564.xml"/><Relationship Id="rId193" Type="http://schemas.openxmlformats.org/officeDocument/2006/relationships/image" Target="../media/image1609.png"/><Relationship Id="rId13" Type="http://schemas.openxmlformats.org/officeDocument/2006/relationships/image" Target="../media/image1519.png"/><Relationship Id="rId109" Type="http://schemas.openxmlformats.org/officeDocument/2006/relationships/image" Target="../media/image1567.png"/><Relationship Id="rId34" Type="http://schemas.openxmlformats.org/officeDocument/2006/relationships/customXml" Target="../ink/ink1495.xml"/><Relationship Id="rId55" Type="http://schemas.openxmlformats.org/officeDocument/2006/relationships/image" Target="../media/image1540.png"/><Relationship Id="rId76" Type="http://schemas.openxmlformats.org/officeDocument/2006/relationships/customXml" Target="../ink/ink1516.xml"/><Relationship Id="rId97" Type="http://schemas.openxmlformats.org/officeDocument/2006/relationships/image" Target="../media/image1561.png"/><Relationship Id="rId120" Type="http://schemas.openxmlformats.org/officeDocument/2006/relationships/customXml" Target="../ink/ink1538.xml"/><Relationship Id="rId141" Type="http://schemas.openxmlformats.org/officeDocument/2006/relationships/image" Target="../media/image1583.png"/><Relationship Id="rId7" Type="http://schemas.openxmlformats.org/officeDocument/2006/relationships/image" Target="../media/image1260.jpeg"/><Relationship Id="rId162" Type="http://schemas.openxmlformats.org/officeDocument/2006/relationships/customXml" Target="../ink/ink1559.xml"/><Relationship Id="rId183" Type="http://schemas.openxmlformats.org/officeDocument/2006/relationships/image" Target="../media/image1604.png"/><Relationship Id="rId2" Type="http://schemas.openxmlformats.org/officeDocument/2006/relationships/video" Target="../media/media4.mp4"/><Relationship Id="rId29" Type="http://schemas.openxmlformats.org/officeDocument/2006/relationships/image" Target="../media/image1527.png"/><Relationship Id="rId24" Type="http://schemas.openxmlformats.org/officeDocument/2006/relationships/customXml" Target="../ink/ink1490.xml"/><Relationship Id="rId40" Type="http://schemas.openxmlformats.org/officeDocument/2006/relationships/customXml" Target="../ink/ink1498.xml"/><Relationship Id="rId45" Type="http://schemas.openxmlformats.org/officeDocument/2006/relationships/image" Target="../media/image1535.png"/><Relationship Id="rId66" Type="http://schemas.openxmlformats.org/officeDocument/2006/relationships/customXml" Target="../ink/ink1511.xml"/><Relationship Id="rId87" Type="http://schemas.openxmlformats.org/officeDocument/2006/relationships/image" Target="../media/image1556.png"/><Relationship Id="rId110" Type="http://schemas.openxmlformats.org/officeDocument/2006/relationships/customXml" Target="../ink/ink1533.xml"/><Relationship Id="rId115" Type="http://schemas.openxmlformats.org/officeDocument/2006/relationships/image" Target="../media/image1570.png"/><Relationship Id="rId131" Type="http://schemas.openxmlformats.org/officeDocument/2006/relationships/image" Target="../media/image1578.png"/><Relationship Id="rId136" Type="http://schemas.openxmlformats.org/officeDocument/2006/relationships/customXml" Target="../ink/ink1546.xml"/><Relationship Id="rId157" Type="http://schemas.openxmlformats.org/officeDocument/2006/relationships/image" Target="../media/image1591.png"/><Relationship Id="rId178" Type="http://schemas.openxmlformats.org/officeDocument/2006/relationships/customXml" Target="../ink/ink1567.xml"/><Relationship Id="rId61" Type="http://schemas.openxmlformats.org/officeDocument/2006/relationships/image" Target="../media/image1543.png"/><Relationship Id="rId82" Type="http://schemas.openxmlformats.org/officeDocument/2006/relationships/customXml" Target="../ink/ink1519.xml"/><Relationship Id="rId152" Type="http://schemas.openxmlformats.org/officeDocument/2006/relationships/customXml" Target="../ink/ink1554.xml"/><Relationship Id="rId173" Type="http://schemas.openxmlformats.org/officeDocument/2006/relationships/image" Target="../media/image1599.png"/><Relationship Id="rId194" Type="http://schemas.openxmlformats.org/officeDocument/2006/relationships/customXml" Target="../ink/ink1575.xml"/><Relationship Id="rId199" Type="http://schemas.openxmlformats.org/officeDocument/2006/relationships/image" Target="../media/image1612.png"/><Relationship Id="rId203" Type="http://schemas.openxmlformats.org/officeDocument/2006/relationships/image" Target="../media/image1614.png"/><Relationship Id="rId19" Type="http://schemas.openxmlformats.org/officeDocument/2006/relationships/image" Target="../media/image1522.png"/><Relationship Id="rId14" Type="http://schemas.openxmlformats.org/officeDocument/2006/relationships/customXml" Target="../ink/ink1485.xml"/><Relationship Id="rId30" Type="http://schemas.openxmlformats.org/officeDocument/2006/relationships/customXml" Target="../ink/ink1493.xml"/><Relationship Id="rId35" Type="http://schemas.openxmlformats.org/officeDocument/2006/relationships/image" Target="../media/image1530.png"/><Relationship Id="rId56" Type="http://schemas.openxmlformats.org/officeDocument/2006/relationships/customXml" Target="../ink/ink1506.xml"/><Relationship Id="rId77" Type="http://schemas.openxmlformats.org/officeDocument/2006/relationships/image" Target="../media/image1551.png"/><Relationship Id="rId100" Type="http://schemas.openxmlformats.org/officeDocument/2006/relationships/customXml" Target="../ink/ink1528.xml"/><Relationship Id="rId105" Type="http://schemas.openxmlformats.org/officeDocument/2006/relationships/image" Target="../media/image1565.png"/><Relationship Id="rId126" Type="http://schemas.openxmlformats.org/officeDocument/2006/relationships/customXml" Target="../ink/ink1541.xml"/><Relationship Id="rId147" Type="http://schemas.openxmlformats.org/officeDocument/2006/relationships/image" Target="../media/image1586.png"/><Relationship Id="rId168" Type="http://schemas.openxmlformats.org/officeDocument/2006/relationships/customXml" Target="../ink/ink1562.xml"/><Relationship Id="rId8" Type="http://schemas.openxmlformats.org/officeDocument/2006/relationships/image" Target="../media/image1420.png"/><Relationship Id="rId51" Type="http://schemas.openxmlformats.org/officeDocument/2006/relationships/image" Target="../media/image1538.png"/><Relationship Id="rId72" Type="http://schemas.openxmlformats.org/officeDocument/2006/relationships/customXml" Target="../ink/ink1514.xml"/><Relationship Id="rId93" Type="http://schemas.openxmlformats.org/officeDocument/2006/relationships/image" Target="../media/image1559.png"/><Relationship Id="rId98" Type="http://schemas.openxmlformats.org/officeDocument/2006/relationships/customXml" Target="../ink/ink1527.xml"/><Relationship Id="rId121" Type="http://schemas.openxmlformats.org/officeDocument/2006/relationships/image" Target="../media/image1573.png"/><Relationship Id="rId142" Type="http://schemas.openxmlformats.org/officeDocument/2006/relationships/customXml" Target="../ink/ink1549.xml"/><Relationship Id="rId163" Type="http://schemas.openxmlformats.org/officeDocument/2006/relationships/image" Target="../media/image1594.png"/><Relationship Id="rId184" Type="http://schemas.openxmlformats.org/officeDocument/2006/relationships/customXml" Target="../ink/ink1570.xml"/><Relationship Id="rId189" Type="http://schemas.openxmlformats.org/officeDocument/2006/relationships/image" Target="../media/image1607.png"/><Relationship Id="rId3" Type="http://schemas.microsoft.com/office/2007/relationships/media" Target="../media/media5.mp4"/><Relationship Id="rId25" Type="http://schemas.openxmlformats.org/officeDocument/2006/relationships/image" Target="../media/image1525.png"/><Relationship Id="rId46" Type="http://schemas.openxmlformats.org/officeDocument/2006/relationships/customXml" Target="../ink/ink1501.xml"/><Relationship Id="rId67" Type="http://schemas.openxmlformats.org/officeDocument/2006/relationships/image" Target="../media/image1546.png"/><Relationship Id="rId116" Type="http://schemas.openxmlformats.org/officeDocument/2006/relationships/customXml" Target="../ink/ink1536.xml"/><Relationship Id="rId137" Type="http://schemas.openxmlformats.org/officeDocument/2006/relationships/image" Target="../media/image1581.png"/><Relationship Id="rId158" Type="http://schemas.openxmlformats.org/officeDocument/2006/relationships/customXml" Target="../ink/ink1557.xml"/><Relationship Id="rId20" Type="http://schemas.openxmlformats.org/officeDocument/2006/relationships/customXml" Target="../ink/ink1488.xml"/><Relationship Id="rId41" Type="http://schemas.openxmlformats.org/officeDocument/2006/relationships/image" Target="../media/image1533.png"/><Relationship Id="rId62" Type="http://schemas.openxmlformats.org/officeDocument/2006/relationships/customXml" Target="../ink/ink1509.xml"/><Relationship Id="rId83" Type="http://schemas.openxmlformats.org/officeDocument/2006/relationships/image" Target="../media/image1554.png"/><Relationship Id="rId88" Type="http://schemas.openxmlformats.org/officeDocument/2006/relationships/customXml" Target="../ink/ink1522.xml"/><Relationship Id="rId111" Type="http://schemas.openxmlformats.org/officeDocument/2006/relationships/image" Target="../media/image1568.png"/><Relationship Id="rId132" Type="http://schemas.openxmlformats.org/officeDocument/2006/relationships/customXml" Target="../ink/ink1544.xml"/><Relationship Id="rId153" Type="http://schemas.openxmlformats.org/officeDocument/2006/relationships/image" Target="../media/image1589.png"/><Relationship Id="rId174" Type="http://schemas.openxmlformats.org/officeDocument/2006/relationships/customXml" Target="../ink/ink1565.xml"/><Relationship Id="rId179" Type="http://schemas.openxmlformats.org/officeDocument/2006/relationships/image" Target="../media/image1602.png"/><Relationship Id="rId195" Type="http://schemas.openxmlformats.org/officeDocument/2006/relationships/image" Target="../media/image1610.png"/><Relationship Id="rId190" Type="http://schemas.openxmlformats.org/officeDocument/2006/relationships/customXml" Target="../ink/ink1573.xml"/><Relationship Id="rId15" Type="http://schemas.openxmlformats.org/officeDocument/2006/relationships/image" Target="../media/image1520.png"/><Relationship Id="rId36" Type="http://schemas.openxmlformats.org/officeDocument/2006/relationships/customXml" Target="../ink/ink1496.xml"/><Relationship Id="rId57" Type="http://schemas.openxmlformats.org/officeDocument/2006/relationships/image" Target="../media/image1541.png"/><Relationship Id="rId106" Type="http://schemas.openxmlformats.org/officeDocument/2006/relationships/customXml" Target="../ink/ink1531.xml"/><Relationship Id="rId127" Type="http://schemas.openxmlformats.org/officeDocument/2006/relationships/image" Target="../media/image1576.png"/><Relationship Id="rId10" Type="http://schemas.openxmlformats.org/officeDocument/2006/relationships/customXml" Target="../ink/ink1483.xml"/><Relationship Id="rId31" Type="http://schemas.openxmlformats.org/officeDocument/2006/relationships/image" Target="../media/image1528.png"/><Relationship Id="rId52" Type="http://schemas.openxmlformats.org/officeDocument/2006/relationships/customXml" Target="../ink/ink1504.xml"/><Relationship Id="rId73" Type="http://schemas.openxmlformats.org/officeDocument/2006/relationships/image" Target="../media/image1549.png"/><Relationship Id="rId78" Type="http://schemas.openxmlformats.org/officeDocument/2006/relationships/customXml" Target="../ink/ink1517.xml"/><Relationship Id="rId94" Type="http://schemas.openxmlformats.org/officeDocument/2006/relationships/customXml" Target="../ink/ink1525.xml"/><Relationship Id="rId99" Type="http://schemas.openxmlformats.org/officeDocument/2006/relationships/image" Target="../media/image1562.png"/><Relationship Id="rId101" Type="http://schemas.openxmlformats.org/officeDocument/2006/relationships/image" Target="../media/image1563.png"/><Relationship Id="rId122" Type="http://schemas.openxmlformats.org/officeDocument/2006/relationships/customXml" Target="../ink/ink1539.xml"/><Relationship Id="rId143" Type="http://schemas.openxmlformats.org/officeDocument/2006/relationships/image" Target="../media/image1584.png"/><Relationship Id="rId148" Type="http://schemas.openxmlformats.org/officeDocument/2006/relationships/customXml" Target="../ink/ink1552.xml"/><Relationship Id="rId164" Type="http://schemas.openxmlformats.org/officeDocument/2006/relationships/customXml" Target="../ink/ink1560.xml"/><Relationship Id="rId169" Type="http://schemas.openxmlformats.org/officeDocument/2006/relationships/image" Target="../media/image1597.png"/><Relationship Id="rId185" Type="http://schemas.openxmlformats.org/officeDocument/2006/relationships/image" Target="../media/image1605.png"/><Relationship Id="rId4" Type="http://schemas.openxmlformats.org/officeDocument/2006/relationships/video" Target="../media/media5.mp4"/><Relationship Id="rId9" Type="http://schemas.openxmlformats.org/officeDocument/2006/relationships/image" Target="../media/image1466.png"/><Relationship Id="rId180" Type="http://schemas.openxmlformats.org/officeDocument/2006/relationships/customXml" Target="../ink/ink1568.xml"/><Relationship Id="rId26" Type="http://schemas.openxmlformats.org/officeDocument/2006/relationships/customXml" Target="../ink/ink1491.xml"/><Relationship Id="rId47" Type="http://schemas.openxmlformats.org/officeDocument/2006/relationships/image" Target="../media/image1536.png"/><Relationship Id="rId68" Type="http://schemas.openxmlformats.org/officeDocument/2006/relationships/customXml" Target="../ink/ink1512.xml"/><Relationship Id="rId89" Type="http://schemas.openxmlformats.org/officeDocument/2006/relationships/image" Target="../media/image1557.png"/><Relationship Id="rId112" Type="http://schemas.openxmlformats.org/officeDocument/2006/relationships/customXml" Target="../ink/ink1534.xml"/><Relationship Id="rId133" Type="http://schemas.openxmlformats.org/officeDocument/2006/relationships/image" Target="../media/image1579.png"/><Relationship Id="rId154" Type="http://schemas.openxmlformats.org/officeDocument/2006/relationships/customXml" Target="../ink/ink1555.xml"/><Relationship Id="rId175" Type="http://schemas.openxmlformats.org/officeDocument/2006/relationships/image" Target="../media/image1600.png"/><Relationship Id="rId196" Type="http://schemas.openxmlformats.org/officeDocument/2006/relationships/customXml" Target="../ink/ink1576.xml"/><Relationship Id="rId200" Type="http://schemas.openxmlformats.org/officeDocument/2006/relationships/customXml" Target="../ink/ink1578.xml"/><Relationship Id="rId16" Type="http://schemas.openxmlformats.org/officeDocument/2006/relationships/customXml" Target="../ink/ink1486.xml"/><Relationship Id="rId37" Type="http://schemas.openxmlformats.org/officeDocument/2006/relationships/image" Target="../media/image1531.png"/><Relationship Id="rId58" Type="http://schemas.openxmlformats.org/officeDocument/2006/relationships/customXml" Target="../ink/ink1507.xml"/><Relationship Id="rId79" Type="http://schemas.openxmlformats.org/officeDocument/2006/relationships/image" Target="../media/image1552.png"/><Relationship Id="rId102" Type="http://schemas.openxmlformats.org/officeDocument/2006/relationships/customXml" Target="../ink/ink1529.xml"/><Relationship Id="rId123" Type="http://schemas.openxmlformats.org/officeDocument/2006/relationships/image" Target="../media/image1574.png"/><Relationship Id="rId144" Type="http://schemas.openxmlformats.org/officeDocument/2006/relationships/customXml" Target="../ink/ink1550.xml"/><Relationship Id="rId90" Type="http://schemas.openxmlformats.org/officeDocument/2006/relationships/customXml" Target="../ink/ink1523.xml"/><Relationship Id="rId165" Type="http://schemas.openxmlformats.org/officeDocument/2006/relationships/image" Target="../media/image1595.png"/><Relationship Id="rId186" Type="http://schemas.openxmlformats.org/officeDocument/2006/relationships/customXml" Target="../ink/ink1571.xml"/><Relationship Id="rId27" Type="http://schemas.openxmlformats.org/officeDocument/2006/relationships/image" Target="../media/image1526.png"/><Relationship Id="rId48" Type="http://schemas.openxmlformats.org/officeDocument/2006/relationships/customXml" Target="../ink/ink1502.xml"/><Relationship Id="rId69" Type="http://schemas.openxmlformats.org/officeDocument/2006/relationships/image" Target="../media/image1547.png"/><Relationship Id="rId113" Type="http://schemas.openxmlformats.org/officeDocument/2006/relationships/image" Target="../media/image1569.png"/><Relationship Id="rId134" Type="http://schemas.openxmlformats.org/officeDocument/2006/relationships/customXml" Target="../ink/ink1545.xml"/><Relationship Id="rId80" Type="http://schemas.openxmlformats.org/officeDocument/2006/relationships/customXml" Target="../ink/ink1518.xml"/><Relationship Id="rId155" Type="http://schemas.openxmlformats.org/officeDocument/2006/relationships/image" Target="../media/image1590.png"/><Relationship Id="rId176" Type="http://schemas.openxmlformats.org/officeDocument/2006/relationships/customXml" Target="../ink/ink1566.xml"/><Relationship Id="rId197" Type="http://schemas.openxmlformats.org/officeDocument/2006/relationships/image" Target="../media/image1611.png"/><Relationship Id="rId201" Type="http://schemas.openxmlformats.org/officeDocument/2006/relationships/image" Target="../media/image1613.png"/><Relationship Id="rId17" Type="http://schemas.openxmlformats.org/officeDocument/2006/relationships/image" Target="../media/image1521.png"/><Relationship Id="rId38" Type="http://schemas.openxmlformats.org/officeDocument/2006/relationships/customXml" Target="../ink/ink1497.xml"/><Relationship Id="rId59" Type="http://schemas.openxmlformats.org/officeDocument/2006/relationships/image" Target="../media/image1542.png"/><Relationship Id="rId103" Type="http://schemas.openxmlformats.org/officeDocument/2006/relationships/image" Target="../media/image1564.png"/><Relationship Id="rId124" Type="http://schemas.openxmlformats.org/officeDocument/2006/relationships/customXml" Target="../ink/ink1540.xml"/><Relationship Id="rId70" Type="http://schemas.openxmlformats.org/officeDocument/2006/relationships/customXml" Target="../ink/ink1513.xml"/><Relationship Id="rId91" Type="http://schemas.openxmlformats.org/officeDocument/2006/relationships/image" Target="../media/image1558.png"/><Relationship Id="rId145" Type="http://schemas.openxmlformats.org/officeDocument/2006/relationships/image" Target="../media/image1585.png"/><Relationship Id="rId166" Type="http://schemas.openxmlformats.org/officeDocument/2006/relationships/customXml" Target="../ink/ink1561.xml"/><Relationship Id="rId187" Type="http://schemas.openxmlformats.org/officeDocument/2006/relationships/image" Target="../media/image1606.png"/><Relationship Id="rId1" Type="http://schemas.microsoft.com/office/2007/relationships/media" Target="../media/media4.mp4"/><Relationship Id="rId28" Type="http://schemas.openxmlformats.org/officeDocument/2006/relationships/customXml" Target="../ink/ink1492.xml"/><Relationship Id="rId49" Type="http://schemas.openxmlformats.org/officeDocument/2006/relationships/image" Target="../media/image1537.png"/><Relationship Id="rId114" Type="http://schemas.openxmlformats.org/officeDocument/2006/relationships/customXml" Target="../ink/ink1535.xml"/><Relationship Id="rId60" Type="http://schemas.openxmlformats.org/officeDocument/2006/relationships/customXml" Target="../ink/ink1508.xml"/><Relationship Id="rId81" Type="http://schemas.openxmlformats.org/officeDocument/2006/relationships/image" Target="../media/image1553.png"/><Relationship Id="rId135" Type="http://schemas.openxmlformats.org/officeDocument/2006/relationships/image" Target="../media/image1580.png"/><Relationship Id="rId156" Type="http://schemas.openxmlformats.org/officeDocument/2006/relationships/customXml" Target="../ink/ink1556.xml"/><Relationship Id="rId177" Type="http://schemas.openxmlformats.org/officeDocument/2006/relationships/image" Target="../media/image1601.png"/><Relationship Id="rId198" Type="http://schemas.openxmlformats.org/officeDocument/2006/relationships/customXml" Target="../ink/ink1577.xml"/><Relationship Id="rId202" Type="http://schemas.openxmlformats.org/officeDocument/2006/relationships/customXml" Target="../ink/ink1579.xml"/><Relationship Id="rId18" Type="http://schemas.openxmlformats.org/officeDocument/2006/relationships/customXml" Target="../ink/ink1487.xml"/><Relationship Id="rId39" Type="http://schemas.openxmlformats.org/officeDocument/2006/relationships/image" Target="../media/image1532.png"/><Relationship Id="rId50" Type="http://schemas.openxmlformats.org/officeDocument/2006/relationships/customXml" Target="../ink/ink1503.xml"/><Relationship Id="rId104" Type="http://schemas.openxmlformats.org/officeDocument/2006/relationships/customXml" Target="../ink/ink1530.xml"/><Relationship Id="rId125" Type="http://schemas.openxmlformats.org/officeDocument/2006/relationships/image" Target="../media/image1575.png"/><Relationship Id="rId146" Type="http://schemas.openxmlformats.org/officeDocument/2006/relationships/customXml" Target="../ink/ink1551.xml"/><Relationship Id="rId167" Type="http://schemas.openxmlformats.org/officeDocument/2006/relationships/image" Target="../media/image1596.png"/><Relationship Id="rId188" Type="http://schemas.openxmlformats.org/officeDocument/2006/relationships/customXml" Target="../ink/ink1572.xml"/><Relationship Id="rId71" Type="http://schemas.openxmlformats.org/officeDocument/2006/relationships/image" Target="../media/image1548.png"/><Relationship Id="rId92" Type="http://schemas.openxmlformats.org/officeDocument/2006/relationships/customXml" Target="../ink/ink1524.xml"/></Relationships>
</file>

<file path=ppt/slides/_rels/slide17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633.xml"/><Relationship Id="rId21" Type="http://schemas.openxmlformats.org/officeDocument/2006/relationships/customXml" Target="../ink/ink1585.xml"/><Relationship Id="rId42" Type="http://schemas.openxmlformats.org/officeDocument/2006/relationships/image" Target="../media/image1633.png"/><Relationship Id="rId63" Type="http://schemas.openxmlformats.org/officeDocument/2006/relationships/customXml" Target="../ink/ink1606.xml"/><Relationship Id="rId84" Type="http://schemas.openxmlformats.org/officeDocument/2006/relationships/image" Target="../media/image1654.png"/><Relationship Id="rId138" Type="http://schemas.openxmlformats.org/officeDocument/2006/relationships/image" Target="../media/image1681.png"/><Relationship Id="rId159" Type="http://schemas.openxmlformats.org/officeDocument/2006/relationships/customXml" Target="../ink/ink1654.xml"/><Relationship Id="rId170" Type="http://schemas.openxmlformats.org/officeDocument/2006/relationships/image" Target="../media/image1697.png"/><Relationship Id="rId107" Type="http://schemas.openxmlformats.org/officeDocument/2006/relationships/customXml" Target="../ink/ink1628.xml"/><Relationship Id="rId11" Type="http://schemas.openxmlformats.org/officeDocument/2006/relationships/customXml" Target="../ink/ink1580.xml"/><Relationship Id="rId32" Type="http://schemas.openxmlformats.org/officeDocument/2006/relationships/image" Target="../media/image1628.png"/><Relationship Id="rId53" Type="http://schemas.openxmlformats.org/officeDocument/2006/relationships/customXml" Target="../ink/ink1601.xml"/><Relationship Id="rId74" Type="http://schemas.openxmlformats.org/officeDocument/2006/relationships/image" Target="../media/image1649.png"/><Relationship Id="rId128" Type="http://schemas.openxmlformats.org/officeDocument/2006/relationships/image" Target="../media/image1676.png"/><Relationship Id="rId149" Type="http://schemas.openxmlformats.org/officeDocument/2006/relationships/customXml" Target="../ink/ink1649.xml"/><Relationship Id="rId5" Type="http://schemas.openxmlformats.org/officeDocument/2006/relationships/slideLayout" Target="../slideLayouts/slideLayout7.xml"/><Relationship Id="rId95" Type="http://schemas.openxmlformats.org/officeDocument/2006/relationships/customXml" Target="../ink/ink1622.xml"/><Relationship Id="rId160" Type="http://schemas.openxmlformats.org/officeDocument/2006/relationships/image" Target="../media/image1692.png"/><Relationship Id="rId22" Type="http://schemas.openxmlformats.org/officeDocument/2006/relationships/image" Target="../media/image1623.png"/><Relationship Id="rId43" Type="http://schemas.openxmlformats.org/officeDocument/2006/relationships/customXml" Target="../ink/ink1596.xml"/><Relationship Id="rId64" Type="http://schemas.openxmlformats.org/officeDocument/2006/relationships/image" Target="../media/image1644.png"/><Relationship Id="rId118" Type="http://schemas.openxmlformats.org/officeDocument/2006/relationships/image" Target="../media/image1671.png"/><Relationship Id="rId139" Type="http://schemas.openxmlformats.org/officeDocument/2006/relationships/customXml" Target="../ink/ink1644.xml"/><Relationship Id="rId85" Type="http://schemas.openxmlformats.org/officeDocument/2006/relationships/customXml" Target="../ink/ink1617.xml"/><Relationship Id="rId150" Type="http://schemas.openxmlformats.org/officeDocument/2006/relationships/image" Target="../media/image1687.png"/><Relationship Id="rId171" Type="http://schemas.openxmlformats.org/officeDocument/2006/relationships/customXml" Target="../ink/ink1660.xml"/><Relationship Id="rId12" Type="http://schemas.openxmlformats.org/officeDocument/2006/relationships/image" Target="../media/image1618.png"/><Relationship Id="rId33" Type="http://schemas.openxmlformats.org/officeDocument/2006/relationships/customXml" Target="../ink/ink1591.xml"/><Relationship Id="rId108" Type="http://schemas.openxmlformats.org/officeDocument/2006/relationships/image" Target="../media/image1666.png"/><Relationship Id="rId129" Type="http://schemas.openxmlformats.org/officeDocument/2006/relationships/customXml" Target="../ink/ink1639.xml"/><Relationship Id="rId54" Type="http://schemas.openxmlformats.org/officeDocument/2006/relationships/image" Target="../media/image1639.png"/><Relationship Id="rId75" Type="http://schemas.openxmlformats.org/officeDocument/2006/relationships/customXml" Target="../ink/ink1612.xml"/><Relationship Id="rId96" Type="http://schemas.openxmlformats.org/officeDocument/2006/relationships/image" Target="../media/image1660.png"/><Relationship Id="rId140" Type="http://schemas.openxmlformats.org/officeDocument/2006/relationships/image" Target="../media/image1682.png"/><Relationship Id="rId161" Type="http://schemas.openxmlformats.org/officeDocument/2006/relationships/customXml" Target="../ink/ink1655.xml"/><Relationship Id="rId1" Type="http://schemas.microsoft.com/office/2007/relationships/media" Target="../media/media6.gif"/><Relationship Id="rId6" Type="http://schemas.openxmlformats.org/officeDocument/2006/relationships/image" Target="../media/image1467.png"/><Relationship Id="rId23" Type="http://schemas.openxmlformats.org/officeDocument/2006/relationships/customXml" Target="../ink/ink1586.xml"/><Relationship Id="rId28" Type="http://schemas.openxmlformats.org/officeDocument/2006/relationships/image" Target="../media/image1626.png"/><Relationship Id="rId49" Type="http://schemas.openxmlformats.org/officeDocument/2006/relationships/customXml" Target="../ink/ink1599.xml"/><Relationship Id="rId114" Type="http://schemas.openxmlformats.org/officeDocument/2006/relationships/image" Target="../media/image1669.png"/><Relationship Id="rId119" Type="http://schemas.openxmlformats.org/officeDocument/2006/relationships/customXml" Target="../ink/ink1634.xml"/><Relationship Id="rId44" Type="http://schemas.openxmlformats.org/officeDocument/2006/relationships/image" Target="../media/image1634.png"/><Relationship Id="rId60" Type="http://schemas.openxmlformats.org/officeDocument/2006/relationships/image" Target="../media/image1642.png"/><Relationship Id="rId65" Type="http://schemas.openxmlformats.org/officeDocument/2006/relationships/customXml" Target="../ink/ink1607.xml"/><Relationship Id="rId81" Type="http://schemas.openxmlformats.org/officeDocument/2006/relationships/customXml" Target="../ink/ink1615.xml"/><Relationship Id="rId86" Type="http://schemas.openxmlformats.org/officeDocument/2006/relationships/image" Target="../media/image1655.png"/><Relationship Id="rId130" Type="http://schemas.openxmlformats.org/officeDocument/2006/relationships/image" Target="../media/image1677.png"/><Relationship Id="rId135" Type="http://schemas.openxmlformats.org/officeDocument/2006/relationships/customXml" Target="../ink/ink1642.xml"/><Relationship Id="rId151" Type="http://schemas.openxmlformats.org/officeDocument/2006/relationships/customXml" Target="../ink/ink1650.xml"/><Relationship Id="rId156" Type="http://schemas.openxmlformats.org/officeDocument/2006/relationships/image" Target="../media/image1690.png"/><Relationship Id="rId172" Type="http://schemas.openxmlformats.org/officeDocument/2006/relationships/image" Target="../media/image1698.png"/><Relationship Id="rId13" Type="http://schemas.openxmlformats.org/officeDocument/2006/relationships/customXml" Target="../ink/ink1581.xml"/><Relationship Id="rId18" Type="http://schemas.openxmlformats.org/officeDocument/2006/relationships/image" Target="../media/image1621.png"/><Relationship Id="rId39" Type="http://schemas.openxmlformats.org/officeDocument/2006/relationships/customXml" Target="../ink/ink1594.xml"/><Relationship Id="rId109" Type="http://schemas.openxmlformats.org/officeDocument/2006/relationships/customXml" Target="../ink/ink1629.xml"/><Relationship Id="rId34" Type="http://schemas.openxmlformats.org/officeDocument/2006/relationships/image" Target="../media/image1629.png"/><Relationship Id="rId50" Type="http://schemas.openxmlformats.org/officeDocument/2006/relationships/image" Target="../media/image1637.png"/><Relationship Id="rId55" Type="http://schemas.openxmlformats.org/officeDocument/2006/relationships/customXml" Target="../ink/ink1602.xml"/><Relationship Id="rId76" Type="http://schemas.openxmlformats.org/officeDocument/2006/relationships/image" Target="../media/image1650.png"/><Relationship Id="rId97" Type="http://schemas.openxmlformats.org/officeDocument/2006/relationships/customXml" Target="../ink/ink1623.xml"/><Relationship Id="rId104" Type="http://schemas.openxmlformats.org/officeDocument/2006/relationships/image" Target="../media/image1664.png"/><Relationship Id="rId120" Type="http://schemas.openxmlformats.org/officeDocument/2006/relationships/image" Target="../media/image1672.png"/><Relationship Id="rId125" Type="http://schemas.openxmlformats.org/officeDocument/2006/relationships/customXml" Target="../ink/ink1637.xml"/><Relationship Id="rId141" Type="http://schemas.openxmlformats.org/officeDocument/2006/relationships/customXml" Target="../ink/ink1645.xml"/><Relationship Id="rId146" Type="http://schemas.openxmlformats.org/officeDocument/2006/relationships/image" Target="../media/image1685.png"/><Relationship Id="rId167" Type="http://schemas.openxmlformats.org/officeDocument/2006/relationships/customXml" Target="../ink/ink1658.xml"/><Relationship Id="rId7" Type="http://schemas.openxmlformats.org/officeDocument/2006/relationships/oleObject" Target="../embeddings/oleObject10.bin"/><Relationship Id="rId71" Type="http://schemas.openxmlformats.org/officeDocument/2006/relationships/customXml" Target="../ink/ink1610.xml"/><Relationship Id="rId92" Type="http://schemas.openxmlformats.org/officeDocument/2006/relationships/image" Target="../media/image1658.png"/><Relationship Id="rId162" Type="http://schemas.openxmlformats.org/officeDocument/2006/relationships/image" Target="../media/image1693.png"/><Relationship Id="rId2" Type="http://schemas.openxmlformats.org/officeDocument/2006/relationships/video" Target="../media/media6.gif"/><Relationship Id="rId29" Type="http://schemas.openxmlformats.org/officeDocument/2006/relationships/customXml" Target="../ink/ink1589.xml"/><Relationship Id="rId24" Type="http://schemas.openxmlformats.org/officeDocument/2006/relationships/image" Target="../media/image1624.png"/><Relationship Id="rId40" Type="http://schemas.openxmlformats.org/officeDocument/2006/relationships/image" Target="../media/image1632.png"/><Relationship Id="rId45" Type="http://schemas.openxmlformats.org/officeDocument/2006/relationships/customXml" Target="../ink/ink1597.xml"/><Relationship Id="rId66" Type="http://schemas.openxmlformats.org/officeDocument/2006/relationships/image" Target="../media/image1645.png"/><Relationship Id="rId87" Type="http://schemas.openxmlformats.org/officeDocument/2006/relationships/customXml" Target="../ink/ink1618.xml"/><Relationship Id="rId110" Type="http://schemas.openxmlformats.org/officeDocument/2006/relationships/image" Target="../media/image1667.png"/><Relationship Id="rId115" Type="http://schemas.openxmlformats.org/officeDocument/2006/relationships/customXml" Target="../ink/ink1632.xml"/><Relationship Id="rId131" Type="http://schemas.openxmlformats.org/officeDocument/2006/relationships/customXml" Target="../ink/ink1640.xml"/><Relationship Id="rId136" Type="http://schemas.openxmlformats.org/officeDocument/2006/relationships/image" Target="../media/image1680.png"/><Relationship Id="rId157" Type="http://schemas.openxmlformats.org/officeDocument/2006/relationships/customXml" Target="../ink/ink1653.xml"/><Relationship Id="rId61" Type="http://schemas.openxmlformats.org/officeDocument/2006/relationships/customXml" Target="../ink/ink1605.xml"/><Relationship Id="rId82" Type="http://schemas.openxmlformats.org/officeDocument/2006/relationships/image" Target="../media/image1653.png"/><Relationship Id="rId152" Type="http://schemas.openxmlformats.org/officeDocument/2006/relationships/image" Target="../media/image1688.png"/><Relationship Id="rId173" Type="http://schemas.openxmlformats.org/officeDocument/2006/relationships/customXml" Target="../ink/ink1661.xml"/><Relationship Id="rId19" Type="http://schemas.openxmlformats.org/officeDocument/2006/relationships/customXml" Target="../ink/ink1584.xml"/><Relationship Id="rId14" Type="http://schemas.openxmlformats.org/officeDocument/2006/relationships/image" Target="../media/image1619.png"/><Relationship Id="rId30" Type="http://schemas.openxmlformats.org/officeDocument/2006/relationships/image" Target="../media/image1627.png"/><Relationship Id="rId35" Type="http://schemas.openxmlformats.org/officeDocument/2006/relationships/customXml" Target="../ink/ink1592.xml"/><Relationship Id="rId56" Type="http://schemas.openxmlformats.org/officeDocument/2006/relationships/image" Target="../media/image1640.png"/><Relationship Id="rId77" Type="http://schemas.openxmlformats.org/officeDocument/2006/relationships/customXml" Target="../ink/ink1613.xml"/><Relationship Id="rId100" Type="http://schemas.openxmlformats.org/officeDocument/2006/relationships/image" Target="../media/image1662.png"/><Relationship Id="rId105" Type="http://schemas.openxmlformats.org/officeDocument/2006/relationships/customXml" Target="../ink/ink1627.xml"/><Relationship Id="rId126" Type="http://schemas.openxmlformats.org/officeDocument/2006/relationships/image" Target="../media/image1675.png"/><Relationship Id="rId147" Type="http://schemas.openxmlformats.org/officeDocument/2006/relationships/customXml" Target="../ink/ink1648.xml"/><Relationship Id="rId168" Type="http://schemas.openxmlformats.org/officeDocument/2006/relationships/image" Target="../media/image1696.png"/><Relationship Id="rId8" Type="http://schemas.openxmlformats.org/officeDocument/2006/relationships/image" Target="../media/image1468.emf"/><Relationship Id="rId51" Type="http://schemas.openxmlformats.org/officeDocument/2006/relationships/customXml" Target="../ink/ink1600.xml"/><Relationship Id="rId72" Type="http://schemas.openxmlformats.org/officeDocument/2006/relationships/image" Target="../media/image1648.png"/><Relationship Id="rId93" Type="http://schemas.openxmlformats.org/officeDocument/2006/relationships/customXml" Target="../ink/ink1621.xml"/><Relationship Id="rId98" Type="http://schemas.openxmlformats.org/officeDocument/2006/relationships/image" Target="../media/image1661.png"/><Relationship Id="rId121" Type="http://schemas.openxmlformats.org/officeDocument/2006/relationships/customXml" Target="../ink/ink1635.xml"/><Relationship Id="rId142" Type="http://schemas.openxmlformats.org/officeDocument/2006/relationships/image" Target="../media/image1683.png"/><Relationship Id="rId163" Type="http://schemas.openxmlformats.org/officeDocument/2006/relationships/customXml" Target="../ink/ink1656.xml"/><Relationship Id="rId3" Type="http://schemas.microsoft.com/office/2007/relationships/media" Target="../media/media1.mp4"/><Relationship Id="rId25" Type="http://schemas.openxmlformats.org/officeDocument/2006/relationships/customXml" Target="../ink/ink1587.xml"/><Relationship Id="rId46" Type="http://schemas.openxmlformats.org/officeDocument/2006/relationships/image" Target="../media/image1635.png"/><Relationship Id="rId67" Type="http://schemas.openxmlformats.org/officeDocument/2006/relationships/customXml" Target="../ink/ink1608.xml"/><Relationship Id="rId116" Type="http://schemas.openxmlformats.org/officeDocument/2006/relationships/image" Target="../media/image1670.png"/><Relationship Id="rId137" Type="http://schemas.openxmlformats.org/officeDocument/2006/relationships/customXml" Target="../ink/ink1643.xml"/><Relationship Id="rId158" Type="http://schemas.openxmlformats.org/officeDocument/2006/relationships/image" Target="../media/image1691.png"/><Relationship Id="rId20" Type="http://schemas.openxmlformats.org/officeDocument/2006/relationships/image" Target="../media/image1622.png"/><Relationship Id="rId41" Type="http://schemas.openxmlformats.org/officeDocument/2006/relationships/customXml" Target="../ink/ink1595.xml"/><Relationship Id="rId62" Type="http://schemas.openxmlformats.org/officeDocument/2006/relationships/image" Target="../media/image1643.png"/><Relationship Id="rId83" Type="http://schemas.openxmlformats.org/officeDocument/2006/relationships/customXml" Target="../ink/ink1616.xml"/><Relationship Id="rId88" Type="http://schemas.openxmlformats.org/officeDocument/2006/relationships/image" Target="../media/image1656.png"/><Relationship Id="rId111" Type="http://schemas.openxmlformats.org/officeDocument/2006/relationships/customXml" Target="../ink/ink1630.xml"/><Relationship Id="rId132" Type="http://schemas.openxmlformats.org/officeDocument/2006/relationships/image" Target="../media/image1678.png"/><Relationship Id="rId153" Type="http://schemas.openxmlformats.org/officeDocument/2006/relationships/customXml" Target="../ink/ink1651.xml"/><Relationship Id="rId174" Type="http://schemas.openxmlformats.org/officeDocument/2006/relationships/image" Target="../media/image1699.png"/><Relationship Id="rId15" Type="http://schemas.openxmlformats.org/officeDocument/2006/relationships/customXml" Target="../ink/ink1582.xml"/><Relationship Id="rId36" Type="http://schemas.openxmlformats.org/officeDocument/2006/relationships/image" Target="../media/image1630.png"/><Relationship Id="rId57" Type="http://schemas.openxmlformats.org/officeDocument/2006/relationships/customXml" Target="../ink/ink1603.xml"/><Relationship Id="rId106" Type="http://schemas.openxmlformats.org/officeDocument/2006/relationships/image" Target="../media/image1665.png"/><Relationship Id="rId127" Type="http://schemas.openxmlformats.org/officeDocument/2006/relationships/customXml" Target="../ink/ink1638.xml"/><Relationship Id="rId10" Type="http://schemas.openxmlformats.org/officeDocument/2006/relationships/image" Target="../media/image1075.png"/><Relationship Id="rId31" Type="http://schemas.openxmlformats.org/officeDocument/2006/relationships/customXml" Target="../ink/ink1590.xml"/><Relationship Id="rId52" Type="http://schemas.openxmlformats.org/officeDocument/2006/relationships/image" Target="../media/image1638.png"/><Relationship Id="rId73" Type="http://schemas.openxmlformats.org/officeDocument/2006/relationships/customXml" Target="../ink/ink1611.xml"/><Relationship Id="rId78" Type="http://schemas.openxmlformats.org/officeDocument/2006/relationships/image" Target="../media/image1651.png"/><Relationship Id="rId94" Type="http://schemas.openxmlformats.org/officeDocument/2006/relationships/image" Target="../media/image1659.png"/><Relationship Id="rId99" Type="http://schemas.openxmlformats.org/officeDocument/2006/relationships/customXml" Target="../ink/ink1624.xml"/><Relationship Id="rId101" Type="http://schemas.openxmlformats.org/officeDocument/2006/relationships/customXml" Target="../ink/ink1625.xml"/><Relationship Id="rId122" Type="http://schemas.openxmlformats.org/officeDocument/2006/relationships/image" Target="../media/image1673.png"/><Relationship Id="rId143" Type="http://schemas.openxmlformats.org/officeDocument/2006/relationships/customXml" Target="../ink/ink1646.xml"/><Relationship Id="rId148" Type="http://schemas.openxmlformats.org/officeDocument/2006/relationships/image" Target="../media/image1686.png"/><Relationship Id="rId164" Type="http://schemas.openxmlformats.org/officeDocument/2006/relationships/image" Target="../media/image1694.png"/><Relationship Id="rId169" Type="http://schemas.openxmlformats.org/officeDocument/2006/relationships/customXml" Target="../ink/ink1659.xml"/><Relationship Id="rId4" Type="http://schemas.openxmlformats.org/officeDocument/2006/relationships/video" Target="../media/media1.mp4"/><Relationship Id="rId9" Type="http://schemas.openxmlformats.org/officeDocument/2006/relationships/image" Target="../media/image1515.png"/><Relationship Id="rId26" Type="http://schemas.openxmlformats.org/officeDocument/2006/relationships/image" Target="../media/image1625.png"/><Relationship Id="rId47" Type="http://schemas.openxmlformats.org/officeDocument/2006/relationships/customXml" Target="../ink/ink1598.xml"/><Relationship Id="rId68" Type="http://schemas.openxmlformats.org/officeDocument/2006/relationships/image" Target="../media/image1646.png"/><Relationship Id="rId89" Type="http://schemas.openxmlformats.org/officeDocument/2006/relationships/customXml" Target="../ink/ink1619.xml"/><Relationship Id="rId112" Type="http://schemas.openxmlformats.org/officeDocument/2006/relationships/image" Target="../media/image1668.png"/><Relationship Id="rId133" Type="http://schemas.openxmlformats.org/officeDocument/2006/relationships/customXml" Target="../ink/ink1641.xml"/><Relationship Id="rId154" Type="http://schemas.openxmlformats.org/officeDocument/2006/relationships/image" Target="../media/image1689.png"/><Relationship Id="rId16" Type="http://schemas.openxmlformats.org/officeDocument/2006/relationships/image" Target="../media/image1620.png"/><Relationship Id="rId37" Type="http://schemas.openxmlformats.org/officeDocument/2006/relationships/customXml" Target="../ink/ink1593.xml"/><Relationship Id="rId58" Type="http://schemas.openxmlformats.org/officeDocument/2006/relationships/image" Target="../media/image1641.png"/><Relationship Id="rId79" Type="http://schemas.openxmlformats.org/officeDocument/2006/relationships/customXml" Target="../ink/ink1614.xml"/><Relationship Id="rId102" Type="http://schemas.openxmlformats.org/officeDocument/2006/relationships/image" Target="../media/image1663.png"/><Relationship Id="rId123" Type="http://schemas.openxmlformats.org/officeDocument/2006/relationships/customXml" Target="../ink/ink1636.xml"/><Relationship Id="rId144" Type="http://schemas.openxmlformats.org/officeDocument/2006/relationships/image" Target="../media/image1684.png"/><Relationship Id="rId90" Type="http://schemas.openxmlformats.org/officeDocument/2006/relationships/image" Target="../media/image1657.png"/><Relationship Id="rId165" Type="http://schemas.openxmlformats.org/officeDocument/2006/relationships/customXml" Target="../ink/ink1657.xml"/><Relationship Id="rId27" Type="http://schemas.openxmlformats.org/officeDocument/2006/relationships/customXml" Target="../ink/ink1588.xml"/><Relationship Id="rId48" Type="http://schemas.openxmlformats.org/officeDocument/2006/relationships/image" Target="../media/image1636.png"/><Relationship Id="rId69" Type="http://schemas.openxmlformats.org/officeDocument/2006/relationships/customXml" Target="../ink/ink1609.xml"/><Relationship Id="rId113" Type="http://schemas.openxmlformats.org/officeDocument/2006/relationships/customXml" Target="../ink/ink1631.xml"/><Relationship Id="rId134" Type="http://schemas.openxmlformats.org/officeDocument/2006/relationships/image" Target="../media/image1679.png"/><Relationship Id="rId80" Type="http://schemas.openxmlformats.org/officeDocument/2006/relationships/image" Target="../media/image1652.png"/><Relationship Id="rId155" Type="http://schemas.openxmlformats.org/officeDocument/2006/relationships/customXml" Target="../ink/ink1652.xml"/><Relationship Id="rId17" Type="http://schemas.openxmlformats.org/officeDocument/2006/relationships/customXml" Target="../ink/ink1583.xml"/><Relationship Id="rId38" Type="http://schemas.openxmlformats.org/officeDocument/2006/relationships/image" Target="../media/image1631.png"/><Relationship Id="rId59" Type="http://schemas.openxmlformats.org/officeDocument/2006/relationships/customXml" Target="../ink/ink1604.xml"/><Relationship Id="rId103" Type="http://schemas.openxmlformats.org/officeDocument/2006/relationships/customXml" Target="../ink/ink1626.xml"/><Relationship Id="rId124" Type="http://schemas.openxmlformats.org/officeDocument/2006/relationships/image" Target="../media/image1674.png"/><Relationship Id="rId70" Type="http://schemas.openxmlformats.org/officeDocument/2006/relationships/image" Target="../media/image1647.png"/><Relationship Id="rId91" Type="http://schemas.openxmlformats.org/officeDocument/2006/relationships/customXml" Target="../ink/ink1620.xml"/><Relationship Id="rId145" Type="http://schemas.openxmlformats.org/officeDocument/2006/relationships/customXml" Target="../ink/ink1647.xml"/><Relationship Id="rId166" Type="http://schemas.openxmlformats.org/officeDocument/2006/relationships/image" Target="../media/image1695.png"/></Relationships>
</file>

<file path=ppt/slides/_rels/slide1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759.png"/><Relationship Id="rId21" Type="http://schemas.openxmlformats.org/officeDocument/2006/relationships/image" Target="../media/image1711.png"/><Relationship Id="rId42" Type="http://schemas.openxmlformats.org/officeDocument/2006/relationships/customXml" Target="../ink/ink1679.xml"/><Relationship Id="rId63" Type="http://schemas.openxmlformats.org/officeDocument/2006/relationships/image" Target="../media/image1732.png"/><Relationship Id="rId84" Type="http://schemas.openxmlformats.org/officeDocument/2006/relationships/customXml" Target="../ink/ink1700.xml"/><Relationship Id="rId138" Type="http://schemas.openxmlformats.org/officeDocument/2006/relationships/customXml" Target="../ink/ink1727.xml"/><Relationship Id="rId107" Type="http://schemas.openxmlformats.org/officeDocument/2006/relationships/image" Target="../media/image1754.png"/><Relationship Id="rId11" Type="http://schemas.openxmlformats.org/officeDocument/2006/relationships/image" Target="../media/image1706.png"/><Relationship Id="rId32" Type="http://schemas.openxmlformats.org/officeDocument/2006/relationships/customXml" Target="../ink/ink1674.xml"/><Relationship Id="rId53" Type="http://schemas.openxmlformats.org/officeDocument/2006/relationships/image" Target="../media/image1727.png"/><Relationship Id="rId74" Type="http://schemas.openxmlformats.org/officeDocument/2006/relationships/customXml" Target="../ink/ink1695.xml"/><Relationship Id="rId128" Type="http://schemas.openxmlformats.org/officeDocument/2006/relationships/customXml" Target="../ink/ink1722.xml"/><Relationship Id="rId149" Type="http://schemas.openxmlformats.org/officeDocument/2006/relationships/image" Target="../media/image1775.png"/><Relationship Id="rId5" Type="http://schemas.openxmlformats.org/officeDocument/2006/relationships/image" Target="../media/image1615.png"/><Relationship Id="rId95" Type="http://schemas.openxmlformats.org/officeDocument/2006/relationships/image" Target="../media/image1748.png"/><Relationship Id="rId22" Type="http://schemas.openxmlformats.org/officeDocument/2006/relationships/customXml" Target="../ink/ink1669.xml"/><Relationship Id="rId27" Type="http://schemas.openxmlformats.org/officeDocument/2006/relationships/image" Target="../media/image1714.png"/><Relationship Id="rId43" Type="http://schemas.openxmlformats.org/officeDocument/2006/relationships/image" Target="../media/image1722.png"/><Relationship Id="rId48" Type="http://schemas.openxmlformats.org/officeDocument/2006/relationships/customXml" Target="../ink/ink1682.xml"/><Relationship Id="rId64" Type="http://schemas.openxmlformats.org/officeDocument/2006/relationships/customXml" Target="../ink/ink1690.xml"/><Relationship Id="rId69" Type="http://schemas.openxmlformats.org/officeDocument/2006/relationships/image" Target="../media/image1735.png"/><Relationship Id="rId113" Type="http://schemas.openxmlformats.org/officeDocument/2006/relationships/image" Target="../media/image1757.png"/><Relationship Id="rId118" Type="http://schemas.openxmlformats.org/officeDocument/2006/relationships/customXml" Target="../ink/ink1717.xml"/><Relationship Id="rId134" Type="http://schemas.openxmlformats.org/officeDocument/2006/relationships/customXml" Target="../ink/ink1725.xml"/><Relationship Id="rId139" Type="http://schemas.openxmlformats.org/officeDocument/2006/relationships/image" Target="../media/image1770.png"/><Relationship Id="rId80" Type="http://schemas.openxmlformats.org/officeDocument/2006/relationships/customXml" Target="../ink/ink1698.xml"/><Relationship Id="rId85" Type="http://schemas.openxmlformats.org/officeDocument/2006/relationships/image" Target="../media/image1743.png"/><Relationship Id="rId150" Type="http://schemas.openxmlformats.org/officeDocument/2006/relationships/customXml" Target="../ink/ink1733.xml"/><Relationship Id="rId12" Type="http://schemas.openxmlformats.org/officeDocument/2006/relationships/customXml" Target="../ink/ink1664.xml"/><Relationship Id="rId17" Type="http://schemas.openxmlformats.org/officeDocument/2006/relationships/image" Target="../media/image1709.png"/><Relationship Id="rId33" Type="http://schemas.openxmlformats.org/officeDocument/2006/relationships/image" Target="../media/image1717.png"/><Relationship Id="rId38" Type="http://schemas.openxmlformats.org/officeDocument/2006/relationships/customXml" Target="../ink/ink1677.xml"/><Relationship Id="rId59" Type="http://schemas.openxmlformats.org/officeDocument/2006/relationships/image" Target="../media/image1730.png"/><Relationship Id="rId103" Type="http://schemas.openxmlformats.org/officeDocument/2006/relationships/image" Target="../media/image1752.png"/><Relationship Id="rId108" Type="http://schemas.openxmlformats.org/officeDocument/2006/relationships/customXml" Target="../ink/ink1712.xml"/><Relationship Id="rId124" Type="http://schemas.openxmlformats.org/officeDocument/2006/relationships/customXml" Target="../ink/ink1720.xml"/><Relationship Id="rId129" Type="http://schemas.openxmlformats.org/officeDocument/2006/relationships/image" Target="../media/image1765.png"/><Relationship Id="rId54" Type="http://schemas.openxmlformats.org/officeDocument/2006/relationships/customXml" Target="../ink/ink1685.xml"/><Relationship Id="rId70" Type="http://schemas.openxmlformats.org/officeDocument/2006/relationships/customXml" Target="../ink/ink1693.xml"/><Relationship Id="rId75" Type="http://schemas.openxmlformats.org/officeDocument/2006/relationships/image" Target="../media/image1738.png"/><Relationship Id="rId91" Type="http://schemas.openxmlformats.org/officeDocument/2006/relationships/image" Target="../media/image1746.png"/><Relationship Id="rId96" Type="http://schemas.openxmlformats.org/officeDocument/2006/relationships/customXml" Target="../ink/ink1706.xml"/><Relationship Id="rId140" Type="http://schemas.openxmlformats.org/officeDocument/2006/relationships/customXml" Target="../ink/ink1728.xml"/><Relationship Id="rId145" Type="http://schemas.openxmlformats.org/officeDocument/2006/relationships/image" Target="../media/image17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6.png"/><Relationship Id="rId23" Type="http://schemas.openxmlformats.org/officeDocument/2006/relationships/image" Target="../media/image1712.png"/><Relationship Id="rId28" Type="http://schemas.openxmlformats.org/officeDocument/2006/relationships/customXml" Target="../ink/ink1672.xml"/><Relationship Id="rId49" Type="http://schemas.openxmlformats.org/officeDocument/2006/relationships/image" Target="../media/image1725.png"/><Relationship Id="rId114" Type="http://schemas.openxmlformats.org/officeDocument/2006/relationships/customXml" Target="../ink/ink1715.xml"/><Relationship Id="rId119" Type="http://schemas.openxmlformats.org/officeDocument/2006/relationships/image" Target="../media/image1760.png"/><Relationship Id="rId44" Type="http://schemas.openxmlformats.org/officeDocument/2006/relationships/customXml" Target="../ink/ink1680.xml"/><Relationship Id="rId60" Type="http://schemas.openxmlformats.org/officeDocument/2006/relationships/customXml" Target="../ink/ink1688.xml"/><Relationship Id="rId65" Type="http://schemas.openxmlformats.org/officeDocument/2006/relationships/image" Target="../media/image1733.png"/><Relationship Id="rId81" Type="http://schemas.openxmlformats.org/officeDocument/2006/relationships/image" Target="../media/image1741.png"/><Relationship Id="rId86" Type="http://schemas.openxmlformats.org/officeDocument/2006/relationships/customXml" Target="../ink/ink1701.xml"/><Relationship Id="rId130" Type="http://schemas.openxmlformats.org/officeDocument/2006/relationships/customXml" Target="../ink/ink1723.xml"/><Relationship Id="rId135" Type="http://schemas.openxmlformats.org/officeDocument/2006/relationships/image" Target="../media/image1768.png"/><Relationship Id="rId151" Type="http://schemas.openxmlformats.org/officeDocument/2006/relationships/image" Target="../media/image1776.png"/><Relationship Id="rId13" Type="http://schemas.openxmlformats.org/officeDocument/2006/relationships/image" Target="../media/image1707.png"/><Relationship Id="rId18" Type="http://schemas.openxmlformats.org/officeDocument/2006/relationships/customXml" Target="../ink/ink1667.xml"/><Relationship Id="rId39" Type="http://schemas.openxmlformats.org/officeDocument/2006/relationships/image" Target="../media/image1720.png"/><Relationship Id="rId109" Type="http://schemas.openxmlformats.org/officeDocument/2006/relationships/image" Target="../media/image1755.png"/><Relationship Id="rId34" Type="http://schemas.openxmlformats.org/officeDocument/2006/relationships/customXml" Target="../ink/ink1675.xml"/><Relationship Id="rId50" Type="http://schemas.openxmlformats.org/officeDocument/2006/relationships/customXml" Target="../ink/ink1683.xml"/><Relationship Id="rId55" Type="http://schemas.openxmlformats.org/officeDocument/2006/relationships/image" Target="../media/image1728.png"/><Relationship Id="rId76" Type="http://schemas.openxmlformats.org/officeDocument/2006/relationships/customXml" Target="../ink/ink1696.xml"/><Relationship Id="rId97" Type="http://schemas.openxmlformats.org/officeDocument/2006/relationships/image" Target="../media/image1749.png"/><Relationship Id="rId104" Type="http://schemas.openxmlformats.org/officeDocument/2006/relationships/customXml" Target="../ink/ink1710.xml"/><Relationship Id="rId120" Type="http://schemas.openxmlformats.org/officeDocument/2006/relationships/customXml" Target="../ink/ink1718.xml"/><Relationship Id="rId125" Type="http://schemas.openxmlformats.org/officeDocument/2006/relationships/image" Target="../media/image1763.png"/><Relationship Id="rId141" Type="http://schemas.openxmlformats.org/officeDocument/2006/relationships/image" Target="../media/image1771.png"/><Relationship Id="rId146" Type="http://schemas.openxmlformats.org/officeDocument/2006/relationships/customXml" Target="../ink/ink1731.xml"/><Relationship Id="rId7" Type="http://schemas.openxmlformats.org/officeDocument/2006/relationships/image" Target="../media/image1617.png"/><Relationship Id="rId71" Type="http://schemas.openxmlformats.org/officeDocument/2006/relationships/image" Target="../media/image1736.png"/><Relationship Id="rId92" Type="http://schemas.openxmlformats.org/officeDocument/2006/relationships/customXml" Target="../ink/ink1704.xml"/><Relationship Id="rId2" Type="http://schemas.openxmlformats.org/officeDocument/2006/relationships/notesSlide" Target="../notesSlides/notesSlide8.xml"/><Relationship Id="rId29" Type="http://schemas.openxmlformats.org/officeDocument/2006/relationships/image" Target="../media/image1715.png"/><Relationship Id="rId24" Type="http://schemas.openxmlformats.org/officeDocument/2006/relationships/customXml" Target="../ink/ink1670.xml"/><Relationship Id="rId40" Type="http://schemas.openxmlformats.org/officeDocument/2006/relationships/customXml" Target="../ink/ink1678.xml"/><Relationship Id="rId45" Type="http://schemas.openxmlformats.org/officeDocument/2006/relationships/image" Target="../media/image1723.png"/><Relationship Id="rId66" Type="http://schemas.openxmlformats.org/officeDocument/2006/relationships/customXml" Target="../ink/ink1691.xml"/><Relationship Id="rId87" Type="http://schemas.openxmlformats.org/officeDocument/2006/relationships/image" Target="../media/image1744.png"/><Relationship Id="rId110" Type="http://schemas.openxmlformats.org/officeDocument/2006/relationships/customXml" Target="../ink/ink1713.xml"/><Relationship Id="rId115" Type="http://schemas.openxmlformats.org/officeDocument/2006/relationships/image" Target="../media/image1758.png"/><Relationship Id="rId131" Type="http://schemas.openxmlformats.org/officeDocument/2006/relationships/image" Target="../media/image1766.png"/><Relationship Id="rId136" Type="http://schemas.openxmlformats.org/officeDocument/2006/relationships/customXml" Target="../ink/ink1726.xml"/><Relationship Id="rId61" Type="http://schemas.openxmlformats.org/officeDocument/2006/relationships/image" Target="../media/image1731.png"/><Relationship Id="rId82" Type="http://schemas.openxmlformats.org/officeDocument/2006/relationships/customXml" Target="../ink/ink1699.xml"/><Relationship Id="rId152" Type="http://schemas.openxmlformats.org/officeDocument/2006/relationships/customXml" Target="../ink/ink1734.xml"/><Relationship Id="rId19" Type="http://schemas.openxmlformats.org/officeDocument/2006/relationships/image" Target="../media/image1710.png"/><Relationship Id="rId14" Type="http://schemas.openxmlformats.org/officeDocument/2006/relationships/customXml" Target="../ink/ink1665.xml"/><Relationship Id="rId30" Type="http://schemas.openxmlformats.org/officeDocument/2006/relationships/customXml" Target="../ink/ink1673.xml"/><Relationship Id="rId35" Type="http://schemas.openxmlformats.org/officeDocument/2006/relationships/image" Target="../media/image1718.png"/><Relationship Id="rId56" Type="http://schemas.openxmlformats.org/officeDocument/2006/relationships/customXml" Target="../ink/ink1686.xml"/><Relationship Id="rId77" Type="http://schemas.openxmlformats.org/officeDocument/2006/relationships/image" Target="../media/image1739.png"/><Relationship Id="rId100" Type="http://schemas.openxmlformats.org/officeDocument/2006/relationships/customXml" Target="../ink/ink1708.xml"/><Relationship Id="rId105" Type="http://schemas.openxmlformats.org/officeDocument/2006/relationships/image" Target="../media/image1753.png"/><Relationship Id="rId126" Type="http://schemas.openxmlformats.org/officeDocument/2006/relationships/customXml" Target="../ink/ink1721.xml"/><Relationship Id="rId147" Type="http://schemas.openxmlformats.org/officeDocument/2006/relationships/image" Target="../media/image1774.png"/><Relationship Id="rId8" Type="http://schemas.openxmlformats.org/officeDocument/2006/relationships/customXml" Target="../ink/ink1662.xml"/><Relationship Id="rId51" Type="http://schemas.openxmlformats.org/officeDocument/2006/relationships/image" Target="../media/image1726.png"/><Relationship Id="rId72" Type="http://schemas.openxmlformats.org/officeDocument/2006/relationships/customXml" Target="../ink/ink1694.xml"/><Relationship Id="rId93" Type="http://schemas.openxmlformats.org/officeDocument/2006/relationships/image" Target="../media/image1747.png"/><Relationship Id="rId98" Type="http://schemas.openxmlformats.org/officeDocument/2006/relationships/customXml" Target="../ink/ink1707.xml"/><Relationship Id="rId121" Type="http://schemas.openxmlformats.org/officeDocument/2006/relationships/image" Target="../media/image1761.png"/><Relationship Id="rId142" Type="http://schemas.openxmlformats.org/officeDocument/2006/relationships/customXml" Target="../ink/ink1729.xml"/><Relationship Id="rId3" Type="http://schemas.openxmlformats.org/officeDocument/2006/relationships/image" Target="../media/image1516.jpeg"/><Relationship Id="rId25" Type="http://schemas.openxmlformats.org/officeDocument/2006/relationships/image" Target="../media/image1713.png"/><Relationship Id="rId46" Type="http://schemas.openxmlformats.org/officeDocument/2006/relationships/customXml" Target="../ink/ink1681.xml"/><Relationship Id="rId67" Type="http://schemas.openxmlformats.org/officeDocument/2006/relationships/image" Target="../media/image1734.png"/><Relationship Id="rId116" Type="http://schemas.openxmlformats.org/officeDocument/2006/relationships/customXml" Target="../ink/ink1716.xml"/><Relationship Id="rId137" Type="http://schemas.openxmlformats.org/officeDocument/2006/relationships/image" Target="../media/image1769.png"/><Relationship Id="rId20" Type="http://schemas.openxmlformats.org/officeDocument/2006/relationships/customXml" Target="../ink/ink1668.xml"/><Relationship Id="rId41" Type="http://schemas.openxmlformats.org/officeDocument/2006/relationships/image" Target="../media/image1721.png"/><Relationship Id="rId62" Type="http://schemas.openxmlformats.org/officeDocument/2006/relationships/customXml" Target="../ink/ink1689.xml"/><Relationship Id="rId83" Type="http://schemas.openxmlformats.org/officeDocument/2006/relationships/image" Target="../media/image1742.png"/><Relationship Id="rId88" Type="http://schemas.openxmlformats.org/officeDocument/2006/relationships/customXml" Target="../ink/ink1702.xml"/><Relationship Id="rId111" Type="http://schemas.openxmlformats.org/officeDocument/2006/relationships/image" Target="../media/image1756.png"/><Relationship Id="rId132" Type="http://schemas.openxmlformats.org/officeDocument/2006/relationships/customXml" Target="../ink/ink1724.xml"/><Relationship Id="rId153" Type="http://schemas.openxmlformats.org/officeDocument/2006/relationships/image" Target="../media/image1777.png"/><Relationship Id="rId15" Type="http://schemas.openxmlformats.org/officeDocument/2006/relationships/image" Target="../media/image1708.png"/><Relationship Id="rId36" Type="http://schemas.openxmlformats.org/officeDocument/2006/relationships/customXml" Target="../ink/ink1676.xml"/><Relationship Id="rId57" Type="http://schemas.openxmlformats.org/officeDocument/2006/relationships/image" Target="../media/image1729.png"/><Relationship Id="rId106" Type="http://schemas.openxmlformats.org/officeDocument/2006/relationships/customXml" Target="../ink/ink1711.xml"/><Relationship Id="rId127" Type="http://schemas.openxmlformats.org/officeDocument/2006/relationships/image" Target="../media/image1764.png"/><Relationship Id="rId10" Type="http://schemas.openxmlformats.org/officeDocument/2006/relationships/customXml" Target="../ink/ink1663.xml"/><Relationship Id="rId31" Type="http://schemas.openxmlformats.org/officeDocument/2006/relationships/image" Target="../media/image1716.png"/><Relationship Id="rId52" Type="http://schemas.openxmlformats.org/officeDocument/2006/relationships/customXml" Target="../ink/ink1684.xml"/><Relationship Id="rId73" Type="http://schemas.openxmlformats.org/officeDocument/2006/relationships/image" Target="../media/image1737.png"/><Relationship Id="rId78" Type="http://schemas.openxmlformats.org/officeDocument/2006/relationships/customXml" Target="../ink/ink1697.xml"/><Relationship Id="rId94" Type="http://schemas.openxmlformats.org/officeDocument/2006/relationships/customXml" Target="../ink/ink1705.xml"/><Relationship Id="rId99" Type="http://schemas.openxmlformats.org/officeDocument/2006/relationships/image" Target="../media/image1750.png"/><Relationship Id="rId101" Type="http://schemas.openxmlformats.org/officeDocument/2006/relationships/image" Target="../media/image1751.png"/><Relationship Id="rId122" Type="http://schemas.openxmlformats.org/officeDocument/2006/relationships/customXml" Target="../ink/ink1719.xml"/><Relationship Id="rId143" Type="http://schemas.openxmlformats.org/officeDocument/2006/relationships/image" Target="../media/image1772.png"/><Relationship Id="rId148" Type="http://schemas.openxmlformats.org/officeDocument/2006/relationships/customXml" Target="../ink/ink1732.xml"/><Relationship Id="rId4" Type="http://schemas.openxmlformats.org/officeDocument/2006/relationships/image" Target="../media/image1517.jpg"/><Relationship Id="rId9" Type="http://schemas.openxmlformats.org/officeDocument/2006/relationships/image" Target="../media/image1705.png"/><Relationship Id="rId26" Type="http://schemas.openxmlformats.org/officeDocument/2006/relationships/customXml" Target="../ink/ink1671.xml"/><Relationship Id="rId47" Type="http://schemas.openxmlformats.org/officeDocument/2006/relationships/image" Target="../media/image1724.png"/><Relationship Id="rId68" Type="http://schemas.openxmlformats.org/officeDocument/2006/relationships/customXml" Target="../ink/ink1692.xml"/><Relationship Id="rId89" Type="http://schemas.openxmlformats.org/officeDocument/2006/relationships/image" Target="../media/image1745.png"/><Relationship Id="rId112" Type="http://schemas.openxmlformats.org/officeDocument/2006/relationships/customXml" Target="../ink/ink1714.xml"/><Relationship Id="rId133" Type="http://schemas.openxmlformats.org/officeDocument/2006/relationships/image" Target="../media/image1767.png"/><Relationship Id="rId16" Type="http://schemas.openxmlformats.org/officeDocument/2006/relationships/customXml" Target="../ink/ink1666.xml"/><Relationship Id="rId37" Type="http://schemas.openxmlformats.org/officeDocument/2006/relationships/image" Target="../media/image1719.png"/><Relationship Id="rId58" Type="http://schemas.openxmlformats.org/officeDocument/2006/relationships/customXml" Target="../ink/ink1687.xml"/><Relationship Id="rId79" Type="http://schemas.openxmlformats.org/officeDocument/2006/relationships/image" Target="../media/image1740.png"/><Relationship Id="rId102" Type="http://schemas.openxmlformats.org/officeDocument/2006/relationships/customXml" Target="../ink/ink1709.xml"/><Relationship Id="rId123" Type="http://schemas.openxmlformats.org/officeDocument/2006/relationships/image" Target="../media/image1762.png"/><Relationship Id="rId144" Type="http://schemas.openxmlformats.org/officeDocument/2006/relationships/customXml" Target="../ink/ink1730.xml"/><Relationship Id="rId90" Type="http://schemas.openxmlformats.org/officeDocument/2006/relationships/customXml" Target="../ink/ink1703.xml"/></Relationships>
</file>

<file path=ppt/slides/_rels/slide19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790.xml"/><Relationship Id="rId21" Type="http://schemas.openxmlformats.org/officeDocument/2006/relationships/customXml" Target="../ink/ink1742.xml"/><Relationship Id="rId42" Type="http://schemas.openxmlformats.org/officeDocument/2006/relationships/image" Target="../media/image1797.png"/><Relationship Id="rId63" Type="http://schemas.openxmlformats.org/officeDocument/2006/relationships/customXml" Target="../ink/ink1763.xml"/><Relationship Id="rId84" Type="http://schemas.openxmlformats.org/officeDocument/2006/relationships/image" Target="../media/image1818.png"/><Relationship Id="rId138" Type="http://schemas.openxmlformats.org/officeDocument/2006/relationships/image" Target="../media/image1845.png"/><Relationship Id="rId159" Type="http://schemas.openxmlformats.org/officeDocument/2006/relationships/customXml" Target="../ink/ink1811.xml"/><Relationship Id="rId170" Type="http://schemas.openxmlformats.org/officeDocument/2006/relationships/image" Target="../media/image1861.png"/><Relationship Id="rId107" Type="http://schemas.openxmlformats.org/officeDocument/2006/relationships/customXml" Target="../ink/ink1785.xml"/><Relationship Id="rId11" Type="http://schemas.openxmlformats.org/officeDocument/2006/relationships/customXml" Target="../ink/ink1737.xml"/><Relationship Id="rId32" Type="http://schemas.openxmlformats.org/officeDocument/2006/relationships/image" Target="../media/image1792.png"/><Relationship Id="rId53" Type="http://schemas.openxmlformats.org/officeDocument/2006/relationships/customXml" Target="../ink/ink1758.xml"/><Relationship Id="rId74" Type="http://schemas.openxmlformats.org/officeDocument/2006/relationships/image" Target="../media/image1813.png"/><Relationship Id="rId128" Type="http://schemas.openxmlformats.org/officeDocument/2006/relationships/image" Target="../media/image1840.png"/><Relationship Id="rId149" Type="http://schemas.openxmlformats.org/officeDocument/2006/relationships/customXml" Target="../ink/ink1806.xml"/><Relationship Id="rId5" Type="http://schemas.openxmlformats.org/officeDocument/2006/relationships/image" Target="../media/image1617.png"/><Relationship Id="rId95" Type="http://schemas.openxmlformats.org/officeDocument/2006/relationships/customXml" Target="../ink/ink1779.xml"/><Relationship Id="rId160" Type="http://schemas.openxmlformats.org/officeDocument/2006/relationships/image" Target="../media/image1856.png"/><Relationship Id="rId22" Type="http://schemas.openxmlformats.org/officeDocument/2006/relationships/image" Target="../media/image1787.png"/><Relationship Id="rId43" Type="http://schemas.openxmlformats.org/officeDocument/2006/relationships/customXml" Target="../ink/ink1753.xml"/><Relationship Id="rId64" Type="http://schemas.openxmlformats.org/officeDocument/2006/relationships/image" Target="../media/image1808.png"/><Relationship Id="rId118" Type="http://schemas.openxmlformats.org/officeDocument/2006/relationships/image" Target="../media/image1835.png"/><Relationship Id="rId139" Type="http://schemas.openxmlformats.org/officeDocument/2006/relationships/customXml" Target="../ink/ink1801.xml"/><Relationship Id="rId85" Type="http://schemas.openxmlformats.org/officeDocument/2006/relationships/customXml" Target="../ink/ink1774.xml"/><Relationship Id="rId150" Type="http://schemas.openxmlformats.org/officeDocument/2006/relationships/image" Target="../media/image1851.png"/><Relationship Id="rId171" Type="http://schemas.openxmlformats.org/officeDocument/2006/relationships/customXml" Target="../ink/ink1817.xml"/><Relationship Id="rId12" Type="http://schemas.openxmlformats.org/officeDocument/2006/relationships/image" Target="../media/image1782.png"/><Relationship Id="rId33" Type="http://schemas.openxmlformats.org/officeDocument/2006/relationships/customXml" Target="../ink/ink1748.xml"/><Relationship Id="rId108" Type="http://schemas.openxmlformats.org/officeDocument/2006/relationships/image" Target="../media/image1830.png"/><Relationship Id="rId129" Type="http://schemas.openxmlformats.org/officeDocument/2006/relationships/customXml" Target="../ink/ink1796.xml"/><Relationship Id="rId54" Type="http://schemas.openxmlformats.org/officeDocument/2006/relationships/image" Target="../media/image1803.png"/><Relationship Id="rId75" Type="http://schemas.openxmlformats.org/officeDocument/2006/relationships/customXml" Target="../ink/ink1769.xml"/><Relationship Id="rId96" Type="http://schemas.openxmlformats.org/officeDocument/2006/relationships/image" Target="../media/image1824.png"/><Relationship Id="rId140" Type="http://schemas.openxmlformats.org/officeDocument/2006/relationships/image" Target="../media/image1846.png"/><Relationship Id="rId161" Type="http://schemas.openxmlformats.org/officeDocument/2006/relationships/customXml" Target="../ink/ink18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0.png"/><Relationship Id="rId23" Type="http://schemas.openxmlformats.org/officeDocument/2006/relationships/customXml" Target="../ink/ink1743.xml"/><Relationship Id="rId28" Type="http://schemas.openxmlformats.org/officeDocument/2006/relationships/image" Target="../media/image1790.png"/><Relationship Id="rId49" Type="http://schemas.openxmlformats.org/officeDocument/2006/relationships/customXml" Target="../ink/ink1756.xml"/><Relationship Id="rId114" Type="http://schemas.openxmlformats.org/officeDocument/2006/relationships/image" Target="../media/image1833.png"/><Relationship Id="rId119" Type="http://schemas.openxmlformats.org/officeDocument/2006/relationships/customXml" Target="../ink/ink1791.xml"/><Relationship Id="rId44" Type="http://schemas.openxmlformats.org/officeDocument/2006/relationships/image" Target="../media/image1798.png"/><Relationship Id="rId60" Type="http://schemas.openxmlformats.org/officeDocument/2006/relationships/image" Target="../media/image1806.png"/><Relationship Id="rId65" Type="http://schemas.openxmlformats.org/officeDocument/2006/relationships/customXml" Target="../ink/ink1764.xml"/><Relationship Id="rId81" Type="http://schemas.openxmlformats.org/officeDocument/2006/relationships/customXml" Target="../ink/ink1772.xml"/><Relationship Id="rId86" Type="http://schemas.openxmlformats.org/officeDocument/2006/relationships/image" Target="../media/image1819.png"/><Relationship Id="rId130" Type="http://schemas.openxmlformats.org/officeDocument/2006/relationships/image" Target="../media/image1841.png"/><Relationship Id="rId135" Type="http://schemas.openxmlformats.org/officeDocument/2006/relationships/customXml" Target="../ink/ink1799.xml"/><Relationship Id="rId151" Type="http://schemas.openxmlformats.org/officeDocument/2006/relationships/customXml" Target="../ink/ink1807.xml"/><Relationship Id="rId156" Type="http://schemas.openxmlformats.org/officeDocument/2006/relationships/image" Target="../media/image1854.png"/><Relationship Id="rId172" Type="http://schemas.openxmlformats.org/officeDocument/2006/relationships/image" Target="../media/image1862.png"/><Relationship Id="rId13" Type="http://schemas.openxmlformats.org/officeDocument/2006/relationships/customXml" Target="../ink/ink1738.xml"/><Relationship Id="rId18" Type="http://schemas.openxmlformats.org/officeDocument/2006/relationships/image" Target="../media/image1785.png"/><Relationship Id="rId39" Type="http://schemas.openxmlformats.org/officeDocument/2006/relationships/customXml" Target="../ink/ink1751.xml"/><Relationship Id="rId109" Type="http://schemas.openxmlformats.org/officeDocument/2006/relationships/customXml" Target="../ink/ink1786.xml"/><Relationship Id="rId34" Type="http://schemas.openxmlformats.org/officeDocument/2006/relationships/image" Target="../media/image1793.png"/><Relationship Id="rId50" Type="http://schemas.openxmlformats.org/officeDocument/2006/relationships/image" Target="../media/image1801.png"/><Relationship Id="rId55" Type="http://schemas.openxmlformats.org/officeDocument/2006/relationships/customXml" Target="../ink/ink1759.xml"/><Relationship Id="rId76" Type="http://schemas.openxmlformats.org/officeDocument/2006/relationships/image" Target="../media/image1814.png"/><Relationship Id="rId97" Type="http://schemas.openxmlformats.org/officeDocument/2006/relationships/customXml" Target="../ink/ink1780.xml"/><Relationship Id="rId104" Type="http://schemas.openxmlformats.org/officeDocument/2006/relationships/image" Target="../media/image1828.png"/><Relationship Id="rId120" Type="http://schemas.openxmlformats.org/officeDocument/2006/relationships/image" Target="../media/image1836.png"/><Relationship Id="rId125" Type="http://schemas.openxmlformats.org/officeDocument/2006/relationships/customXml" Target="../ink/ink1794.xml"/><Relationship Id="rId141" Type="http://schemas.openxmlformats.org/officeDocument/2006/relationships/customXml" Target="../ink/ink1802.xml"/><Relationship Id="rId146" Type="http://schemas.openxmlformats.org/officeDocument/2006/relationships/image" Target="../media/image1849.png"/><Relationship Id="rId167" Type="http://schemas.openxmlformats.org/officeDocument/2006/relationships/customXml" Target="../ink/ink1815.xml"/><Relationship Id="rId7" Type="http://schemas.openxmlformats.org/officeDocument/2006/relationships/customXml" Target="../ink/ink1735.xml"/><Relationship Id="rId71" Type="http://schemas.openxmlformats.org/officeDocument/2006/relationships/customXml" Target="../ink/ink1767.xml"/><Relationship Id="rId92" Type="http://schemas.openxmlformats.org/officeDocument/2006/relationships/image" Target="../media/image1822.png"/><Relationship Id="rId162" Type="http://schemas.openxmlformats.org/officeDocument/2006/relationships/image" Target="../media/image1857.png"/><Relationship Id="rId2" Type="http://schemas.openxmlformats.org/officeDocument/2006/relationships/image" Target="../media/image1618.jpg"/><Relationship Id="rId29" Type="http://schemas.openxmlformats.org/officeDocument/2006/relationships/customXml" Target="../ink/ink1746.xml"/><Relationship Id="rId24" Type="http://schemas.openxmlformats.org/officeDocument/2006/relationships/image" Target="../media/image1788.png"/><Relationship Id="rId40" Type="http://schemas.openxmlformats.org/officeDocument/2006/relationships/image" Target="../media/image1796.png"/><Relationship Id="rId45" Type="http://schemas.openxmlformats.org/officeDocument/2006/relationships/customXml" Target="../ink/ink1754.xml"/><Relationship Id="rId66" Type="http://schemas.openxmlformats.org/officeDocument/2006/relationships/image" Target="../media/image1809.png"/><Relationship Id="rId87" Type="http://schemas.openxmlformats.org/officeDocument/2006/relationships/customXml" Target="../ink/ink1775.xml"/><Relationship Id="rId110" Type="http://schemas.openxmlformats.org/officeDocument/2006/relationships/image" Target="../media/image1831.png"/><Relationship Id="rId115" Type="http://schemas.openxmlformats.org/officeDocument/2006/relationships/customXml" Target="../ink/ink1789.xml"/><Relationship Id="rId131" Type="http://schemas.openxmlformats.org/officeDocument/2006/relationships/customXml" Target="../ink/ink1797.xml"/><Relationship Id="rId136" Type="http://schemas.openxmlformats.org/officeDocument/2006/relationships/image" Target="../media/image1844.png"/><Relationship Id="rId157" Type="http://schemas.openxmlformats.org/officeDocument/2006/relationships/customXml" Target="../ink/ink1810.xml"/><Relationship Id="rId61" Type="http://schemas.openxmlformats.org/officeDocument/2006/relationships/customXml" Target="../ink/ink1762.xml"/><Relationship Id="rId82" Type="http://schemas.openxmlformats.org/officeDocument/2006/relationships/image" Target="../media/image1817.png"/><Relationship Id="rId152" Type="http://schemas.openxmlformats.org/officeDocument/2006/relationships/image" Target="../media/image1852.png"/><Relationship Id="rId173" Type="http://schemas.openxmlformats.org/officeDocument/2006/relationships/customXml" Target="../ink/ink1818.xml"/><Relationship Id="rId19" Type="http://schemas.openxmlformats.org/officeDocument/2006/relationships/customXml" Target="../ink/ink1741.xml"/><Relationship Id="rId14" Type="http://schemas.openxmlformats.org/officeDocument/2006/relationships/image" Target="../media/image1783.png"/><Relationship Id="rId30" Type="http://schemas.openxmlformats.org/officeDocument/2006/relationships/image" Target="../media/image1791.png"/><Relationship Id="rId35" Type="http://schemas.openxmlformats.org/officeDocument/2006/relationships/customXml" Target="../ink/ink1749.xml"/><Relationship Id="rId56" Type="http://schemas.openxmlformats.org/officeDocument/2006/relationships/image" Target="../media/image1804.png"/><Relationship Id="rId77" Type="http://schemas.openxmlformats.org/officeDocument/2006/relationships/customXml" Target="../ink/ink1770.xml"/><Relationship Id="rId100" Type="http://schemas.openxmlformats.org/officeDocument/2006/relationships/image" Target="../media/image1826.png"/><Relationship Id="rId105" Type="http://schemas.openxmlformats.org/officeDocument/2006/relationships/customXml" Target="../ink/ink1784.xml"/><Relationship Id="rId126" Type="http://schemas.openxmlformats.org/officeDocument/2006/relationships/image" Target="../media/image1839.png"/><Relationship Id="rId147" Type="http://schemas.openxmlformats.org/officeDocument/2006/relationships/customXml" Target="../ink/ink1805.xml"/><Relationship Id="rId168" Type="http://schemas.openxmlformats.org/officeDocument/2006/relationships/image" Target="../media/image1860.png"/><Relationship Id="rId8" Type="http://schemas.openxmlformats.org/officeDocument/2006/relationships/image" Target="../media/image1780.png"/><Relationship Id="rId51" Type="http://schemas.openxmlformats.org/officeDocument/2006/relationships/customXml" Target="../ink/ink1757.xml"/><Relationship Id="rId72" Type="http://schemas.openxmlformats.org/officeDocument/2006/relationships/image" Target="../media/image1812.png"/><Relationship Id="rId93" Type="http://schemas.openxmlformats.org/officeDocument/2006/relationships/customXml" Target="../ink/ink1778.xml"/><Relationship Id="rId98" Type="http://schemas.openxmlformats.org/officeDocument/2006/relationships/image" Target="../media/image1825.png"/><Relationship Id="rId121" Type="http://schemas.openxmlformats.org/officeDocument/2006/relationships/customXml" Target="../ink/ink1792.xml"/><Relationship Id="rId142" Type="http://schemas.openxmlformats.org/officeDocument/2006/relationships/image" Target="../media/image1847.png"/><Relationship Id="rId163" Type="http://schemas.openxmlformats.org/officeDocument/2006/relationships/customXml" Target="../ink/ink1813.xml"/><Relationship Id="rId3" Type="http://schemas.openxmlformats.org/officeDocument/2006/relationships/image" Target="../media/image1616.png"/><Relationship Id="rId25" Type="http://schemas.openxmlformats.org/officeDocument/2006/relationships/customXml" Target="../ink/ink1744.xml"/><Relationship Id="rId46" Type="http://schemas.openxmlformats.org/officeDocument/2006/relationships/image" Target="../media/image1799.png"/><Relationship Id="rId67" Type="http://schemas.openxmlformats.org/officeDocument/2006/relationships/customXml" Target="../ink/ink1765.xml"/><Relationship Id="rId116" Type="http://schemas.openxmlformats.org/officeDocument/2006/relationships/image" Target="../media/image1834.png"/><Relationship Id="rId137" Type="http://schemas.openxmlformats.org/officeDocument/2006/relationships/customXml" Target="../ink/ink1800.xml"/><Relationship Id="rId158" Type="http://schemas.openxmlformats.org/officeDocument/2006/relationships/image" Target="../media/image1855.png"/><Relationship Id="rId20" Type="http://schemas.openxmlformats.org/officeDocument/2006/relationships/image" Target="../media/image1786.png"/><Relationship Id="rId41" Type="http://schemas.openxmlformats.org/officeDocument/2006/relationships/customXml" Target="../ink/ink1752.xml"/><Relationship Id="rId62" Type="http://schemas.openxmlformats.org/officeDocument/2006/relationships/image" Target="../media/image1807.png"/><Relationship Id="rId83" Type="http://schemas.openxmlformats.org/officeDocument/2006/relationships/customXml" Target="../ink/ink1773.xml"/><Relationship Id="rId88" Type="http://schemas.openxmlformats.org/officeDocument/2006/relationships/image" Target="../media/image1820.png"/><Relationship Id="rId111" Type="http://schemas.openxmlformats.org/officeDocument/2006/relationships/customXml" Target="../ink/ink1787.xml"/><Relationship Id="rId132" Type="http://schemas.openxmlformats.org/officeDocument/2006/relationships/image" Target="../media/image1842.png"/><Relationship Id="rId153" Type="http://schemas.openxmlformats.org/officeDocument/2006/relationships/customXml" Target="../ink/ink1808.xml"/><Relationship Id="rId174" Type="http://schemas.openxmlformats.org/officeDocument/2006/relationships/image" Target="../media/image1863.png"/><Relationship Id="rId15" Type="http://schemas.openxmlformats.org/officeDocument/2006/relationships/customXml" Target="../ink/ink1739.xml"/><Relationship Id="rId36" Type="http://schemas.openxmlformats.org/officeDocument/2006/relationships/image" Target="../media/image1794.png"/><Relationship Id="rId57" Type="http://schemas.openxmlformats.org/officeDocument/2006/relationships/customXml" Target="../ink/ink1760.xml"/><Relationship Id="rId106" Type="http://schemas.openxmlformats.org/officeDocument/2006/relationships/image" Target="../media/image1829.png"/><Relationship Id="rId127" Type="http://schemas.openxmlformats.org/officeDocument/2006/relationships/customXml" Target="../ink/ink1795.xml"/><Relationship Id="rId10" Type="http://schemas.openxmlformats.org/officeDocument/2006/relationships/image" Target="../media/image1781.png"/><Relationship Id="rId31" Type="http://schemas.openxmlformats.org/officeDocument/2006/relationships/customXml" Target="../ink/ink1747.xml"/><Relationship Id="rId52" Type="http://schemas.openxmlformats.org/officeDocument/2006/relationships/image" Target="../media/image1802.png"/><Relationship Id="rId73" Type="http://schemas.openxmlformats.org/officeDocument/2006/relationships/customXml" Target="../ink/ink1768.xml"/><Relationship Id="rId78" Type="http://schemas.openxmlformats.org/officeDocument/2006/relationships/image" Target="../media/image1815.png"/><Relationship Id="rId94" Type="http://schemas.openxmlformats.org/officeDocument/2006/relationships/image" Target="../media/image1823.png"/><Relationship Id="rId99" Type="http://schemas.openxmlformats.org/officeDocument/2006/relationships/customXml" Target="../ink/ink1781.xml"/><Relationship Id="rId101" Type="http://schemas.openxmlformats.org/officeDocument/2006/relationships/customXml" Target="../ink/ink1782.xml"/><Relationship Id="rId122" Type="http://schemas.openxmlformats.org/officeDocument/2006/relationships/image" Target="../media/image1837.png"/><Relationship Id="rId143" Type="http://schemas.openxmlformats.org/officeDocument/2006/relationships/customXml" Target="../ink/ink1803.xml"/><Relationship Id="rId148" Type="http://schemas.openxmlformats.org/officeDocument/2006/relationships/image" Target="../media/image1850.png"/><Relationship Id="rId164" Type="http://schemas.openxmlformats.org/officeDocument/2006/relationships/image" Target="../media/image1858.png"/><Relationship Id="rId169" Type="http://schemas.openxmlformats.org/officeDocument/2006/relationships/customXml" Target="../ink/ink1816.xml"/><Relationship Id="rId4" Type="http://schemas.openxmlformats.org/officeDocument/2006/relationships/image" Target="../media/image1516.jpeg"/><Relationship Id="rId9" Type="http://schemas.openxmlformats.org/officeDocument/2006/relationships/customXml" Target="../ink/ink1736.xml"/><Relationship Id="rId26" Type="http://schemas.openxmlformats.org/officeDocument/2006/relationships/image" Target="../media/image1789.png"/><Relationship Id="rId47" Type="http://schemas.openxmlformats.org/officeDocument/2006/relationships/customXml" Target="../ink/ink1755.xml"/><Relationship Id="rId68" Type="http://schemas.openxmlformats.org/officeDocument/2006/relationships/image" Target="../media/image1810.png"/><Relationship Id="rId89" Type="http://schemas.openxmlformats.org/officeDocument/2006/relationships/customXml" Target="../ink/ink1776.xml"/><Relationship Id="rId112" Type="http://schemas.openxmlformats.org/officeDocument/2006/relationships/image" Target="../media/image1832.png"/><Relationship Id="rId133" Type="http://schemas.openxmlformats.org/officeDocument/2006/relationships/customXml" Target="../ink/ink1798.xml"/><Relationship Id="rId154" Type="http://schemas.openxmlformats.org/officeDocument/2006/relationships/image" Target="../media/image1853.png"/><Relationship Id="rId175" Type="http://schemas.openxmlformats.org/officeDocument/2006/relationships/customXml" Target="../ink/ink1819.xml"/><Relationship Id="rId16" Type="http://schemas.openxmlformats.org/officeDocument/2006/relationships/image" Target="../media/image1784.png"/><Relationship Id="rId37" Type="http://schemas.openxmlformats.org/officeDocument/2006/relationships/customXml" Target="../ink/ink1750.xml"/><Relationship Id="rId58" Type="http://schemas.openxmlformats.org/officeDocument/2006/relationships/image" Target="../media/image1805.png"/><Relationship Id="rId79" Type="http://schemas.openxmlformats.org/officeDocument/2006/relationships/customXml" Target="../ink/ink1771.xml"/><Relationship Id="rId102" Type="http://schemas.openxmlformats.org/officeDocument/2006/relationships/image" Target="../media/image1827.png"/><Relationship Id="rId123" Type="http://schemas.openxmlformats.org/officeDocument/2006/relationships/customXml" Target="../ink/ink1793.xml"/><Relationship Id="rId144" Type="http://schemas.openxmlformats.org/officeDocument/2006/relationships/image" Target="../media/image1848.png"/><Relationship Id="rId90" Type="http://schemas.openxmlformats.org/officeDocument/2006/relationships/image" Target="../media/image1821.png"/><Relationship Id="rId165" Type="http://schemas.openxmlformats.org/officeDocument/2006/relationships/customXml" Target="../ink/ink1814.xml"/><Relationship Id="rId27" Type="http://schemas.openxmlformats.org/officeDocument/2006/relationships/customXml" Target="../ink/ink1745.xml"/><Relationship Id="rId48" Type="http://schemas.openxmlformats.org/officeDocument/2006/relationships/image" Target="../media/image1800.png"/><Relationship Id="rId69" Type="http://schemas.openxmlformats.org/officeDocument/2006/relationships/customXml" Target="../ink/ink1766.xml"/><Relationship Id="rId113" Type="http://schemas.openxmlformats.org/officeDocument/2006/relationships/customXml" Target="../ink/ink1788.xml"/><Relationship Id="rId134" Type="http://schemas.openxmlformats.org/officeDocument/2006/relationships/image" Target="../media/image1843.png"/><Relationship Id="rId80" Type="http://schemas.openxmlformats.org/officeDocument/2006/relationships/image" Target="../media/image1816.png"/><Relationship Id="rId155" Type="http://schemas.openxmlformats.org/officeDocument/2006/relationships/customXml" Target="../ink/ink1809.xml"/><Relationship Id="rId176" Type="http://schemas.openxmlformats.org/officeDocument/2006/relationships/image" Target="../media/image1864.png"/><Relationship Id="rId17" Type="http://schemas.openxmlformats.org/officeDocument/2006/relationships/customXml" Target="../ink/ink1740.xml"/><Relationship Id="rId38" Type="http://schemas.openxmlformats.org/officeDocument/2006/relationships/image" Target="../media/image1795.png"/><Relationship Id="rId59" Type="http://schemas.openxmlformats.org/officeDocument/2006/relationships/customXml" Target="../ink/ink1761.xml"/><Relationship Id="rId103" Type="http://schemas.openxmlformats.org/officeDocument/2006/relationships/customXml" Target="../ink/ink1783.xml"/><Relationship Id="rId124" Type="http://schemas.openxmlformats.org/officeDocument/2006/relationships/image" Target="../media/image1838.png"/><Relationship Id="rId70" Type="http://schemas.openxmlformats.org/officeDocument/2006/relationships/image" Target="../media/image1811.png"/><Relationship Id="rId91" Type="http://schemas.openxmlformats.org/officeDocument/2006/relationships/customXml" Target="../ink/ink1777.xml"/><Relationship Id="rId145" Type="http://schemas.openxmlformats.org/officeDocument/2006/relationships/customXml" Target="../ink/ink1804.xml"/><Relationship Id="rId166" Type="http://schemas.openxmlformats.org/officeDocument/2006/relationships/image" Target="../media/image1859.png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6.xml"/><Relationship Id="rId21" Type="http://schemas.openxmlformats.org/officeDocument/2006/relationships/image" Target="../media/image24.png"/><Relationship Id="rId42" Type="http://schemas.openxmlformats.org/officeDocument/2006/relationships/customXml" Target="../ink/ink34.xml"/><Relationship Id="rId47" Type="http://schemas.openxmlformats.org/officeDocument/2006/relationships/image" Target="../media/image37.png"/><Relationship Id="rId63" Type="http://schemas.openxmlformats.org/officeDocument/2006/relationships/image" Target="../media/image45.png"/><Relationship Id="rId68" Type="http://schemas.openxmlformats.org/officeDocument/2006/relationships/customXml" Target="../ink/ink47.xml"/><Relationship Id="rId2" Type="http://schemas.openxmlformats.org/officeDocument/2006/relationships/image" Target="../media/image1146.png"/><Relationship Id="rId16" Type="http://schemas.openxmlformats.org/officeDocument/2006/relationships/customXml" Target="../ink/ink21.xml"/><Relationship Id="rId29" Type="http://schemas.openxmlformats.org/officeDocument/2006/relationships/image" Target="../media/image28.png"/><Relationship Id="rId11" Type="http://schemas.openxmlformats.org/officeDocument/2006/relationships/image" Target="../media/image19.png"/><Relationship Id="rId24" Type="http://schemas.openxmlformats.org/officeDocument/2006/relationships/customXml" Target="../ink/ink25.xml"/><Relationship Id="rId32" Type="http://schemas.openxmlformats.org/officeDocument/2006/relationships/customXml" Target="../ink/ink29.xml"/><Relationship Id="rId37" Type="http://schemas.openxmlformats.org/officeDocument/2006/relationships/image" Target="../media/image32.png"/><Relationship Id="rId40" Type="http://schemas.openxmlformats.org/officeDocument/2006/relationships/customXml" Target="../ink/ink33.xml"/><Relationship Id="rId45" Type="http://schemas.openxmlformats.org/officeDocument/2006/relationships/image" Target="../media/image36.png"/><Relationship Id="rId53" Type="http://schemas.openxmlformats.org/officeDocument/2006/relationships/image" Target="../media/image40.png"/><Relationship Id="rId58" Type="http://schemas.openxmlformats.org/officeDocument/2006/relationships/customXml" Target="../ink/ink42.xml"/><Relationship Id="rId66" Type="http://schemas.openxmlformats.org/officeDocument/2006/relationships/customXml" Target="../ink/ink46.xml"/><Relationship Id="rId74" Type="http://schemas.openxmlformats.org/officeDocument/2006/relationships/customXml" Target="../ink/ink50.xml"/><Relationship Id="rId5" Type="http://schemas.openxmlformats.org/officeDocument/2006/relationships/image" Target="../media/image16.png"/><Relationship Id="rId61" Type="http://schemas.openxmlformats.org/officeDocument/2006/relationships/image" Target="../media/image44.png"/><Relationship Id="rId19" Type="http://schemas.openxmlformats.org/officeDocument/2006/relationships/image" Target="../media/image23.png"/><Relationship Id="rId14" Type="http://schemas.openxmlformats.org/officeDocument/2006/relationships/customXml" Target="../ink/ink20.xml"/><Relationship Id="rId22" Type="http://schemas.openxmlformats.org/officeDocument/2006/relationships/customXml" Target="../ink/ink24.xml"/><Relationship Id="rId27" Type="http://schemas.openxmlformats.org/officeDocument/2006/relationships/image" Target="../media/image27.png"/><Relationship Id="rId30" Type="http://schemas.openxmlformats.org/officeDocument/2006/relationships/customXml" Target="../ink/ink28.xml"/><Relationship Id="rId35" Type="http://schemas.openxmlformats.org/officeDocument/2006/relationships/image" Target="../media/image31.png"/><Relationship Id="rId43" Type="http://schemas.openxmlformats.org/officeDocument/2006/relationships/image" Target="../media/image35.png"/><Relationship Id="rId48" Type="http://schemas.openxmlformats.org/officeDocument/2006/relationships/customXml" Target="../ink/ink37.xml"/><Relationship Id="rId56" Type="http://schemas.openxmlformats.org/officeDocument/2006/relationships/customXml" Target="../ink/ink41.xml"/><Relationship Id="rId64" Type="http://schemas.openxmlformats.org/officeDocument/2006/relationships/customXml" Target="../ink/ink45.xml"/><Relationship Id="rId69" Type="http://schemas.openxmlformats.org/officeDocument/2006/relationships/image" Target="../media/image48.png"/><Relationship Id="rId8" Type="http://schemas.openxmlformats.org/officeDocument/2006/relationships/customXml" Target="../ink/ink17.xml"/><Relationship Id="rId51" Type="http://schemas.openxmlformats.org/officeDocument/2006/relationships/image" Target="../media/image39.png"/><Relationship Id="rId72" Type="http://schemas.openxmlformats.org/officeDocument/2006/relationships/customXml" Target="../ink/ink49.xml"/><Relationship Id="rId3" Type="http://schemas.openxmlformats.org/officeDocument/2006/relationships/image" Target="../media/image291.png"/><Relationship Id="rId12" Type="http://schemas.openxmlformats.org/officeDocument/2006/relationships/customXml" Target="../ink/ink19.xml"/><Relationship Id="rId17" Type="http://schemas.openxmlformats.org/officeDocument/2006/relationships/image" Target="../media/image22.png"/><Relationship Id="rId25" Type="http://schemas.openxmlformats.org/officeDocument/2006/relationships/image" Target="../media/image26.png"/><Relationship Id="rId33" Type="http://schemas.openxmlformats.org/officeDocument/2006/relationships/image" Target="../media/image30.png"/><Relationship Id="rId38" Type="http://schemas.openxmlformats.org/officeDocument/2006/relationships/customXml" Target="../ink/ink32.xml"/><Relationship Id="rId46" Type="http://schemas.openxmlformats.org/officeDocument/2006/relationships/customXml" Target="../ink/ink36.xml"/><Relationship Id="rId59" Type="http://schemas.openxmlformats.org/officeDocument/2006/relationships/image" Target="../media/image43.png"/><Relationship Id="rId67" Type="http://schemas.openxmlformats.org/officeDocument/2006/relationships/image" Target="../media/image47.png"/><Relationship Id="rId20" Type="http://schemas.openxmlformats.org/officeDocument/2006/relationships/customXml" Target="../ink/ink23.xml"/><Relationship Id="rId41" Type="http://schemas.openxmlformats.org/officeDocument/2006/relationships/image" Target="../media/image34.png"/><Relationship Id="rId54" Type="http://schemas.openxmlformats.org/officeDocument/2006/relationships/customXml" Target="../ink/ink40.xml"/><Relationship Id="rId62" Type="http://schemas.openxmlformats.org/officeDocument/2006/relationships/customXml" Target="../ink/ink44.xml"/><Relationship Id="rId70" Type="http://schemas.openxmlformats.org/officeDocument/2006/relationships/customXml" Target="../ink/ink48.xml"/><Relationship Id="rId75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6.xml"/><Relationship Id="rId15" Type="http://schemas.openxmlformats.org/officeDocument/2006/relationships/image" Target="../media/image21.png"/><Relationship Id="rId23" Type="http://schemas.openxmlformats.org/officeDocument/2006/relationships/image" Target="../media/image25.png"/><Relationship Id="rId28" Type="http://schemas.openxmlformats.org/officeDocument/2006/relationships/customXml" Target="../ink/ink27.xml"/><Relationship Id="rId36" Type="http://schemas.openxmlformats.org/officeDocument/2006/relationships/customXml" Target="../ink/ink31.xml"/><Relationship Id="rId49" Type="http://schemas.openxmlformats.org/officeDocument/2006/relationships/image" Target="../media/image38.png"/><Relationship Id="rId57" Type="http://schemas.openxmlformats.org/officeDocument/2006/relationships/image" Target="../media/image42.png"/><Relationship Id="rId10" Type="http://schemas.openxmlformats.org/officeDocument/2006/relationships/customXml" Target="../ink/ink18.xml"/><Relationship Id="rId31" Type="http://schemas.openxmlformats.org/officeDocument/2006/relationships/image" Target="../media/image29.png"/><Relationship Id="rId44" Type="http://schemas.openxmlformats.org/officeDocument/2006/relationships/customXml" Target="../ink/ink35.xml"/><Relationship Id="rId52" Type="http://schemas.openxmlformats.org/officeDocument/2006/relationships/customXml" Target="../ink/ink39.xml"/><Relationship Id="rId60" Type="http://schemas.openxmlformats.org/officeDocument/2006/relationships/customXml" Target="../ink/ink43.xml"/><Relationship Id="rId65" Type="http://schemas.openxmlformats.org/officeDocument/2006/relationships/image" Target="../media/image46.png"/><Relationship Id="rId73" Type="http://schemas.openxmlformats.org/officeDocument/2006/relationships/image" Target="../media/image50.png"/><Relationship Id="rId4" Type="http://schemas.openxmlformats.org/officeDocument/2006/relationships/customXml" Target="../ink/ink15.xml"/><Relationship Id="rId9" Type="http://schemas.openxmlformats.org/officeDocument/2006/relationships/image" Target="../media/image18.png"/><Relationship Id="rId13" Type="http://schemas.openxmlformats.org/officeDocument/2006/relationships/image" Target="../media/image20.png"/><Relationship Id="rId18" Type="http://schemas.openxmlformats.org/officeDocument/2006/relationships/customXml" Target="../ink/ink22.xml"/><Relationship Id="rId39" Type="http://schemas.openxmlformats.org/officeDocument/2006/relationships/image" Target="../media/image33.png"/><Relationship Id="rId34" Type="http://schemas.openxmlformats.org/officeDocument/2006/relationships/customXml" Target="../ink/ink30.xml"/><Relationship Id="rId50" Type="http://schemas.openxmlformats.org/officeDocument/2006/relationships/customXml" Target="../ink/ink38.xml"/><Relationship Id="rId55" Type="http://schemas.openxmlformats.org/officeDocument/2006/relationships/image" Target="../media/image41.png"/><Relationship Id="rId7" Type="http://schemas.openxmlformats.org/officeDocument/2006/relationships/image" Target="../media/image17.png"/><Relationship Id="rId71" Type="http://schemas.openxmlformats.org/officeDocument/2006/relationships/image" Target="../media/image49.png"/></Relationships>
</file>

<file path=ppt/slides/_rels/slide2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877.png"/><Relationship Id="rId21" Type="http://schemas.openxmlformats.org/officeDocument/2006/relationships/customXml" Target="../ink/ink1826.xml"/><Relationship Id="rId42" Type="http://schemas.openxmlformats.org/officeDocument/2006/relationships/image" Target="../media/image1885.png"/><Relationship Id="rId47" Type="http://schemas.openxmlformats.org/officeDocument/2006/relationships/customXml" Target="../ink/ink1839.xml"/><Relationship Id="rId63" Type="http://schemas.openxmlformats.org/officeDocument/2006/relationships/customXml" Target="../ink/ink1847.xml"/><Relationship Id="rId68" Type="http://schemas.openxmlformats.org/officeDocument/2006/relationships/image" Target="../media/image1898.png"/><Relationship Id="rId7" Type="http://schemas.openxmlformats.org/officeDocument/2006/relationships/oleObject" Target="../embeddings/oleObject12.bin"/><Relationship Id="rId71" Type="http://schemas.openxmlformats.org/officeDocument/2006/relationships/customXml" Target="../ink/ink1851.xm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872.png"/><Relationship Id="rId29" Type="http://schemas.openxmlformats.org/officeDocument/2006/relationships/customXml" Target="../ink/ink1830.xml"/><Relationship Id="rId11" Type="http://schemas.openxmlformats.org/officeDocument/2006/relationships/customXml" Target="../ink/ink1821.xml"/><Relationship Id="rId24" Type="http://schemas.openxmlformats.org/officeDocument/2006/relationships/image" Target="../media/image1876.png"/><Relationship Id="rId32" Type="http://schemas.openxmlformats.org/officeDocument/2006/relationships/image" Target="../media/image1880.png"/><Relationship Id="rId37" Type="http://schemas.openxmlformats.org/officeDocument/2006/relationships/customXml" Target="../ink/ink1834.xml"/><Relationship Id="rId40" Type="http://schemas.openxmlformats.org/officeDocument/2006/relationships/image" Target="../media/image1884.png"/><Relationship Id="rId45" Type="http://schemas.openxmlformats.org/officeDocument/2006/relationships/customXml" Target="../ink/ink1838.xml"/><Relationship Id="rId53" Type="http://schemas.openxmlformats.org/officeDocument/2006/relationships/customXml" Target="../ink/ink1842.xml"/><Relationship Id="rId58" Type="http://schemas.openxmlformats.org/officeDocument/2006/relationships/image" Target="../media/image1893.png"/><Relationship Id="rId66" Type="http://schemas.openxmlformats.org/officeDocument/2006/relationships/image" Target="../media/image1897.png"/><Relationship Id="rId5" Type="http://schemas.openxmlformats.org/officeDocument/2006/relationships/oleObject" Target="../embeddings/oleObject11.bin"/><Relationship Id="rId61" Type="http://schemas.openxmlformats.org/officeDocument/2006/relationships/customXml" Target="../ink/ink1846.xml"/><Relationship Id="rId19" Type="http://schemas.openxmlformats.org/officeDocument/2006/relationships/customXml" Target="../ink/ink1825.xml"/><Relationship Id="rId14" Type="http://schemas.openxmlformats.org/officeDocument/2006/relationships/image" Target="../media/image1871.png"/><Relationship Id="rId22" Type="http://schemas.openxmlformats.org/officeDocument/2006/relationships/image" Target="../media/image1875.png"/><Relationship Id="rId27" Type="http://schemas.openxmlformats.org/officeDocument/2006/relationships/customXml" Target="../ink/ink1829.xml"/><Relationship Id="rId30" Type="http://schemas.openxmlformats.org/officeDocument/2006/relationships/image" Target="../media/image1879.png"/><Relationship Id="rId35" Type="http://schemas.openxmlformats.org/officeDocument/2006/relationships/customXml" Target="../ink/ink1833.xml"/><Relationship Id="rId43" Type="http://schemas.openxmlformats.org/officeDocument/2006/relationships/customXml" Target="../ink/ink1837.xml"/><Relationship Id="rId48" Type="http://schemas.openxmlformats.org/officeDocument/2006/relationships/image" Target="../media/image1888.png"/><Relationship Id="rId56" Type="http://schemas.openxmlformats.org/officeDocument/2006/relationships/image" Target="../media/image1892.png"/><Relationship Id="rId64" Type="http://schemas.openxmlformats.org/officeDocument/2006/relationships/image" Target="../media/image1896.png"/><Relationship Id="rId69" Type="http://schemas.openxmlformats.org/officeDocument/2006/relationships/customXml" Target="../ink/ink1850.xml"/><Relationship Id="rId8" Type="http://schemas.openxmlformats.org/officeDocument/2006/relationships/image" Target="../media/image1704.emf"/><Relationship Id="rId51" Type="http://schemas.openxmlformats.org/officeDocument/2006/relationships/customXml" Target="../ink/ink1841.xml"/><Relationship Id="rId72" Type="http://schemas.openxmlformats.org/officeDocument/2006/relationships/image" Target="../media/image1900.png"/><Relationship Id="rId3" Type="http://schemas.openxmlformats.org/officeDocument/2006/relationships/image" Target="../media/image1701.jpeg"/><Relationship Id="rId12" Type="http://schemas.openxmlformats.org/officeDocument/2006/relationships/image" Target="../media/image1870.png"/><Relationship Id="rId17" Type="http://schemas.openxmlformats.org/officeDocument/2006/relationships/customXml" Target="../ink/ink1824.xml"/><Relationship Id="rId25" Type="http://schemas.openxmlformats.org/officeDocument/2006/relationships/customXml" Target="../ink/ink1828.xml"/><Relationship Id="rId33" Type="http://schemas.openxmlformats.org/officeDocument/2006/relationships/customXml" Target="../ink/ink1832.xml"/><Relationship Id="rId38" Type="http://schemas.openxmlformats.org/officeDocument/2006/relationships/image" Target="../media/image1883.png"/><Relationship Id="rId46" Type="http://schemas.openxmlformats.org/officeDocument/2006/relationships/image" Target="../media/image1887.png"/><Relationship Id="rId59" Type="http://schemas.openxmlformats.org/officeDocument/2006/relationships/customXml" Target="../ink/ink1845.xml"/><Relationship Id="rId67" Type="http://schemas.openxmlformats.org/officeDocument/2006/relationships/customXml" Target="../ink/ink1849.xml"/><Relationship Id="rId20" Type="http://schemas.openxmlformats.org/officeDocument/2006/relationships/image" Target="../media/image1874.png"/><Relationship Id="rId41" Type="http://schemas.openxmlformats.org/officeDocument/2006/relationships/customXml" Target="../ink/ink1836.xml"/><Relationship Id="rId54" Type="http://schemas.openxmlformats.org/officeDocument/2006/relationships/image" Target="../media/image1891.png"/><Relationship Id="rId62" Type="http://schemas.openxmlformats.org/officeDocument/2006/relationships/image" Target="../media/image1895.png"/><Relationship Id="rId70" Type="http://schemas.openxmlformats.org/officeDocument/2006/relationships/image" Target="../media/image18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3.emf"/><Relationship Id="rId15" Type="http://schemas.openxmlformats.org/officeDocument/2006/relationships/customXml" Target="../ink/ink1823.xml"/><Relationship Id="rId23" Type="http://schemas.openxmlformats.org/officeDocument/2006/relationships/customXml" Target="../ink/ink1827.xml"/><Relationship Id="rId28" Type="http://schemas.openxmlformats.org/officeDocument/2006/relationships/image" Target="../media/image1878.png"/><Relationship Id="rId36" Type="http://schemas.openxmlformats.org/officeDocument/2006/relationships/image" Target="../media/image1882.png"/><Relationship Id="rId49" Type="http://schemas.openxmlformats.org/officeDocument/2006/relationships/customXml" Target="../ink/ink1840.xml"/><Relationship Id="rId57" Type="http://schemas.openxmlformats.org/officeDocument/2006/relationships/customXml" Target="../ink/ink1844.xml"/><Relationship Id="rId10" Type="http://schemas.openxmlformats.org/officeDocument/2006/relationships/image" Target="../media/image1869.png"/><Relationship Id="rId31" Type="http://schemas.openxmlformats.org/officeDocument/2006/relationships/customXml" Target="../ink/ink1831.xml"/><Relationship Id="rId44" Type="http://schemas.openxmlformats.org/officeDocument/2006/relationships/image" Target="../media/image1886.png"/><Relationship Id="rId52" Type="http://schemas.openxmlformats.org/officeDocument/2006/relationships/image" Target="../media/image1890.png"/><Relationship Id="rId60" Type="http://schemas.openxmlformats.org/officeDocument/2006/relationships/image" Target="../media/image1894.png"/><Relationship Id="rId65" Type="http://schemas.openxmlformats.org/officeDocument/2006/relationships/customXml" Target="../ink/ink1848.xml"/><Relationship Id="rId4" Type="http://schemas.openxmlformats.org/officeDocument/2006/relationships/image" Target="../media/image1702.png"/><Relationship Id="rId9" Type="http://schemas.openxmlformats.org/officeDocument/2006/relationships/customXml" Target="../ink/ink1820.xml"/><Relationship Id="rId13" Type="http://schemas.openxmlformats.org/officeDocument/2006/relationships/customXml" Target="../ink/ink1822.xml"/><Relationship Id="rId18" Type="http://schemas.openxmlformats.org/officeDocument/2006/relationships/image" Target="../media/image1873.png"/><Relationship Id="rId39" Type="http://schemas.openxmlformats.org/officeDocument/2006/relationships/customXml" Target="../ink/ink1835.xml"/><Relationship Id="rId34" Type="http://schemas.openxmlformats.org/officeDocument/2006/relationships/image" Target="../media/image1881.png"/><Relationship Id="rId50" Type="http://schemas.openxmlformats.org/officeDocument/2006/relationships/image" Target="../media/image1889.png"/><Relationship Id="rId55" Type="http://schemas.openxmlformats.org/officeDocument/2006/relationships/customXml" Target="../ink/ink1843.xml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854.xml"/><Relationship Id="rId18" Type="http://schemas.openxmlformats.org/officeDocument/2006/relationships/image" Target="../media/image1909.png"/><Relationship Id="rId26" Type="http://schemas.openxmlformats.org/officeDocument/2006/relationships/image" Target="../media/image1913.png"/><Relationship Id="rId39" Type="http://schemas.openxmlformats.org/officeDocument/2006/relationships/customXml" Target="../ink/ink1867.xml"/><Relationship Id="rId21" Type="http://schemas.openxmlformats.org/officeDocument/2006/relationships/customXml" Target="../ink/ink1858.xml"/><Relationship Id="rId34" Type="http://schemas.openxmlformats.org/officeDocument/2006/relationships/image" Target="../media/image1917.png"/><Relationship Id="rId42" Type="http://schemas.openxmlformats.org/officeDocument/2006/relationships/image" Target="../media/image1921.png"/><Relationship Id="rId47" Type="http://schemas.openxmlformats.org/officeDocument/2006/relationships/customXml" Target="../ink/ink1871.xml"/><Relationship Id="rId50" Type="http://schemas.openxmlformats.org/officeDocument/2006/relationships/image" Target="../media/image1925.png"/><Relationship Id="rId55" Type="http://schemas.openxmlformats.org/officeDocument/2006/relationships/customXml" Target="../ink/ink1875.xml"/><Relationship Id="rId7" Type="http://schemas.openxmlformats.org/officeDocument/2006/relationships/image" Target="../media/image1778.png"/><Relationship Id="rId2" Type="http://schemas.openxmlformats.org/officeDocument/2006/relationships/video" Target="../media/media7.mp4"/><Relationship Id="rId16" Type="http://schemas.openxmlformats.org/officeDocument/2006/relationships/image" Target="../media/image1908.png"/><Relationship Id="rId29" Type="http://schemas.openxmlformats.org/officeDocument/2006/relationships/customXml" Target="../ink/ink1862.xml"/><Relationship Id="rId11" Type="http://schemas.openxmlformats.org/officeDocument/2006/relationships/customXml" Target="../ink/ink1853.xml"/><Relationship Id="rId24" Type="http://schemas.openxmlformats.org/officeDocument/2006/relationships/image" Target="../media/image1912.png"/><Relationship Id="rId32" Type="http://schemas.openxmlformats.org/officeDocument/2006/relationships/image" Target="../media/image1916.png"/><Relationship Id="rId37" Type="http://schemas.openxmlformats.org/officeDocument/2006/relationships/customXml" Target="../ink/ink1866.xml"/><Relationship Id="rId40" Type="http://schemas.openxmlformats.org/officeDocument/2006/relationships/image" Target="../media/image1920.png"/><Relationship Id="rId45" Type="http://schemas.openxmlformats.org/officeDocument/2006/relationships/customXml" Target="../ink/ink1870.xml"/><Relationship Id="rId53" Type="http://schemas.openxmlformats.org/officeDocument/2006/relationships/customXml" Target="../ink/ink1874.xml"/><Relationship Id="rId58" Type="http://schemas.openxmlformats.org/officeDocument/2006/relationships/image" Target="../media/image1929.png"/><Relationship Id="rId5" Type="http://schemas.openxmlformats.org/officeDocument/2006/relationships/image" Target="../media/image1705.jpeg"/><Relationship Id="rId19" Type="http://schemas.openxmlformats.org/officeDocument/2006/relationships/customXml" Target="../ink/ink1857.xml"/><Relationship Id="rId4" Type="http://schemas.openxmlformats.org/officeDocument/2006/relationships/notesSlide" Target="../notesSlides/notesSlide10.xml"/><Relationship Id="rId9" Type="http://schemas.openxmlformats.org/officeDocument/2006/relationships/customXml" Target="../ink/ink1852.xml"/><Relationship Id="rId14" Type="http://schemas.openxmlformats.org/officeDocument/2006/relationships/image" Target="../media/image1907.png"/><Relationship Id="rId22" Type="http://schemas.openxmlformats.org/officeDocument/2006/relationships/image" Target="../media/image1911.png"/><Relationship Id="rId27" Type="http://schemas.openxmlformats.org/officeDocument/2006/relationships/customXml" Target="../ink/ink1861.xml"/><Relationship Id="rId30" Type="http://schemas.openxmlformats.org/officeDocument/2006/relationships/image" Target="../media/image1915.png"/><Relationship Id="rId35" Type="http://schemas.openxmlformats.org/officeDocument/2006/relationships/customXml" Target="../ink/ink1865.xml"/><Relationship Id="rId43" Type="http://schemas.openxmlformats.org/officeDocument/2006/relationships/customXml" Target="../ink/ink1869.xml"/><Relationship Id="rId48" Type="http://schemas.openxmlformats.org/officeDocument/2006/relationships/image" Target="../media/image1924.png"/><Relationship Id="rId56" Type="http://schemas.openxmlformats.org/officeDocument/2006/relationships/image" Target="../media/image1928.png"/><Relationship Id="rId8" Type="http://schemas.openxmlformats.org/officeDocument/2006/relationships/image" Target="../media/image1779.png"/><Relationship Id="rId51" Type="http://schemas.openxmlformats.org/officeDocument/2006/relationships/customXml" Target="../ink/ink1873.xml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1906.png"/><Relationship Id="rId17" Type="http://schemas.openxmlformats.org/officeDocument/2006/relationships/customXml" Target="../ink/ink1856.xml"/><Relationship Id="rId25" Type="http://schemas.openxmlformats.org/officeDocument/2006/relationships/customXml" Target="../ink/ink1860.xml"/><Relationship Id="rId33" Type="http://schemas.openxmlformats.org/officeDocument/2006/relationships/customXml" Target="../ink/ink1864.xml"/><Relationship Id="rId38" Type="http://schemas.openxmlformats.org/officeDocument/2006/relationships/image" Target="../media/image1919.png"/><Relationship Id="rId46" Type="http://schemas.openxmlformats.org/officeDocument/2006/relationships/image" Target="../media/image1923.png"/><Relationship Id="rId20" Type="http://schemas.openxmlformats.org/officeDocument/2006/relationships/image" Target="../media/image1910.png"/><Relationship Id="rId41" Type="http://schemas.openxmlformats.org/officeDocument/2006/relationships/customXml" Target="../ink/ink1868.xml"/><Relationship Id="rId54" Type="http://schemas.openxmlformats.org/officeDocument/2006/relationships/image" Target="../media/image1927.png"/><Relationship Id="rId1" Type="http://schemas.microsoft.com/office/2007/relationships/media" Target="../media/media7.mp4"/><Relationship Id="rId6" Type="http://schemas.openxmlformats.org/officeDocument/2006/relationships/image" Target="../media/image1706.gif"/><Relationship Id="rId15" Type="http://schemas.openxmlformats.org/officeDocument/2006/relationships/customXml" Target="../ink/ink1855.xml"/><Relationship Id="rId23" Type="http://schemas.openxmlformats.org/officeDocument/2006/relationships/customXml" Target="../ink/ink1859.xml"/><Relationship Id="rId28" Type="http://schemas.openxmlformats.org/officeDocument/2006/relationships/image" Target="../media/image1914.png"/><Relationship Id="rId36" Type="http://schemas.openxmlformats.org/officeDocument/2006/relationships/image" Target="../media/image1918.png"/><Relationship Id="rId49" Type="http://schemas.openxmlformats.org/officeDocument/2006/relationships/customXml" Target="../ink/ink1872.xml"/><Relationship Id="rId57" Type="http://schemas.openxmlformats.org/officeDocument/2006/relationships/customXml" Target="../ink/ink1876.xml"/><Relationship Id="rId10" Type="http://schemas.openxmlformats.org/officeDocument/2006/relationships/image" Target="../media/image1905.png"/><Relationship Id="rId31" Type="http://schemas.openxmlformats.org/officeDocument/2006/relationships/customXml" Target="../ink/ink1863.xml"/><Relationship Id="rId44" Type="http://schemas.openxmlformats.org/officeDocument/2006/relationships/image" Target="../media/image1922.png"/><Relationship Id="rId52" Type="http://schemas.openxmlformats.org/officeDocument/2006/relationships/image" Target="../media/image1926.png"/></Relationships>
</file>

<file path=ppt/slides/_rels/slide22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931.xml"/><Relationship Id="rId21" Type="http://schemas.openxmlformats.org/officeDocument/2006/relationships/customXml" Target="../ink/ink1883.xml"/><Relationship Id="rId42" Type="http://schemas.openxmlformats.org/officeDocument/2006/relationships/image" Target="../media/image1948.png"/><Relationship Id="rId63" Type="http://schemas.openxmlformats.org/officeDocument/2006/relationships/customXml" Target="../ink/ink1904.xml"/><Relationship Id="rId84" Type="http://schemas.openxmlformats.org/officeDocument/2006/relationships/image" Target="../media/image1969.png"/><Relationship Id="rId138" Type="http://schemas.openxmlformats.org/officeDocument/2006/relationships/image" Target="../media/image1996.png"/><Relationship Id="rId159" Type="http://schemas.openxmlformats.org/officeDocument/2006/relationships/customXml" Target="../ink/ink1952.xml"/><Relationship Id="rId170" Type="http://schemas.openxmlformats.org/officeDocument/2006/relationships/image" Target="../media/image2012.png"/><Relationship Id="rId107" Type="http://schemas.openxmlformats.org/officeDocument/2006/relationships/customXml" Target="../ink/ink1926.xml"/><Relationship Id="rId11" Type="http://schemas.openxmlformats.org/officeDocument/2006/relationships/customXml" Target="../ink/ink1878.xml"/><Relationship Id="rId32" Type="http://schemas.openxmlformats.org/officeDocument/2006/relationships/image" Target="../media/image1943.png"/><Relationship Id="rId53" Type="http://schemas.openxmlformats.org/officeDocument/2006/relationships/customXml" Target="../ink/ink1899.xml"/><Relationship Id="rId74" Type="http://schemas.openxmlformats.org/officeDocument/2006/relationships/image" Target="../media/image1964.png"/><Relationship Id="rId128" Type="http://schemas.openxmlformats.org/officeDocument/2006/relationships/image" Target="../media/image1991.png"/><Relationship Id="rId149" Type="http://schemas.openxmlformats.org/officeDocument/2006/relationships/customXml" Target="../ink/ink1947.xml"/><Relationship Id="rId5" Type="http://schemas.openxmlformats.org/officeDocument/2006/relationships/image" Target="../media/image1865.png"/><Relationship Id="rId95" Type="http://schemas.openxmlformats.org/officeDocument/2006/relationships/customXml" Target="../ink/ink1920.xml"/><Relationship Id="rId160" Type="http://schemas.openxmlformats.org/officeDocument/2006/relationships/image" Target="../media/image2007.png"/><Relationship Id="rId22" Type="http://schemas.openxmlformats.org/officeDocument/2006/relationships/image" Target="../media/image1938.png"/><Relationship Id="rId43" Type="http://schemas.openxmlformats.org/officeDocument/2006/relationships/customXml" Target="../ink/ink1894.xml"/><Relationship Id="rId64" Type="http://schemas.openxmlformats.org/officeDocument/2006/relationships/image" Target="../media/image1959.png"/><Relationship Id="rId118" Type="http://schemas.openxmlformats.org/officeDocument/2006/relationships/image" Target="../media/image1986.png"/><Relationship Id="rId139" Type="http://schemas.openxmlformats.org/officeDocument/2006/relationships/customXml" Target="../ink/ink1942.xml"/><Relationship Id="rId85" Type="http://schemas.openxmlformats.org/officeDocument/2006/relationships/customXml" Target="../ink/ink1915.xml"/><Relationship Id="rId150" Type="http://schemas.openxmlformats.org/officeDocument/2006/relationships/image" Target="../media/image2002.png"/><Relationship Id="rId171" Type="http://schemas.openxmlformats.org/officeDocument/2006/relationships/customXml" Target="../ink/ink1958.xml"/><Relationship Id="rId12" Type="http://schemas.openxmlformats.org/officeDocument/2006/relationships/image" Target="../media/image1933.png"/><Relationship Id="rId33" Type="http://schemas.openxmlformats.org/officeDocument/2006/relationships/customXml" Target="../ink/ink1889.xml"/><Relationship Id="rId108" Type="http://schemas.openxmlformats.org/officeDocument/2006/relationships/image" Target="../media/image1981.png"/><Relationship Id="rId129" Type="http://schemas.openxmlformats.org/officeDocument/2006/relationships/customXml" Target="../ink/ink1937.xml"/><Relationship Id="rId54" Type="http://schemas.openxmlformats.org/officeDocument/2006/relationships/image" Target="../media/image1954.png"/><Relationship Id="rId75" Type="http://schemas.openxmlformats.org/officeDocument/2006/relationships/customXml" Target="../ink/ink1910.xml"/><Relationship Id="rId96" Type="http://schemas.openxmlformats.org/officeDocument/2006/relationships/image" Target="../media/image1975.png"/><Relationship Id="rId140" Type="http://schemas.openxmlformats.org/officeDocument/2006/relationships/image" Target="../media/image1997.png"/><Relationship Id="rId161" Type="http://schemas.openxmlformats.org/officeDocument/2006/relationships/customXml" Target="../ink/ink1953.xml"/><Relationship Id="rId1" Type="http://schemas.microsoft.com/office/2007/relationships/media" Target="../media/media8.mp4"/><Relationship Id="rId6" Type="http://schemas.openxmlformats.org/officeDocument/2006/relationships/oleObject" Target="../embeddings/oleObject13.bin"/><Relationship Id="rId23" Type="http://schemas.openxmlformats.org/officeDocument/2006/relationships/customXml" Target="../ink/ink1884.xml"/><Relationship Id="rId28" Type="http://schemas.openxmlformats.org/officeDocument/2006/relationships/image" Target="../media/image1941.png"/><Relationship Id="rId49" Type="http://schemas.openxmlformats.org/officeDocument/2006/relationships/customXml" Target="../ink/ink1897.xml"/><Relationship Id="rId114" Type="http://schemas.openxmlformats.org/officeDocument/2006/relationships/image" Target="../media/image1984.png"/><Relationship Id="rId119" Type="http://schemas.openxmlformats.org/officeDocument/2006/relationships/customXml" Target="../ink/ink1932.xml"/><Relationship Id="rId44" Type="http://schemas.openxmlformats.org/officeDocument/2006/relationships/image" Target="../media/image1949.png"/><Relationship Id="rId60" Type="http://schemas.openxmlformats.org/officeDocument/2006/relationships/image" Target="../media/image1957.png"/><Relationship Id="rId65" Type="http://schemas.openxmlformats.org/officeDocument/2006/relationships/customXml" Target="../ink/ink1905.xml"/><Relationship Id="rId81" Type="http://schemas.openxmlformats.org/officeDocument/2006/relationships/customXml" Target="../ink/ink1913.xml"/><Relationship Id="rId86" Type="http://schemas.openxmlformats.org/officeDocument/2006/relationships/image" Target="../media/image1970.png"/><Relationship Id="rId130" Type="http://schemas.openxmlformats.org/officeDocument/2006/relationships/image" Target="../media/image1992.png"/><Relationship Id="rId135" Type="http://schemas.openxmlformats.org/officeDocument/2006/relationships/customXml" Target="../ink/ink1940.xml"/><Relationship Id="rId151" Type="http://schemas.openxmlformats.org/officeDocument/2006/relationships/customXml" Target="../ink/ink1948.xml"/><Relationship Id="rId156" Type="http://schemas.openxmlformats.org/officeDocument/2006/relationships/image" Target="../media/image2005.png"/><Relationship Id="rId172" Type="http://schemas.openxmlformats.org/officeDocument/2006/relationships/image" Target="../media/image2013.png"/><Relationship Id="rId13" Type="http://schemas.openxmlformats.org/officeDocument/2006/relationships/customXml" Target="../ink/ink1879.xml"/><Relationship Id="rId18" Type="http://schemas.openxmlformats.org/officeDocument/2006/relationships/image" Target="../media/image1936.png"/><Relationship Id="rId39" Type="http://schemas.openxmlformats.org/officeDocument/2006/relationships/customXml" Target="../ink/ink1892.xml"/><Relationship Id="rId109" Type="http://schemas.openxmlformats.org/officeDocument/2006/relationships/customXml" Target="../ink/ink1927.xml"/><Relationship Id="rId34" Type="http://schemas.openxmlformats.org/officeDocument/2006/relationships/image" Target="../media/image1944.png"/><Relationship Id="rId50" Type="http://schemas.openxmlformats.org/officeDocument/2006/relationships/image" Target="../media/image1952.png"/><Relationship Id="rId55" Type="http://schemas.openxmlformats.org/officeDocument/2006/relationships/customXml" Target="../ink/ink1900.xml"/><Relationship Id="rId76" Type="http://schemas.openxmlformats.org/officeDocument/2006/relationships/image" Target="../media/image1965.png"/><Relationship Id="rId97" Type="http://schemas.openxmlformats.org/officeDocument/2006/relationships/customXml" Target="../ink/ink1921.xml"/><Relationship Id="rId104" Type="http://schemas.openxmlformats.org/officeDocument/2006/relationships/image" Target="../media/image1979.png"/><Relationship Id="rId120" Type="http://schemas.openxmlformats.org/officeDocument/2006/relationships/image" Target="../media/image1987.png"/><Relationship Id="rId125" Type="http://schemas.openxmlformats.org/officeDocument/2006/relationships/customXml" Target="../ink/ink1935.xml"/><Relationship Id="rId141" Type="http://schemas.openxmlformats.org/officeDocument/2006/relationships/customXml" Target="../ink/ink1943.xml"/><Relationship Id="rId146" Type="http://schemas.openxmlformats.org/officeDocument/2006/relationships/image" Target="../media/image2000.png"/><Relationship Id="rId167" Type="http://schemas.openxmlformats.org/officeDocument/2006/relationships/customXml" Target="../ink/ink1956.xml"/><Relationship Id="rId7" Type="http://schemas.openxmlformats.org/officeDocument/2006/relationships/image" Target="../media/image1866.emf"/><Relationship Id="rId71" Type="http://schemas.openxmlformats.org/officeDocument/2006/relationships/customXml" Target="../ink/ink1908.xml"/><Relationship Id="rId92" Type="http://schemas.openxmlformats.org/officeDocument/2006/relationships/image" Target="../media/image1973.png"/><Relationship Id="rId162" Type="http://schemas.openxmlformats.org/officeDocument/2006/relationships/image" Target="../media/image2008.png"/><Relationship Id="rId2" Type="http://schemas.openxmlformats.org/officeDocument/2006/relationships/video" Target="../media/media8.mp4"/><Relationship Id="rId29" Type="http://schemas.openxmlformats.org/officeDocument/2006/relationships/customXml" Target="../ink/ink1887.xml"/><Relationship Id="rId24" Type="http://schemas.openxmlformats.org/officeDocument/2006/relationships/image" Target="../media/image1939.png"/><Relationship Id="rId40" Type="http://schemas.openxmlformats.org/officeDocument/2006/relationships/image" Target="../media/image1947.png"/><Relationship Id="rId45" Type="http://schemas.openxmlformats.org/officeDocument/2006/relationships/customXml" Target="../ink/ink1895.xml"/><Relationship Id="rId66" Type="http://schemas.openxmlformats.org/officeDocument/2006/relationships/image" Target="../media/image1960.png"/><Relationship Id="rId87" Type="http://schemas.openxmlformats.org/officeDocument/2006/relationships/customXml" Target="../ink/ink1916.xml"/><Relationship Id="rId110" Type="http://schemas.openxmlformats.org/officeDocument/2006/relationships/image" Target="../media/image1982.png"/><Relationship Id="rId115" Type="http://schemas.openxmlformats.org/officeDocument/2006/relationships/customXml" Target="../ink/ink1930.xml"/><Relationship Id="rId131" Type="http://schemas.openxmlformats.org/officeDocument/2006/relationships/customXml" Target="../ink/ink1938.xml"/><Relationship Id="rId136" Type="http://schemas.openxmlformats.org/officeDocument/2006/relationships/image" Target="../media/image1995.png"/><Relationship Id="rId157" Type="http://schemas.openxmlformats.org/officeDocument/2006/relationships/customXml" Target="../ink/ink1951.xml"/><Relationship Id="rId61" Type="http://schemas.openxmlformats.org/officeDocument/2006/relationships/customXml" Target="../ink/ink1903.xml"/><Relationship Id="rId82" Type="http://schemas.openxmlformats.org/officeDocument/2006/relationships/image" Target="../media/image1968.png"/><Relationship Id="rId152" Type="http://schemas.openxmlformats.org/officeDocument/2006/relationships/image" Target="../media/image2003.png"/><Relationship Id="rId173" Type="http://schemas.openxmlformats.org/officeDocument/2006/relationships/customXml" Target="../ink/ink1959.xml"/><Relationship Id="rId19" Type="http://schemas.openxmlformats.org/officeDocument/2006/relationships/customXml" Target="../ink/ink1882.xml"/><Relationship Id="rId14" Type="http://schemas.openxmlformats.org/officeDocument/2006/relationships/image" Target="../media/image1934.png"/><Relationship Id="rId30" Type="http://schemas.openxmlformats.org/officeDocument/2006/relationships/image" Target="../media/image1942.png"/><Relationship Id="rId35" Type="http://schemas.openxmlformats.org/officeDocument/2006/relationships/customXml" Target="../ink/ink1890.xml"/><Relationship Id="rId56" Type="http://schemas.openxmlformats.org/officeDocument/2006/relationships/image" Target="../media/image1955.png"/><Relationship Id="rId77" Type="http://schemas.openxmlformats.org/officeDocument/2006/relationships/customXml" Target="../ink/ink1911.xml"/><Relationship Id="rId100" Type="http://schemas.openxmlformats.org/officeDocument/2006/relationships/image" Target="../media/image1977.png"/><Relationship Id="rId105" Type="http://schemas.openxmlformats.org/officeDocument/2006/relationships/customXml" Target="../ink/ink1925.xml"/><Relationship Id="rId126" Type="http://schemas.openxmlformats.org/officeDocument/2006/relationships/image" Target="../media/image1990.png"/><Relationship Id="rId147" Type="http://schemas.openxmlformats.org/officeDocument/2006/relationships/customXml" Target="../ink/ink1946.xml"/><Relationship Id="rId168" Type="http://schemas.openxmlformats.org/officeDocument/2006/relationships/image" Target="../media/image2011.png"/><Relationship Id="rId8" Type="http://schemas.openxmlformats.org/officeDocument/2006/relationships/image" Target="../media/image1700.png"/><Relationship Id="rId51" Type="http://schemas.openxmlformats.org/officeDocument/2006/relationships/customXml" Target="../ink/ink1898.xml"/><Relationship Id="rId72" Type="http://schemas.openxmlformats.org/officeDocument/2006/relationships/image" Target="../media/image1963.png"/><Relationship Id="rId93" Type="http://schemas.openxmlformats.org/officeDocument/2006/relationships/customXml" Target="../ink/ink1919.xml"/><Relationship Id="rId98" Type="http://schemas.openxmlformats.org/officeDocument/2006/relationships/image" Target="../media/image1976.png"/><Relationship Id="rId121" Type="http://schemas.openxmlformats.org/officeDocument/2006/relationships/customXml" Target="../ink/ink1933.xml"/><Relationship Id="rId142" Type="http://schemas.openxmlformats.org/officeDocument/2006/relationships/image" Target="../media/image1998.png"/><Relationship Id="rId163" Type="http://schemas.openxmlformats.org/officeDocument/2006/relationships/customXml" Target="../ink/ink1954.xml"/><Relationship Id="rId3" Type="http://schemas.openxmlformats.org/officeDocument/2006/relationships/slideLayout" Target="../slideLayouts/slideLayout7.xml"/><Relationship Id="rId25" Type="http://schemas.openxmlformats.org/officeDocument/2006/relationships/customXml" Target="../ink/ink1885.xml"/><Relationship Id="rId46" Type="http://schemas.openxmlformats.org/officeDocument/2006/relationships/image" Target="../media/image1950.png"/><Relationship Id="rId67" Type="http://schemas.openxmlformats.org/officeDocument/2006/relationships/customXml" Target="../ink/ink1906.xml"/><Relationship Id="rId116" Type="http://schemas.openxmlformats.org/officeDocument/2006/relationships/image" Target="../media/image1985.png"/><Relationship Id="rId137" Type="http://schemas.openxmlformats.org/officeDocument/2006/relationships/customXml" Target="../ink/ink1941.xml"/><Relationship Id="rId158" Type="http://schemas.openxmlformats.org/officeDocument/2006/relationships/image" Target="../media/image2006.png"/><Relationship Id="rId20" Type="http://schemas.openxmlformats.org/officeDocument/2006/relationships/image" Target="../media/image1937.png"/><Relationship Id="rId41" Type="http://schemas.openxmlformats.org/officeDocument/2006/relationships/customXml" Target="../ink/ink1893.xml"/><Relationship Id="rId62" Type="http://schemas.openxmlformats.org/officeDocument/2006/relationships/image" Target="../media/image1958.png"/><Relationship Id="rId83" Type="http://schemas.openxmlformats.org/officeDocument/2006/relationships/customXml" Target="../ink/ink1914.xml"/><Relationship Id="rId88" Type="http://schemas.openxmlformats.org/officeDocument/2006/relationships/image" Target="../media/image1971.png"/><Relationship Id="rId111" Type="http://schemas.openxmlformats.org/officeDocument/2006/relationships/customXml" Target="../ink/ink1928.xml"/><Relationship Id="rId132" Type="http://schemas.openxmlformats.org/officeDocument/2006/relationships/image" Target="../media/image1993.png"/><Relationship Id="rId153" Type="http://schemas.openxmlformats.org/officeDocument/2006/relationships/customXml" Target="../ink/ink1949.xml"/><Relationship Id="rId174" Type="http://schemas.openxmlformats.org/officeDocument/2006/relationships/image" Target="../media/image2014.png"/><Relationship Id="rId15" Type="http://schemas.openxmlformats.org/officeDocument/2006/relationships/customXml" Target="../ink/ink1880.xml"/><Relationship Id="rId36" Type="http://schemas.openxmlformats.org/officeDocument/2006/relationships/image" Target="../media/image1945.png"/><Relationship Id="rId57" Type="http://schemas.openxmlformats.org/officeDocument/2006/relationships/customXml" Target="../ink/ink1901.xml"/><Relationship Id="rId106" Type="http://schemas.openxmlformats.org/officeDocument/2006/relationships/image" Target="../media/image1980.png"/><Relationship Id="rId127" Type="http://schemas.openxmlformats.org/officeDocument/2006/relationships/customXml" Target="../ink/ink1936.xml"/><Relationship Id="rId10" Type="http://schemas.openxmlformats.org/officeDocument/2006/relationships/image" Target="../media/image1932.png"/><Relationship Id="rId31" Type="http://schemas.openxmlformats.org/officeDocument/2006/relationships/customXml" Target="../ink/ink1888.xml"/><Relationship Id="rId52" Type="http://schemas.openxmlformats.org/officeDocument/2006/relationships/image" Target="../media/image1953.png"/><Relationship Id="rId73" Type="http://schemas.openxmlformats.org/officeDocument/2006/relationships/customXml" Target="../ink/ink1909.xml"/><Relationship Id="rId78" Type="http://schemas.openxmlformats.org/officeDocument/2006/relationships/image" Target="../media/image1966.png"/><Relationship Id="rId94" Type="http://schemas.openxmlformats.org/officeDocument/2006/relationships/image" Target="../media/image1974.png"/><Relationship Id="rId99" Type="http://schemas.openxmlformats.org/officeDocument/2006/relationships/customXml" Target="../ink/ink1922.xml"/><Relationship Id="rId101" Type="http://schemas.openxmlformats.org/officeDocument/2006/relationships/customXml" Target="../ink/ink1923.xml"/><Relationship Id="rId122" Type="http://schemas.openxmlformats.org/officeDocument/2006/relationships/image" Target="../media/image1988.png"/><Relationship Id="rId143" Type="http://schemas.openxmlformats.org/officeDocument/2006/relationships/customXml" Target="../ink/ink1944.xml"/><Relationship Id="rId148" Type="http://schemas.openxmlformats.org/officeDocument/2006/relationships/image" Target="../media/image2001.png"/><Relationship Id="rId164" Type="http://schemas.openxmlformats.org/officeDocument/2006/relationships/image" Target="../media/image2009.png"/><Relationship Id="rId169" Type="http://schemas.openxmlformats.org/officeDocument/2006/relationships/customXml" Target="../ink/ink1957.xml"/><Relationship Id="rId4" Type="http://schemas.openxmlformats.org/officeDocument/2006/relationships/notesSlide" Target="../notesSlides/notesSlide11.xml"/><Relationship Id="rId9" Type="http://schemas.openxmlformats.org/officeDocument/2006/relationships/customXml" Target="../ink/ink1877.xml"/><Relationship Id="rId26" Type="http://schemas.openxmlformats.org/officeDocument/2006/relationships/image" Target="../media/image1940.png"/><Relationship Id="rId47" Type="http://schemas.openxmlformats.org/officeDocument/2006/relationships/customXml" Target="../ink/ink1896.xml"/><Relationship Id="rId68" Type="http://schemas.openxmlformats.org/officeDocument/2006/relationships/image" Target="../media/image1961.png"/><Relationship Id="rId89" Type="http://schemas.openxmlformats.org/officeDocument/2006/relationships/customXml" Target="../ink/ink1917.xml"/><Relationship Id="rId112" Type="http://schemas.openxmlformats.org/officeDocument/2006/relationships/image" Target="../media/image1983.png"/><Relationship Id="rId133" Type="http://schemas.openxmlformats.org/officeDocument/2006/relationships/customXml" Target="../ink/ink1939.xml"/><Relationship Id="rId154" Type="http://schemas.openxmlformats.org/officeDocument/2006/relationships/image" Target="../media/image2004.png"/><Relationship Id="rId175" Type="http://schemas.openxmlformats.org/officeDocument/2006/relationships/customXml" Target="../ink/ink1960.xml"/><Relationship Id="rId16" Type="http://schemas.openxmlformats.org/officeDocument/2006/relationships/image" Target="../media/image1935.png"/><Relationship Id="rId37" Type="http://schemas.openxmlformats.org/officeDocument/2006/relationships/customXml" Target="../ink/ink1891.xml"/><Relationship Id="rId58" Type="http://schemas.openxmlformats.org/officeDocument/2006/relationships/image" Target="../media/image1956.png"/><Relationship Id="rId79" Type="http://schemas.openxmlformats.org/officeDocument/2006/relationships/customXml" Target="../ink/ink1912.xml"/><Relationship Id="rId102" Type="http://schemas.openxmlformats.org/officeDocument/2006/relationships/image" Target="../media/image1978.png"/><Relationship Id="rId123" Type="http://schemas.openxmlformats.org/officeDocument/2006/relationships/customXml" Target="../ink/ink1934.xml"/><Relationship Id="rId144" Type="http://schemas.openxmlformats.org/officeDocument/2006/relationships/image" Target="../media/image1999.png"/><Relationship Id="rId90" Type="http://schemas.openxmlformats.org/officeDocument/2006/relationships/image" Target="../media/image1972.png"/><Relationship Id="rId165" Type="http://schemas.openxmlformats.org/officeDocument/2006/relationships/customXml" Target="../ink/ink1955.xml"/><Relationship Id="rId27" Type="http://schemas.openxmlformats.org/officeDocument/2006/relationships/customXml" Target="../ink/ink1886.xml"/><Relationship Id="rId48" Type="http://schemas.openxmlformats.org/officeDocument/2006/relationships/image" Target="../media/image1951.png"/><Relationship Id="rId69" Type="http://schemas.openxmlformats.org/officeDocument/2006/relationships/customXml" Target="../ink/ink1907.xml"/><Relationship Id="rId113" Type="http://schemas.openxmlformats.org/officeDocument/2006/relationships/customXml" Target="../ink/ink1929.xml"/><Relationship Id="rId134" Type="http://schemas.openxmlformats.org/officeDocument/2006/relationships/image" Target="../media/image1994.png"/><Relationship Id="rId80" Type="http://schemas.openxmlformats.org/officeDocument/2006/relationships/image" Target="../media/image1967.png"/><Relationship Id="rId155" Type="http://schemas.openxmlformats.org/officeDocument/2006/relationships/customXml" Target="../ink/ink1950.xml"/><Relationship Id="rId176" Type="http://schemas.openxmlformats.org/officeDocument/2006/relationships/image" Target="../media/image2015.png"/><Relationship Id="rId17" Type="http://schemas.openxmlformats.org/officeDocument/2006/relationships/customXml" Target="../ink/ink1881.xml"/><Relationship Id="rId38" Type="http://schemas.openxmlformats.org/officeDocument/2006/relationships/image" Target="../media/image1946.png"/><Relationship Id="rId59" Type="http://schemas.openxmlformats.org/officeDocument/2006/relationships/customXml" Target="../ink/ink1902.xml"/><Relationship Id="rId103" Type="http://schemas.openxmlformats.org/officeDocument/2006/relationships/customXml" Target="../ink/ink1924.xml"/><Relationship Id="rId124" Type="http://schemas.openxmlformats.org/officeDocument/2006/relationships/image" Target="../media/image1989.png"/><Relationship Id="rId70" Type="http://schemas.openxmlformats.org/officeDocument/2006/relationships/image" Target="../media/image1962.png"/><Relationship Id="rId91" Type="http://schemas.openxmlformats.org/officeDocument/2006/relationships/customXml" Target="../ink/ink1918.xml"/><Relationship Id="rId145" Type="http://schemas.openxmlformats.org/officeDocument/2006/relationships/customXml" Target="../ink/ink1945.xml"/><Relationship Id="rId166" Type="http://schemas.openxmlformats.org/officeDocument/2006/relationships/image" Target="../media/image2010.png"/></Relationships>
</file>

<file path=ppt/slides/_rels/slide2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016.xml"/><Relationship Id="rId21" Type="http://schemas.openxmlformats.org/officeDocument/2006/relationships/customXml" Target="../ink/ink1968.xml"/><Relationship Id="rId42" Type="http://schemas.openxmlformats.org/officeDocument/2006/relationships/image" Target="../media/image2035.png"/><Relationship Id="rId63" Type="http://schemas.openxmlformats.org/officeDocument/2006/relationships/customXml" Target="../ink/ink1989.xml"/><Relationship Id="rId84" Type="http://schemas.openxmlformats.org/officeDocument/2006/relationships/image" Target="../media/image2056.png"/><Relationship Id="rId138" Type="http://schemas.openxmlformats.org/officeDocument/2006/relationships/image" Target="../media/image2083.png"/><Relationship Id="rId159" Type="http://schemas.openxmlformats.org/officeDocument/2006/relationships/customXml" Target="../ink/ink2037.xml"/><Relationship Id="rId170" Type="http://schemas.openxmlformats.org/officeDocument/2006/relationships/image" Target="../media/image2099.png"/><Relationship Id="rId191" Type="http://schemas.openxmlformats.org/officeDocument/2006/relationships/customXml" Target="../ink/ink2053.xml"/><Relationship Id="rId205" Type="http://schemas.openxmlformats.org/officeDocument/2006/relationships/customXml" Target="../ink/ink2060.xml"/><Relationship Id="rId226" Type="http://schemas.openxmlformats.org/officeDocument/2006/relationships/image" Target="../media/image2127.png"/><Relationship Id="rId107" Type="http://schemas.openxmlformats.org/officeDocument/2006/relationships/customXml" Target="../ink/ink2011.xml"/><Relationship Id="rId11" Type="http://schemas.openxmlformats.org/officeDocument/2006/relationships/customXml" Target="../ink/ink1963.xml"/><Relationship Id="rId32" Type="http://schemas.openxmlformats.org/officeDocument/2006/relationships/image" Target="../media/image2030.png"/><Relationship Id="rId53" Type="http://schemas.openxmlformats.org/officeDocument/2006/relationships/customXml" Target="../ink/ink1984.xml"/><Relationship Id="rId74" Type="http://schemas.openxmlformats.org/officeDocument/2006/relationships/image" Target="../media/image2051.png"/><Relationship Id="rId128" Type="http://schemas.openxmlformats.org/officeDocument/2006/relationships/image" Target="../media/image2078.png"/><Relationship Id="rId149" Type="http://schemas.openxmlformats.org/officeDocument/2006/relationships/customXml" Target="../ink/ink2032.xml"/><Relationship Id="rId5" Type="http://schemas.openxmlformats.org/officeDocument/2006/relationships/oleObject" Target="../embeddings/oleObject15.bin"/><Relationship Id="rId95" Type="http://schemas.openxmlformats.org/officeDocument/2006/relationships/customXml" Target="../ink/ink2005.xml"/><Relationship Id="rId160" Type="http://schemas.openxmlformats.org/officeDocument/2006/relationships/image" Target="../media/image2094.png"/><Relationship Id="rId181" Type="http://schemas.openxmlformats.org/officeDocument/2006/relationships/customXml" Target="../ink/ink2048.xml"/><Relationship Id="rId216" Type="http://schemas.openxmlformats.org/officeDocument/2006/relationships/image" Target="../media/image2122.png"/><Relationship Id="rId22" Type="http://schemas.openxmlformats.org/officeDocument/2006/relationships/image" Target="../media/image2025.png"/><Relationship Id="rId43" Type="http://schemas.openxmlformats.org/officeDocument/2006/relationships/customXml" Target="../ink/ink1979.xml"/><Relationship Id="rId64" Type="http://schemas.openxmlformats.org/officeDocument/2006/relationships/image" Target="../media/image2046.png"/><Relationship Id="rId118" Type="http://schemas.openxmlformats.org/officeDocument/2006/relationships/image" Target="../media/image2073.png"/><Relationship Id="rId139" Type="http://schemas.openxmlformats.org/officeDocument/2006/relationships/customXml" Target="../ink/ink2027.xml"/><Relationship Id="rId85" Type="http://schemas.openxmlformats.org/officeDocument/2006/relationships/customXml" Target="../ink/ink2000.xml"/><Relationship Id="rId150" Type="http://schemas.openxmlformats.org/officeDocument/2006/relationships/image" Target="../media/image2089.png"/><Relationship Id="rId171" Type="http://schemas.openxmlformats.org/officeDocument/2006/relationships/customXml" Target="../ink/ink2043.xml"/><Relationship Id="rId192" Type="http://schemas.openxmlformats.org/officeDocument/2006/relationships/image" Target="../media/image2110.png"/><Relationship Id="rId206" Type="http://schemas.openxmlformats.org/officeDocument/2006/relationships/image" Target="../media/image2117.png"/><Relationship Id="rId227" Type="http://schemas.openxmlformats.org/officeDocument/2006/relationships/customXml" Target="../ink/ink2071.xml"/><Relationship Id="rId12" Type="http://schemas.openxmlformats.org/officeDocument/2006/relationships/image" Target="../media/image2020.png"/><Relationship Id="rId33" Type="http://schemas.openxmlformats.org/officeDocument/2006/relationships/customXml" Target="../ink/ink1974.xml"/><Relationship Id="rId108" Type="http://schemas.openxmlformats.org/officeDocument/2006/relationships/image" Target="../media/image2068.png"/><Relationship Id="rId129" Type="http://schemas.openxmlformats.org/officeDocument/2006/relationships/customXml" Target="../ink/ink2022.xml"/><Relationship Id="rId54" Type="http://schemas.openxmlformats.org/officeDocument/2006/relationships/image" Target="../media/image2041.png"/><Relationship Id="rId75" Type="http://schemas.openxmlformats.org/officeDocument/2006/relationships/customXml" Target="../ink/ink1995.xml"/><Relationship Id="rId96" Type="http://schemas.openxmlformats.org/officeDocument/2006/relationships/image" Target="../media/image2062.png"/><Relationship Id="rId140" Type="http://schemas.openxmlformats.org/officeDocument/2006/relationships/image" Target="../media/image2084.png"/><Relationship Id="rId161" Type="http://schemas.openxmlformats.org/officeDocument/2006/relationships/customXml" Target="../ink/ink2038.xml"/><Relationship Id="rId182" Type="http://schemas.openxmlformats.org/officeDocument/2006/relationships/image" Target="../media/image2105.png"/><Relationship Id="rId217" Type="http://schemas.openxmlformats.org/officeDocument/2006/relationships/customXml" Target="../ink/ink2066.xml"/><Relationship Id="rId6" Type="http://schemas.openxmlformats.org/officeDocument/2006/relationships/image" Target="../media/image1868.emf"/><Relationship Id="rId23" Type="http://schemas.openxmlformats.org/officeDocument/2006/relationships/customXml" Target="../ink/ink1969.xml"/><Relationship Id="rId119" Type="http://schemas.openxmlformats.org/officeDocument/2006/relationships/customXml" Target="../ink/ink2017.xml"/><Relationship Id="rId44" Type="http://schemas.openxmlformats.org/officeDocument/2006/relationships/image" Target="../media/image2036.png"/><Relationship Id="rId65" Type="http://schemas.openxmlformats.org/officeDocument/2006/relationships/customXml" Target="../ink/ink1990.xml"/><Relationship Id="rId86" Type="http://schemas.openxmlformats.org/officeDocument/2006/relationships/image" Target="../media/image2057.png"/><Relationship Id="rId130" Type="http://schemas.openxmlformats.org/officeDocument/2006/relationships/image" Target="../media/image2079.png"/><Relationship Id="rId151" Type="http://schemas.openxmlformats.org/officeDocument/2006/relationships/customXml" Target="../ink/ink2033.xml"/><Relationship Id="rId172" Type="http://schemas.openxmlformats.org/officeDocument/2006/relationships/image" Target="../media/image2100.png"/><Relationship Id="rId193" Type="http://schemas.openxmlformats.org/officeDocument/2006/relationships/customXml" Target="../ink/ink2054.xml"/><Relationship Id="rId207" Type="http://schemas.openxmlformats.org/officeDocument/2006/relationships/customXml" Target="../ink/ink2061.xml"/><Relationship Id="rId228" Type="http://schemas.openxmlformats.org/officeDocument/2006/relationships/image" Target="../media/image2128.png"/><Relationship Id="rId13" Type="http://schemas.openxmlformats.org/officeDocument/2006/relationships/customXml" Target="../ink/ink1964.xml"/><Relationship Id="rId109" Type="http://schemas.openxmlformats.org/officeDocument/2006/relationships/customXml" Target="../ink/ink2012.xml"/><Relationship Id="rId34" Type="http://schemas.openxmlformats.org/officeDocument/2006/relationships/image" Target="../media/image2031.png"/><Relationship Id="rId55" Type="http://schemas.openxmlformats.org/officeDocument/2006/relationships/customXml" Target="../ink/ink1985.xml"/><Relationship Id="rId76" Type="http://schemas.openxmlformats.org/officeDocument/2006/relationships/image" Target="../media/image2052.png"/><Relationship Id="rId97" Type="http://schemas.openxmlformats.org/officeDocument/2006/relationships/customXml" Target="../ink/ink2006.xml"/><Relationship Id="rId120" Type="http://schemas.openxmlformats.org/officeDocument/2006/relationships/image" Target="../media/image2074.png"/><Relationship Id="rId141" Type="http://schemas.openxmlformats.org/officeDocument/2006/relationships/customXml" Target="../ink/ink2028.xml"/><Relationship Id="rId7" Type="http://schemas.openxmlformats.org/officeDocument/2006/relationships/customXml" Target="../ink/ink1961.xml"/><Relationship Id="rId162" Type="http://schemas.openxmlformats.org/officeDocument/2006/relationships/image" Target="../media/image2095.png"/><Relationship Id="rId183" Type="http://schemas.openxmlformats.org/officeDocument/2006/relationships/customXml" Target="../ink/ink2049.xml"/><Relationship Id="rId218" Type="http://schemas.openxmlformats.org/officeDocument/2006/relationships/image" Target="../media/image2123.png"/><Relationship Id="rId24" Type="http://schemas.openxmlformats.org/officeDocument/2006/relationships/image" Target="../media/image2026.png"/><Relationship Id="rId45" Type="http://schemas.openxmlformats.org/officeDocument/2006/relationships/customXml" Target="../ink/ink1980.xml"/><Relationship Id="rId66" Type="http://schemas.openxmlformats.org/officeDocument/2006/relationships/image" Target="../media/image2047.png"/><Relationship Id="rId87" Type="http://schemas.openxmlformats.org/officeDocument/2006/relationships/customXml" Target="../ink/ink2001.xml"/><Relationship Id="rId110" Type="http://schemas.openxmlformats.org/officeDocument/2006/relationships/image" Target="../media/image2069.png"/><Relationship Id="rId131" Type="http://schemas.openxmlformats.org/officeDocument/2006/relationships/customXml" Target="../ink/ink2023.xml"/><Relationship Id="rId152" Type="http://schemas.openxmlformats.org/officeDocument/2006/relationships/image" Target="../media/image2090.png"/><Relationship Id="rId173" Type="http://schemas.openxmlformats.org/officeDocument/2006/relationships/customXml" Target="../ink/ink2044.xml"/><Relationship Id="rId194" Type="http://schemas.openxmlformats.org/officeDocument/2006/relationships/image" Target="../media/image2111.png"/><Relationship Id="rId208" Type="http://schemas.openxmlformats.org/officeDocument/2006/relationships/image" Target="../media/image2118.png"/><Relationship Id="rId229" Type="http://schemas.openxmlformats.org/officeDocument/2006/relationships/customXml" Target="../ink/ink2072.xml"/><Relationship Id="rId14" Type="http://schemas.openxmlformats.org/officeDocument/2006/relationships/image" Target="../media/image2021.png"/><Relationship Id="rId35" Type="http://schemas.openxmlformats.org/officeDocument/2006/relationships/customXml" Target="../ink/ink1975.xml"/><Relationship Id="rId56" Type="http://schemas.openxmlformats.org/officeDocument/2006/relationships/image" Target="../media/image2042.png"/><Relationship Id="rId77" Type="http://schemas.openxmlformats.org/officeDocument/2006/relationships/customXml" Target="../ink/ink1996.xml"/><Relationship Id="rId100" Type="http://schemas.openxmlformats.org/officeDocument/2006/relationships/image" Target="../media/image2064.png"/><Relationship Id="rId8" Type="http://schemas.openxmlformats.org/officeDocument/2006/relationships/image" Target="../media/image2018.png"/><Relationship Id="rId98" Type="http://schemas.openxmlformats.org/officeDocument/2006/relationships/image" Target="../media/image2063.png"/><Relationship Id="rId121" Type="http://schemas.openxmlformats.org/officeDocument/2006/relationships/customXml" Target="../ink/ink2018.xml"/><Relationship Id="rId142" Type="http://schemas.openxmlformats.org/officeDocument/2006/relationships/image" Target="../media/image2085.png"/><Relationship Id="rId163" Type="http://schemas.openxmlformats.org/officeDocument/2006/relationships/customXml" Target="../ink/ink2039.xml"/><Relationship Id="rId184" Type="http://schemas.openxmlformats.org/officeDocument/2006/relationships/image" Target="../media/image2106.png"/><Relationship Id="rId219" Type="http://schemas.openxmlformats.org/officeDocument/2006/relationships/customXml" Target="../ink/ink2067.xml"/><Relationship Id="rId230" Type="http://schemas.openxmlformats.org/officeDocument/2006/relationships/image" Target="../media/image2129.png"/><Relationship Id="rId25" Type="http://schemas.openxmlformats.org/officeDocument/2006/relationships/customXml" Target="../ink/ink1970.xml"/><Relationship Id="rId46" Type="http://schemas.openxmlformats.org/officeDocument/2006/relationships/image" Target="../media/image2037.png"/><Relationship Id="rId67" Type="http://schemas.openxmlformats.org/officeDocument/2006/relationships/customXml" Target="../ink/ink1991.xml"/><Relationship Id="rId20" Type="http://schemas.openxmlformats.org/officeDocument/2006/relationships/image" Target="../media/image2024.png"/><Relationship Id="rId41" Type="http://schemas.openxmlformats.org/officeDocument/2006/relationships/customXml" Target="../ink/ink1978.xml"/><Relationship Id="rId62" Type="http://schemas.openxmlformats.org/officeDocument/2006/relationships/image" Target="../media/image2045.png"/><Relationship Id="rId83" Type="http://schemas.openxmlformats.org/officeDocument/2006/relationships/customXml" Target="../ink/ink1999.xml"/><Relationship Id="rId88" Type="http://schemas.openxmlformats.org/officeDocument/2006/relationships/image" Target="../media/image2058.png"/><Relationship Id="rId111" Type="http://schemas.openxmlformats.org/officeDocument/2006/relationships/customXml" Target="../ink/ink2013.xml"/><Relationship Id="rId132" Type="http://schemas.openxmlformats.org/officeDocument/2006/relationships/image" Target="../media/image2080.png"/><Relationship Id="rId153" Type="http://schemas.openxmlformats.org/officeDocument/2006/relationships/customXml" Target="../ink/ink2034.xml"/><Relationship Id="rId174" Type="http://schemas.openxmlformats.org/officeDocument/2006/relationships/image" Target="../media/image2101.png"/><Relationship Id="rId179" Type="http://schemas.openxmlformats.org/officeDocument/2006/relationships/customXml" Target="../ink/ink2047.xml"/><Relationship Id="rId195" Type="http://schemas.openxmlformats.org/officeDocument/2006/relationships/customXml" Target="../ink/ink2055.xml"/><Relationship Id="rId209" Type="http://schemas.openxmlformats.org/officeDocument/2006/relationships/customXml" Target="../ink/ink2062.xml"/><Relationship Id="rId190" Type="http://schemas.openxmlformats.org/officeDocument/2006/relationships/image" Target="../media/image2109.png"/><Relationship Id="rId204" Type="http://schemas.openxmlformats.org/officeDocument/2006/relationships/image" Target="../media/image2116.png"/><Relationship Id="rId220" Type="http://schemas.openxmlformats.org/officeDocument/2006/relationships/image" Target="../media/image2124.png"/><Relationship Id="rId225" Type="http://schemas.openxmlformats.org/officeDocument/2006/relationships/customXml" Target="../ink/ink2070.xml"/><Relationship Id="rId15" Type="http://schemas.openxmlformats.org/officeDocument/2006/relationships/customXml" Target="../ink/ink1965.xml"/><Relationship Id="rId36" Type="http://schemas.openxmlformats.org/officeDocument/2006/relationships/image" Target="../media/image2032.png"/><Relationship Id="rId57" Type="http://schemas.openxmlformats.org/officeDocument/2006/relationships/customXml" Target="../ink/ink1986.xml"/><Relationship Id="rId106" Type="http://schemas.openxmlformats.org/officeDocument/2006/relationships/image" Target="../media/image2067.png"/><Relationship Id="rId127" Type="http://schemas.openxmlformats.org/officeDocument/2006/relationships/customXml" Target="../ink/ink2021.xml"/><Relationship Id="rId10" Type="http://schemas.openxmlformats.org/officeDocument/2006/relationships/image" Target="../media/image2019.png"/><Relationship Id="rId31" Type="http://schemas.openxmlformats.org/officeDocument/2006/relationships/customXml" Target="../ink/ink1973.xml"/><Relationship Id="rId52" Type="http://schemas.openxmlformats.org/officeDocument/2006/relationships/image" Target="../media/image2040.png"/><Relationship Id="rId73" Type="http://schemas.openxmlformats.org/officeDocument/2006/relationships/customXml" Target="../ink/ink1994.xml"/><Relationship Id="rId78" Type="http://schemas.openxmlformats.org/officeDocument/2006/relationships/image" Target="../media/image2053.png"/><Relationship Id="rId94" Type="http://schemas.openxmlformats.org/officeDocument/2006/relationships/image" Target="../media/image2061.png"/><Relationship Id="rId99" Type="http://schemas.openxmlformats.org/officeDocument/2006/relationships/customXml" Target="../ink/ink2007.xml"/><Relationship Id="rId101" Type="http://schemas.openxmlformats.org/officeDocument/2006/relationships/customXml" Target="../ink/ink2008.xml"/><Relationship Id="rId122" Type="http://schemas.openxmlformats.org/officeDocument/2006/relationships/image" Target="../media/image2075.png"/><Relationship Id="rId143" Type="http://schemas.openxmlformats.org/officeDocument/2006/relationships/customXml" Target="../ink/ink2029.xml"/><Relationship Id="rId148" Type="http://schemas.openxmlformats.org/officeDocument/2006/relationships/image" Target="../media/image2088.png"/><Relationship Id="rId164" Type="http://schemas.openxmlformats.org/officeDocument/2006/relationships/image" Target="../media/image2096.png"/><Relationship Id="rId169" Type="http://schemas.openxmlformats.org/officeDocument/2006/relationships/customXml" Target="../ink/ink2042.xml"/><Relationship Id="rId185" Type="http://schemas.openxmlformats.org/officeDocument/2006/relationships/customXml" Target="../ink/ink2050.xml"/><Relationship Id="rId4" Type="http://schemas.openxmlformats.org/officeDocument/2006/relationships/image" Target="../media/image1867.emf"/><Relationship Id="rId9" Type="http://schemas.openxmlformats.org/officeDocument/2006/relationships/customXml" Target="../ink/ink1962.xml"/><Relationship Id="rId180" Type="http://schemas.openxmlformats.org/officeDocument/2006/relationships/image" Target="../media/image2104.png"/><Relationship Id="rId210" Type="http://schemas.openxmlformats.org/officeDocument/2006/relationships/image" Target="../media/image2119.png"/><Relationship Id="rId215" Type="http://schemas.openxmlformats.org/officeDocument/2006/relationships/customXml" Target="../ink/ink2065.xml"/><Relationship Id="rId236" Type="http://schemas.openxmlformats.org/officeDocument/2006/relationships/image" Target="../media/image2132.png"/><Relationship Id="rId26" Type="http://schemas.openxmlformats.org/officeDocument/2006/relationships/image" Target="../media/image2027.png"/><Relationship Id="rId231" Type="http://schemas.openxmlformats.org/officeDocument/2006/relationships/customXml" Target="../ink/ink2073.xml"/><Relationship Id="rId47" Type="http://schemas.openxmlformats.org/officeDocument/2006/relationships/customXml" Target="../ink/ink1981.xml"/><Relationship Id="rId68" Type="http://schemas.openxmlformats.org/officeDocument/2006/relationships/image" Target="../media/image2048.png"/><Relationship Id="rId89" Type="http://schemas.openxmlformats.org/officeDocument/2006/relationships/customXml" Target="../ink/ink2002.xml"/><Relationship Id="rId112" Type="http://schemas.openxmlformats.org/officeDocument/2006/relationships/image" Target="../media/image2070.png"/><Relationship Id="rId133" Type="http://schemas.openxmlformats.org/officeDocument/2006/relationships/customXml" Target="../ink/ink2024.xml"/><Relationship Id="rId154" Type="http://schemas.openxmlformats.org/officeDocument/2006/relationships/image" Target="../media/image2091.png"/><Relationship Id="rId175" Type="http://schemas.openxmlformats.org/officeDocument/2006/relationships/customXml" Target="../ink/ink2045.xml"/><Relationship Id="rId196" Type="http://schemas.openxmlformats.org/officeDocument/2006/relationships/image" Target="../media/image2112.png"/><Relationship Id="rId200" Type="http://schemas.openxmlformats.org/officeDocument/2006/relationships/image" Target="../media/image2114.png"/><Relationship Id="rId16" Type="http://schemas.openxmlformats.org/officeDocument/2006/relationships/image" Target="../media/image2022.png"/><Relationship Id="rId221" Type="http://schemas.openxmlformats.org/officeDocument/2006/relationships/customXml" Target="../ink/ink2068.xml"/><Relationship Id="rId37" Type="http://schemas.openxmlformats.org/officeDocument/2006/relationships/customXml" Target="../ink/ink1976.xml"/><Relationship Id="rId58" Type="http://schemas.openxmlformats.org/officeDocument/2006/relationships/image" Target="../media/image2043.png"/><Relationship Id="rId79" Type="http://schemas.openxmlformats.org/officeDocument/2006/relationships/customXml" Target="../ink/ink1997.xml"/><Relationship Id="rId102" Type="http://schemas.openxmlformats.org/officeDocument/2006/relationships/image" Target="../media/image2065.png"/><Relationship Id="rId123" Type="http://schemas.openxmlformats.org/officeDocument/2006/relationships/customXml" Target="../ink/ink2019.xml"/><Relationship Id="rId144" Type="http://schemas.openxmlformats.org/officeDocument/2006/relationships/image" Target="../media/image2086.png"/><Relationship Id="rId90" Type="http://schemas.openxmlformats.org/officeDocument/2006/relationships/image" Target="../media/image2059.png"/><Relationship Id="rId165" Type="http://schemas.openxmlformats.org/officeDocument/2006/relationships/customXml" Target="../ink/ink2040.xml"/><Relationship Id="rId186" Type="http://schemas.openxmlformats.org/officeDocument/2006/relationships/image" Target="../media/image2107.png"/><Relationship Id="rId211" Type="http://schemas.openxmlformats.org/officeDocument/2006/relationships/customXml" Target="../ink/ink2063.xml"/><Relationship Id="rId232" Type="http://schemas.openxmlformats.org/officeDocument/2006/relationships/image" Target="../media/image2130.png"/><Relationship Id="rId27" Type="http://schemas.openxmlformats.org/officeDocument/2006/relationships/customXml" Target="../ink/ink1971.xml"/><Relationship Id="rId48" Type="http://schemas.openxmlformats.org/officeDocument/2006/relationships/image" Target="../media/image2038.png"/><Relationship Id="rId69" Type="http://schemas.openxmlformats.org/officeDocument/2006/relationships/customXml" Target="../ink/ink1992.xml"/><Relationship Id="rId113" Type="http://schemas.openxmlformats.org/officeDocument/2006/relationships/customXml" Target="../ink/ink2014.xml"/><Relationship Id="rId134" Type="http://schemas.openxmlformats.org/officeDocument/2006/relationships/image" Target="../media/image2081.png"/><Relationship Id="rId80" Type="http://schemas.openxmlformats.org/officeDocument/2006/relationships/image" Target="../media/image2054.png"/><Relationship Id="rId155" Type="http://schemas.openxmlformats.org/officeDocument/2006/relationships/customXml" Target="../ink/ink2035.xml"/><Relationship Id="rId176" Type="http://schemas.openxmlformats.org/officeDocument/2006/relationships/image" Target="../media/image2102.png"/><Relationship Id="rId197" Type="http://schemas.openxmlformats.org/officeDocument/2006/relationships/customXml" Target="../ink/ink2056.xml"/><Relationship Id="rId201" Type="http://schemas.openxmlformats.org/officeDocument/2006/relationships/customXml" Target="../ink/ink2058.xml"/><Relationship Id="rId222" Type="http://schemas.openxmlformats.org/officeDocument/2006/relationships/image" Target="../media/image2125.png"/><Relationship Id="rId17" Type="http://schemas.openxmlformats.org/officeDocument/2006/relationships/customXml" Target="../ink/ink1966.xml"/><Relationship Id="rId38" Type="http://schemas.openxmlformats.org/officeDocument/2006/relationships/image" Target="../media/image2033.png"/><Relationship Id="rId59" Type="http://schemas.openxmlformats.org/officeDocument/2006/relationships/customXml" Target="../ink/ink1987.xml"/><Relationship Id="rId103" Type="http://schemas.openxmlformats.org/officeDocument/2006/relationships/customXml" Target="../ink/ink2009.xml"/><Relationship Id="rId124" Type="http://schemas.openxmlformats.org/officeDocument/2006/relationships/image" Target="../media/image2076.png"/><Relationship Id="rId70" Type="http://schemas.openxmlformats.org/officeDocument/2006/relationships/image" Target="../media/image2049.png"/><Relationship Id="rId91" Type="http://schemas.openxmlformats.org/officeDocument/2006/relationships/customXml" Target="../ink/ink2003.xml"/><Relationship Id="rId145" Type="http://schemas.openxmlformats.org/officeDocument/2006/relationships/customXml" Target="../ink/ink2030.xml"/><Relationship Id="rId166" Type="http://schemas.openxmlformats.org/officeDocument/2006/relationships/image" Target="../media/image2097.png"/><Relationship Id="rId187" Type="http://schemas.openxmlformats.org/officeDocument/2006/relationships/customXml" Target="../ink/ink2051.xml"/><Relationship Id="rId1" Type="http://schemas.openxmlformats.org/officeDocument/2006/relationships/slideLayout" Target="../slideLayouts/slideLayout7.xml"/><Relationship Id="rId212" Type="http://schemas.openxmlformats.org/officeDocument/2006/relationships/image" Target="../media/image2120.png"/><Relationship Id="rId233" Type="http://schemas.openxmlformats.org/officeDocument/2006/relationships/customXml" Target="../ink/ink2074.xml"/><Relationship Id="rId28" Type="http://schemas.openxmlformats.org/officeDocument/2006/relationships/image" Target="../media/image2028.png"/><Relationship Id="rId49" Type="http://schemas.openxmlformats.org/officeDocument/2006/relationships/customXml" Target="../ink/ink1982.xml"/><Relationship Id="rId114" Type="http://schemas.openxmlformats.org/officeDocument/2006/relationships/image" Target="../media/image2071.png"/><Relationship Id="rId60" Type="http://schemas.openxmlformats.org/officeDocument/2006/relationships/image" Target="../media/image2044.png"/><Relationship Id="rId81" Type="http://schemas.openxmlformats.org/officeDocument/2006/relationships/customXml" Target="../ink/ink1998.xml"/><Relationship Id="rId135" Type="http://schemas.openxmlformats.org/officeDocument/2006/relationships/customXml" Target="../ink/ink2025.xml"/><Relationship Id="rId156" Type="http://schemas.openxmlformats.org/officeDocument/2006/relationships/image" Target="../media/image2092.png"/><Relationship Id="rId177" Type="http://schemas.openxmlformats.org/officeDocument/2006/relationships/customXml" Target="../ink/ink2046.xml"/><Relationship Id="rId198" Type="http://schemas.openxmlformats.org/officeDocument/2006/relationships/image" Target="../media/image2113.png"/><Relationship Id="rId202" Type="http://schemas.openxmlformats.org/officeDocument/2006/relationships/image" Target="../media/image2115.png"/><Relationship Id="rId223" Type="http://schemas.openxmlformats.org/officeDocument/2006/relationships/customXml" Target="../ink/ink2069.xml"/><Relationship Id="rId18" Type="http://schemas.openxmlformats.org/officeDocument/2006/relationships/image" Target="../media/image2023.png"/><Relationship Id="rId39" Type="http://schemas.openxmlformats.org/officeDocument/2006/relationships/customXml" Target="../ink/ink1977.xml"/><Relationship Id="rId50" Type="http://schemas.openxmlformats.org/officeDocument/2006/relationships/image" Target="../media/image2039.png"/><Relationship Id="rId104" Type="http://schemas.openxmlformats.org/officeDocument/2006/relationships/image" Target="../media/image2066.png"/><Relationship Id="rId125" Type="http://schemas.openxmlformats.org/officeDocument/2006/relationships/customXml" Target="../ink/ink2020.xml"/><Relationship Id="rId146" Type="http://schemas.openxmlformats.org/officeDocument/2006/relationships/image" Target="../media/image2087.png"/><Relationship Id="rId167" Type="http://schemas.openxmlformats.org/officeDocument/2006/relationships/customXml" Target="../ink/ink2041.xml"/><Relationship Id="rId188" Type="http://schemas.openxmlformats.org/officeDocument/2006/relationships/image" Target="../media/image2108.png"/><Relationship Id="rId71" Type="http://schemas.openxmlformats.org/officeDocument/2006/relationships/customXml" Target="../ink/ink1993.xml"/><Relationship Id="rId92" Type="http://schemas.openxmlformats.org/officeDocument/2006/relationships/image" Target="../media/image2060.png"/><Relationship Id="rId213" Type="http://schemas.openxmlformats.org/officeDocument/2006/relationships/customXml" Target="../ink/ink2064.xml"/><Relationship Id="rId234" Type="http://schemas.openxmlformats.org/officeDocument/2006/relationships/image" Target="../media/image2131.png"/><Relationship Id="rId2" Type="http://schemas.openxmlformats.org/officeDocument/2006/relationships/notesSlide" Target="../notesSlides/notesSlide12.xml"/><Relationship Id="rId29" Type="http://schemas.openxmlformats.org/officeDocument/2006/relationships/customXml" Target="../ink/ink1972.xml"/><Relationship Id="rId40" Type="http://schemas.openxmlformats.org/officeDocument/2006/relationships/image" Target="../media/image2034.png"/><Relationship Id="rId115" Type="http://schemas.openxmlformats.org/officeDocument/2006/relationships/customXml" Target="../ink/ink2015.xml"/><Relationship Id="rId136" Type="http://schemas.openxmlformats.org/officeDocument/2006/relationships/image" Target="../media/image2082.png"/><Relationship Id="rId157" Type="http://schemas.openxmlformats.org/officeDocument/2006/relationships/customXml" Target="../ink/ink2036.xml"/><Relationship Id="rId178" Type="http://schemas.openxmlformats.org/officeDocument/2006/relationships/image" Target="../media/image2103.png"/><Relationship Id="rId61" Type="http://schemas.openxmlformats.org/officeDocument/2006/relationships/customXml" Target="../ink/ink1988.xml"/><Relationship Id="rId82" Type="http://schemas.openxmlformats.org/officeDocument/2006/relationships/image" Target="../media/image2055.png"/><Relationship Id="rId199" Type="http://schemas.openxmlformats.org/officeDocument/2006/relationships/customXml" Target="../ink/ink2057.xml"/><Relationship Id="rId203" Type="http://schemas.openxmlformats.org/officeDocument/2006/relationships/customXml" Target="../ink/ink2059.xml"/><Relationship Id="rId19" Type="http://schemas.openxmlformats.org/officeDocument/2006/relationships/customXml" Target="../ink/ink1967.xml"/><Relationship Id="rId224" Type="http://schemas.openxmlformats.org/officeDocument/2006/relationships/image" Target="../media/image2126.png"/><Relationship Id="rId30" Type="http://schemas.openxmlformats.org/officeDocument/2006/relationships/image" Target="../media/image2029.png"/><Relationship Id="rId105" Type="http://schemas.openxmlformats.org/officeDocument/2006/relationships/customXml" Target="../ink/ink2010.xml"/><Relationship Id="rId126" Type="http://schemas.openxmlformats.org/officeDocument/2006/relationships/image" Target="../media/image2077.png"/><Relationship Id="rId147" Type="http://schemas.openxmlformats.org/officeDocument/2006/relationships/customXml" Target="../ink/ink2031.xml"/><Relationship Id="rId168" Type="http://schemas.openxmlformats.org/officeDocument/2006/relationships/image" Target="../media/image2098.png"/><Relationship Id="rId51" Type="http://schemas.openxmlformats.org/officeDocument/2006/relationships/customXml" Target="../ink/ink1983.xml"/><Relationship Id="rId72" Type="http://schemas.openxmlformats.org/officeDocument/2006/relationships/image" Target="../media/image2050.png"/><Relationship Id="rId93" Type="http://schemas.openxmlformats.org/officeDocument/2006/relationships/customXml" Target="../ink/ink2004.xml"/><Relationship Id="rId189" Type="http://schemas.openxmlformats.org/officeDocument/2006/relationships/customXml" Target="../ink/ink2052.xml"/><Relationship Id="rId3" Type="http://schemas.openxmlformats.org/officeDocument/2006/relationships/oleObject" Target="../embeddings/oleObject14.bin"/><Relationship Id="rId214" Type="http://schemas.openxmlformats.org/officeDocument/2006/relationships/image" Target="../media/image2121.png"/><Relationship Id="rId235" Type="http://schemas.openxmlformats.org/officeDocument/2006/relationships/customXml" Target="../ink/ink2075.xml"/><Relationship Id="rId116" Type="http://schemas.openxmlformats.org/officeDocument/2006/relationships/image" Target="../media/image2072.png"/><Relationship Id="rId137" Type="http://schemas.openxmlformats.org/officeDocument/2006/relationships/customXml" Target="../ink/ink2026.xml"/><Relationship Id="rId158" Type="http://schemas.openxmlformats.org/officeDocument/2006/relationships/image" Target="../media/image209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903.png"/><Relationship Id="rId5" Type="http://schemas.openxmlformats.org/officeDocument/2006/relationships/image" Target="../media/image1902.jpeg"/><Relationship Id="rId4" Type="http://schemas.openxmlformats.org/officeDocument/2006/relationships/image" Target="../media/image1901.png"/></Relationships>
</file>

<file path=ppt/slides/_rels/slide2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147.png"/><Relationship Id="rId21" Type="http://schemas.openxmlformats.org/officeDocument/2006/relationships/customXml" Target="../ink/ink2081.xml"/><Relationship Id="rId42" Type="http://schemas.openxmlformats.org/officeDocument/2006/relationships/image" Target="../media/image2155.png"/><Relationship Id="rId47" Type="http://schemas.openxmlformats.org/officeDocument/2006/relationships/customXml" Target="../ink/ink2094.xml"/><Relationship Id="rId63" Type="http://schemas.openxmlformats.org/officeDocument/2006/relationships/customXml" Target="../ink/ink2102.xml"/><Relationship Id="rId68" Type="http://schemas.openxmlformats.org/officeDocument/2006/relationships/image" Target="../media/image2168.png"/><Relationship Id="rId84" Type="http://schemas.openxmlformats.org/officeDocument/2006/relationships/image" Target="../media/image2176.png"/><Relationship Id="rId89" Type="http://schemas.openxmlformats.org/officeDocument/2006/relationships/customXml" Target="../ink/ink2115.xml"/><Relationship Id="rId16" Type="http://schemas.openxmlformats.org/officeDocument/2006/relationships/image" Target="../media/image2142.png"/><Relationship Id="rId11" Type="http://schemas.openxmlformats.org/officeDocument/2006/relationships/customXml" Target="../ink/ink2076.xml"/><Relationship Id="rId32" Type="http://schemas.openxmlformats.org/officeDocument/2006/relationships/image" Target="../media/image2150.png"/><Relationship Id="rId37" Type="http://schemas.openxmlformats.org/officeDocument/2006/relationships/customXml" Target="../ink/ink2089.xml"/><Relationship Id="rId53" Type="http://schemas.openxmlformats.org/officeDocument/2006/relationships/customXml" Target="../ink/ink2097.xml"/><Relationship Id="rId58" Type="http://schemas.openxmlformats.org/officeDocument/2006/relationships/image" Target="../media/image2163.png"/><Relationship Id="rId74" Type="http://schemas.openxmlformats.org/officeDocument/2006/relationships/image" Target="../media/image2171.png"/><Relationship Id="rId79" Type="http://schemas.openxmlformats.org/officeDocument/2006/relationships/customXml" Target="../ink/ink2110.xml"/><Relationship Id="rId5" Type="http://schemas.openxmlformats.org/officeDocument/2006/relationships/image" Target="../media/image1617.png"/><Relationship Id="rId90" Type="http://schemas.openxmlformats.org/officeDocument/2006/relationships/image" Target="../media/image2179.png"/><Relationship Id="rId22" Type="http://schemas.openxmlformats.org/officeDocument/2006/relationships/image" Target="../media/image2145.png"/><Relationship Id="rId27" Type="http://schemas.openxmlformats.org/officeDocument/2006/relationships/customXml" Target="../ink/ink2084.xml"/><Relationship Id="rId43" Type="http://schemas.openxmlformats.org/officeDocument/2006/relationships/customXml" Target="../ink/ink2092.xml"/><Relationship Id="rId48" Type="http://schemas.openxmlformats.org/officeDocument/2006/relationships/image" Target="../media/image2158.png"/><Relationship Id="rId64" Type="http://schemas.openxmlformats.org/officeDocument/2006/relationships/image" Target="../media/image2166.png"/><Relationship Id="rId69" Type="http://schemas.openxmlformats.org/officeDocument/2006/relationships/customXml" Target="../ink/ink2105.xml"/><Relationship Id="rId8" Type="http://schemas.openxmlformats.org/officeDocument/2006/relationships/image" Target="../media/image1615.png"/><Relationship Id="rId51" Type="http://schemas.openxmlformats.org/officeDocument/2006/relationships/customXml" Target="../ink/ink2096.xml"/><Relationship Id="rId72" Type="http://schemas.openxmlformats.org/officeDocument/2006/relationships/image" Target="../media/image2170.png"/><Relationship Id="rId80" Type="http://schemas.openxmlformats.org/officeDocument/2006/relationships/image" Target="../media/image2174.png"/><Relationship Id="rId85" Type="http://schemas.openxmlformats.org/officeDocument/2006/relationships/customXml" Target="../ink/ink2113.xml"/><Relationship Id="rId93" Type="http://schemas.openxmlformats.org/officeDocument/2006/relationships/customXml" Target="../ink/ink2117.xml"/><Relationship Id="rId3" Type="http://schemas.openxmlformats.org/officeDocument/2006/relationships/image" Target="../media/image1701.jpeg"/><Relationship Id="rId12" Type="http://schemas.openxmlformats.org/officeDocument/2006/relationships/image" Target="../media/image2140.png"/><Relationship Id="rId17" Type="http://schemas.openxmlformats.org/officeDocument/2006/relationships/customXml" Target="../ink/ink2079.xml"/><Relationship Id="rId25" Type="http://schemas.openxmlformats.org/officeDocument/2006/relationships/customXml" Target="../ink/ink2083.xml"/><Relationship Id="rId33" Type="http://schemas.openxmlformats.org/officeDocument/2006/relationships/customXml" Target="../ink/ink2087.xml"/><Relationship Id="rId38" Type="http://schemas.openxmlformats.org/officeDocument/2006/relationships/image" Target="../media/image2153.png"/><Relationship Id="rId46" Type="http://schemas.openxmlformats.org/officeDocument/2006/relationships/image" Target="../media/image2157.png"/><Relationship Id="rId59" Type="http://schemas.openxmlformats.org/officeDocument/2006/relationships/customXml" Target="../ink/ink2100.xml"/><Relationship Id="rId67" Type="http://schemas.openxmlformats.org/officeDocument/2006/relationships/customXml" Target="../ink/ink2104.xml"/><Relationship Id="rId20" Type="http://schemas.openxmlformats.org/officeDocument/2006/relationships/image" Target="../media/image2144.png"/><Relationship Id="rId41" Type="http://schemas.openxmlformats.org/officeDocument/2006/relationships/customXml" Target="../ink/ink2091.xml"/><Relationship Id="rId54" Type="http://schemas.openxmlformats.org/officeDocument/2006/relationships/image" Target="../media/image2161.png"/><Relationship Id="rId62" Type="http://schemas.openxmlformats.org/officeDocument/2006/relationships/image" Target="../media/image2165.png"/><Relationship Id="rId70" Type="http://schemas.openxmlformats.org/officeDocument/2006/relationships/image" Target="../media/image2169.png"/><Relationship Id="rId75" Type="http://schemas.openxmlformats.org/officeDocument/2006/relationships/customXml" Target="../ink/ink2108.xml"/><Relationship Id="rId83" Type="http://schemas.openxmlformats.org/officeDocument/2006/relationships/customXml" Target="../ink/ink2112.xml"/><Relationship Id="rId88" Type="http://schemas.openxmlformats.org/officeDocument/2006/relationships/image" Target="../media/image2178.png"/><Relationship Id="rId91" Type="http://schemas.openxmlformats.org/officeDocument/2006/relationships/customXml" Target="../ink/ink21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02.jpeg"/><Relationship Id="rId15" Type="http://schemas.openxmlformats.org/officeDocument/2006/relationships/customXml" Target="../ink/ink2078.xml"/><Relationship Id="rId23" Type="http://schemas.openxmlformats.org/officeDocument/2006/relationships/customXml" Target="../ink/ink2082.xml"/><Relationship Id="rId28" Type="http://schemas.openxmlformats.org/officeDocument/2006/relationships/image" Target="../media/image2148.png"/><Relationship Id="rId36" Type="http://schemas.openxmlformats.org/officeDocument/2006/relationships/image" Target="../media/image2152.png"/><Relationship Id="rId49" Type="http://schemas.openxmlformats.org/officeDocument/2006/relationships/customXml" Target="../ink/ink2095.xml"/><Relationship Id="rId57" Type="http://schemas.openxmlformats.org/officeDocument/2006/relationships/customXml" Target="../ink/ink2099.xml"/><Relationship Id="rId10" Type="http://schemas.openxmlformats.org/officeDocument/2006/relationships/image" Target="../media/image1905.emf"/><Relationship Id="rId31" Type="http://schemas.openxmlformats.org/officeDocument/2006/relationships/customXml" Target="../ink/ink2086.xml"/><Relationship Id="rId44" Type="http://schemas.openxmlformats.org/officeDocument/2006/relationships/image" Target="../media/image2156.png"/><Relationship Id="rId52" Type="http://schemas.openxmlformats.org/officeDocument/2006/relationships/image" Target="../media/image2160.png"/><Relationship Id="rId60" Type="http://schemas.openxmlformats.org/officeDocument/2006/relationships/image" Target="../media/image2164.png"/><Relationship Id="rId65" Type="http://schemas.openxmlformats.org/officeDocument/2006/relationships/customXml" Target="../ink/ink2103.xml"/><Relationship Id="rId73" Type="http://schemas.openxmlformats.org/officeDocument/2006/relationships/customXml" Target="../ink/ink2107.xml"/><Relationship Id="rId78" Type="http://schemas.openxmlformats.org/officeDocument/2006/relationships/image" Target="../media/image2173.png"/><Relationship Id="rId81" Type="http://schemas.openxmlformats.org/officeDocument/2006/relationships/customXml" Target="../ink/ink2111.xml"/><Relationship Id="rId86" Type="http://schemas.openxmlformats.org/officeDocument/2006/relationships/image" Target="../media/image2177.png"/><Relationship Id="rId94" Type="http://schemas.openxmlformats.org/officeDocument/2006/relationships/image" Target="../media/image2181.png"/><Relationship Id="rId4" Type="http://schemas.openxmlformats.org/officeDocument/2006/relationships/image" Target="../media/image1616.png"/><Relationship Id="rId9" Type="http://schemas.openxmlformats.org/officeDocument/2006/relationships/oleObject" Target="../embeddings/oleObject16.bin"/><Relationship Id="rId13" Type="http://schemas.openxmlformats.org/officeDocument/2006/relationships/customXml" Target="../ink/ink2077.xml"/><Relationship Id="rId18" Type="http://schemas.openxmlformats.org/officeDocument/2006/relationships/image" Target="../media/image2143.png"/><Relationship Id="rId39" Type="http://schemas.openxmlformats.org/officeDocument/2006/relationships/customXml" Target="../ink/ink2090.xml"/><Relationship Id="rId34" Type="http://schemas.openxmlformats.org/officeDocument/2006/relationships/image" Target="../media/image2151.png"/><Relationship Id="rId50" Type="http://schemas.openxmlformats.org/officeDocument/2006/relationships/image" Target="../media/image2159.png"/><Relationship Id="rId55" Type="http://schemas.openxmlformats.org/officeDocument/2006/relationships/customXml" Target="../ink/ink2098.xml"/><Relationship Id="rId76" Type="http://schemas.openxmlformats.org/officeDocument/2006/relationships/image" Target="../media/image2172.png"/><Relationship Id="rId7" Type="http://schemas.openxmlformats.org/officeDocument/2006/relationships/image" Target="../media/image1904.jpeg"/><Relationship Id="rId71" Type="http://schemas.openxmlformats.org/officeDocument/2006/relationships/customXml" Target="../ink/ink2106.xml"/><Relationship Id="rId92" Type="http://schemas.openxmlformats.org/officeDocument/2006/relationships/image" Target="../media/image2180.png"/><Relationship Id="rId2" Type="http://schemas.openxmlformats.org/officeDocument/2006/relationships/notesSlide" Target="../notesSlides/notesSlide13.xml"/><Relationship Id="rId29" Type="http://schemas.openxmlformats.org/officeDocument/2006/relationships/customXml" Target="../ink/ink2085.xml"/><Relationship Id="rId24" Type="http://schemas.openxmlformats.org/officeDocument/2006/relationships/image" Target="../media/image2146.png"/><Relationship Id="rId40" Type="http://schemas.openxmlformats.org/officeDocument/2006/relationships/image" Target="../media/image2154.png"/><Relationship Id="rId45" Type="http://schemas.openxmlformats.org/officeDocument/2006/relationships/customXml" Target="../ink/ink2093.xml"/><Relationship Id="rId66" Type="http://schemas.openxmlformats.org/officeDocument/2006/relationships/image" Target="../media/image2167.png"/><Relationship Id="rId87" Type="http://schemas.openxmlformats.org/officeDocument/2006/relationships/customXml" Target="../ink/ink2114.xml"/><Relationship Id="rId61" Type="http://schemas.openxmlformats.org/officeDocument/2006/relationships/customXml" Target="../ink/ink2101.xml"/><Relationship Id="rId82" Type="http://schemas.openxmlformats.org/officeDocument/2006/relationships/image" Target="../media/image2175.png"/><Relationship Id="rId19" Type="http://schemas.openxmlformats.org/officeDocument/2006/relationships/customXml" Target="../ink/ink2080.xml"/><Relationship Id="rId14" Type="http://schemas.openxmlformats.org/officeDocument/2006/relationships/image" Target="../media/image2141.png"/><Relationship Id="rId30" Type="http://schemas.openxmlformats.org/officeDocument/2006/relationships/image" Target="../media/image2149.png"/><Relationship Id="rId35" Type="http://schemas.openxmlformats.org/officeDocument/2006/relationships/customXml" Target="../ink/ink2088.xml"/><Relationship Id="rId56" Type="http://schemas.openxmlformats.org/officeDocument/2006/relationships/image" Target="../media/image2162.png"/><Relationship Id="rId77" Type="http://schemas.openxmlformats.org/officeDocument/2006/relationships/customXml" Target="../ink/ink2109.xml"/></Relationships>
</file>

<file path=ppt/slides/_rels/slide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09.png"/><Relationship Id="rId299" Type="http://schemas.openxmlformats.org/officeDocument/2006/relationships/image" Target="../media/image200.png"/><Relationship Id="rId21" Type="http://schemas.openxmlformats.org/officeDocument/2006/relationships/image" Target="../media/image61.png"/><Relationship Id="rId63" Type="http://schemas.openxmlformats.org/officeDocument/2006/relationships/image" Target="../media/image82.png"/><Relationship Id="rId159" Type="http://schemas.openxmlformats.org/officeDocument/2006/relationships/image" Target="../media/image130.png"/><Relationship Id="rId324" Type="http://schemas.openxmlformats.org/officeDocument/2006/relationships/customXml" Target="../ink/ink210.xml"/><Relationship Id="rId366" Type="http://schemas.openxmlformats.org/officeDocument/2006/relationships/customXml" Target="../ink/ink231.xml"/><Relationship Id="rId170" Type="http://schemas.openxmlformats.org/officeDocument/2006/relationships/customXml" Target="../ink/ink133.xml"/><Relationship Id="rId226" Type="http://schemas.openxmlformats.org/officeDocument/2006/relationships/customXml" Target="../ink/ink161.xml"/><Relationship Id="rId433" Type="http://schemas.openxmlformats.org/officeDocument/2006/relationships/image" Target="../media/image267.png"/><Relationship Id="rId268" Type="http://schemas.openxmlformats.org/officeDocument/2006/relationships/customXml" Target="../ink/ink182.xml"/><Relationship Id="rId475" Type="http://schemas.openxmlformats.org/officeDocument/2006/relationships/image" Target="../media/image288.png"/><Relationship Id="rId32" Type="http://schemas.openxmlformats.org/officeDocument/2006/relationships/customXml" Target="../ink/ink64.xml"/><Relationship Id="rId74" Type="http://schemas.openxmlformats.org/officeDocument/2006/relationships/customXml" Target="../ink/ink85.xml"/><Relationship Id="rId128" Type="http://schemas.openxmlformats.org/officeDocument/2006/relationships/customXml" Target="../ink/ink112.xml"/><Relationship Id="rId335" Type="http://schemas.openxmlformats.org/officeDocument/2006/relationships/image" Target="../media/image218.png"/><Relationship Id="rId377" Type="http://schemas.openxmlformats.org/officeDocument/2006/relationships/image" Target="../media/image239.png"/><Relationship Id="rId5" Type="http://schemas.openxmlformats.org/officeDocument/2006/relationships/image" Target="../media/image3.emf"/><Relationship Id="rId181" Type="http://schemas.openxmlformats.org/officeDocument/2006/relationships/image" Target="../media/image141.png"/><Relationship Id="rId237" Type="http://schemas.openxmlformats.org/officeDocument/2006/relationships/image" Target="../media/image169.png"/><Relationship Id="rId402" Type="http://schemas.openxmlformats.org/officeDocument/2006/relationships/customXml" Target="../ink/ink249.xml"/><Relationship Id="rId279" Type="http://schemas.openxmlformats.org/officeDocument/2006/relationships/image" Target="../media/image190.png"/><Relationship Id="rId444" Type="http://schemas.openxmlformats.org/officeDocument/2006/relationships/customXml" Target="../ink/ink270.xml"/><Relationship Id="rId43" Type="http://schemas.openxmlformats.org/officeDocument/2006/relationships/image" Target="../media/image72.png"/><Relationship Id="rId139" Type="http://schemas.openxmlformats.org/officeDocument/2006/relationships/image" Target="../media/image120.png"/><Relationship Id="rId290" Type="http://schemas.openxmlformats.org/officeDocument/2006/relationships/customXml" Target="../ink/ink193.xml"/><Relationship Id="rId304" Type="http://schemas.openxmlformats.org/officeDocument/2006/relationships/customXml" Target="../ink/ink200.xml"/><Relationship Id="rId346" Type="http://schemas.openxmlformats.org/officeDocument/2006/relationships/customXml" Target="../ink/ink221.xml"/><Relationship Id="rId388" Type="http://schemas.openxmlformats.org/officeDocument/2006/relationships/customXml" Target="../ink/ink242.xml"/><Relationship Id="rId85" Type="http://schemas.openxmlformats.org/officeDocument/2006/relationships/image" Target="../media/image93.png"/><Relationship Id="rId150" Type="http://schemas.openxmlformats.org/officeDocument/2006/relationships/customXml" Target="../ink/ink123.xml"/><Relationship Id="rId192" Type="http://schemas.openxmlformats.org/officeDocument/2006/relationships/customXml" Target="../ink/ink144.xml"/><Relationship Id="rId206" Type="http://schemas.openxmlformats.org/officeDocument/2006/relationships/customXml" Target="../ink/ink151.xml"/><Relationship Id="rId413" Type="http://schemas.openxmlformats.org/officeDocument/2006/relationships/image" Target="../media/image257.png"/><Relationship Id="rId248" Type="http://schemas.openxmlformats.org/officeDocument/2006/relationships/customXml" Target="../ink/ink172.xml"/><Relationship Id="rId455" Type="http://schemas.openxmlformats.org/officeDocument/2006/relationships/image" Target="../media/image278.png"/><Relationship Id="rId12" Type="http://schemas.openxmlformats.org/officeDocument/2006/relationships/customXml" Target="../ink/ink54.xml"/><Relationship Id="rId108" Type="http://schemas.openxmlformats.org/officeDocument/2006/relationships/customXml" Target="../ink/ink102.xml"/><Relationship Id="rId315" Type="http://schemas.openxmlformats.org/officeDocument/2006/relationships/image" Target="../media/image208.png"/><Relationship Id="rId357" Type="http://schemas.openxmlformats.org/officeDocument/2006/relationships/image" Target="../media/image229.png"/><Relationship Id="rId54" Type="http://schemas.openxmlformats.org/officeDocument/2006/relationships/customXml" Target="../ink/ink75.xml"/><Relationship Id="rId96" Type="http://schemas.openxmlformats.org/officeDocument/2006/relationships/customXml" Target="../ink/ink96.xml"/><Relationship Id="rId161" Type="http://schemas.openxmlformats.org/officeDocument/2006/relationships/image" Target="../media/image131.png"/><Relationship Id="rId217" Type="http://schemas.openxmlformats.org/officeDocument/2006/relationships/image" Target="../media/image159.png"/><Relationship Id="rId399" Type="http://schemas.openxmlformats.org/officeDocument/2006/relationships/image" Target="../media/image250.png"/><Relationship Id="rId259" Type="http://schemas.openxmlformats.org/officeDocument/2006/relationships/image" Target="../media/image180.png"/><Relationship Id="rId424" Type="http://schemas.openxmlformats.org/officeDocument/2006/relationships/customXml" Target="../ink/ink260.xml"/><Relationship Id="rId466" Type="http://schemas.openxmlformats.org/officeDocument/2006/relationships/customXml" Target="../ink/ink281.xml"/><Relationship Id="rId23" Type="http://schemas.openxmlformats.org/officeDocument/2006/relationships/image" Target="../media/image62.png"/><Relationship Id="rId119" Type="http://schemas.openxmlformats.org/officeDocument/2006/relationships/image" Target="../media/image110.png"/><Relationship Id="rId270" Type="http://schemas.openxmlformats.org/officeDocument/2006/relationships/customXml" Target="../ink/ink183.xml"/><Relationship Id="rId326" Type="http://schemas.openxmlformats.org/officeDocument/2006/relationships/customXml" Target="../ink/ink211.xml"/><Relationship Id="rId65" Type="http://schemas.openxmlformats.org/officeDocument/2006/relationships/image" Target="../media/image83.png"/><Relationship Id="rId130" Type="http://schemas.openxmlformats.org/officeDocument/2006/relationships/customXml" Target="../ink/ink113.xml"/><Relationship Id="rId368" Type="http://schemas.openxmlformats.org/officeDocument/2006/relationships/customXml" Target="../ink/ink232.xml"/><Relationship Id="rId172" Type="http://schemas.openxmlformats.org/officeDocument/2006/relationships/customXml" Target="../ink/ink134.xml"/><Relationship Id="rId228" Type="http://schemas.openxmlformats.org/officeDocument/2006/relationships/customXml" Target="../ink/ink162.xml"/><Relationship Id="rId435" Type="http://schemas.openxmlformats.org/officeDocument/2006/relationships/image" Target="../media/image268.png"/><Relationship Id="rId477" Type="http://schemas.openxmlformats.org/officeDocument/2006/relationships/image" Target="../media/image289.png"/><Relationship Id="rId281" Type="http://schemas.openxmlformats.org/officeDocument/2006/relationships/image" Target="../media/image191.png"/><Relationship Id="rId337" Type="http://schemas.openxmlformats.org/officeDocument/2006/relationships/image" Target="../media/image219.png"/><Relationship Id="rId34" Type="http://schemas.openxmlformats.org/officeDocument/2006/relationships/customXml" Target="../ink/ink65.xml"/><Relationship Id="rId76" Type="http://schemas.openxmlformats.org/officeDocument/2006/relationships/customXml" Target="../ink/ink86.xml"/><Relationship Id="rId141" Type="http://schemas.openxmlformats.org/officeDocument/2006/relationships/image" Target="../media/image121.png"/><Relationship Id="rId379" Type="http://schemas.openxmlformats.org/officeDocument/2006/relationships/image" Target="../media/image240.png"/><Relationship Id="rId7" Type="http://schemas.openxmlformats.org/officeDocument/2006/relationships/image" Target="../media/image54.png"/><Relationship Id="rId183" Type="http://schemas.openxmlformats.org/officeDocument/2006/relationships/image" Target="../media/image142.png"/><Relationship Id="rId239" Type="http://schemas.openxmlformats.org/officeDocument/2006/relationships/image" Target="../media/image170.png"/><Relationship Id="rId390" Type="http://schemas.openxmlformats.org/officeDocument/2006/relationships/customXml" Target="../ink/ink243.xml"/><Relationship Id="rId404" Type="http://schemas.openxmlformats.org/officeDocument/2006/relationships/customXml" Target="../ink/ink250.xml"/><Relationship Id="rId446" Type="http://schemas.openxmlformats.org/officeDocument/2006/relationships/customXml" Target="../ink/ink271.xml"/><Relationship Id="rId250" Type="http://schemas.openxmlformats.org/officeDocument/2006/relationships/customXml" Target="../ink/ink173.xml"/><Relationship Id="rId292" Type="http://schemas.openxmlformats.org/officeDocument/2006/relationships/customXml" Target="../ink/ink194.xml"/><Relationship Id="rId306" Type="http://schemas.openxmlformats.org/officeDocument/2006/relationships/customXml" Target="../ink/ink201.xml"/><Relationship Id="rId45" Type="http://schemas.openxmlformats.org/officeDocument/2006/relationships/image" Target="../media/image73.png"/><Relationship Id="rId87" Type="http://schemas.openxmlformats.org/officeDocument/2006/relationships/image" Target="../media/image94.png"/><Relationship Id="rId110" Type="http://schemas.openxmlformats.org/officeDocument/2006/relationships/customXml" Target="../ink/ink103.xml"/><Relationship Id="rId348" Type="http://schemas.openxmlformats.org/officeDocument/2006/relationships/customXml" Target="../ink/ink222.xml"/><Relationship Id="rId152" Type="http://schemas.openxmlformats.org/officeDocument/2006/relationships/customXml" Target="../ink/ink124.xml"/><Relationship Id="rId194" Type="http://schemas.openxmlformats.org/officeDocument/2006/relationships/customXml" Target="../ink/ink145.xml"/><Relationship Id="rId208" Type="http://schemas.openxmlformats.org/officeDocument/2006/relationships/customXml" Target="../ink/ink152.xml"/><Relationship Id="rId415" Type="http://schemas.openxmlformats.org/officeDocument/2006/relationships/image" Target="../media/image258.png"/><Relationship Id="rId457" Type="http://schemas.openxmlformats.org/officeDocument/2006/relationships/image" Target="../media/image279.png"/><Relationship Id="rId261" Type="http://schemas.openxmlformats.org/officeDocument/2006/relationships/image" Target="../media/image181.png"/><Relationship Id="rId14" Type="http://schemas.openxmlformats.org/officeDocument/2006/relationships/customXml" Target="../ink/ink55.xml"/><Relationship Id="rId56" Type="http://schemas.openxmlformats.org/officeDocument/2006/relationships/customXml" Target="../ink/ink76.xml"/><Relationship Id="rId317" Type="http://schemas.openxmlformats.org/officeDocument/2006/relationships/image" Target="../media/image209.png"/><Relationship Id="rId359" Type="http://schemas.openxmlformats.org/officeDocument/2006/relationships/image" Target="../media/image230.png"/><Relationship Id="rId98" Type="http://schemas.openxmlformats.org/officeDocument/2006/relationships/customXml" Target="../ink/ink97.xml"/><Relationship Id="rId121" Type="http://schemas.openxmlformats.org/officeDocument/2006/relationships/image" Target="../media/image111.png"/><Relationship Id="rId163" Type="http://schemas.openxmlformats.org/officeDocument/2006/relationships/image" Target="../media/image132.png"/><Relationship Id="rId219" Type="http://schemas.openxmlformats.org/officeDocument/2006/relationships/image" Target="../media/image160.png"/><Relationship Id="rId370" Type="http://schemas.openxmlformats.org/officeDocument/2006/relationships/customXml" Target="../ink/ink233.xml"/><Relationship Id="rId426" Type="http://schemas.openxmlformats.org/officeDocument/2006/relationships/customXml" Target="../ink/ink261.xml"/><Relationship Id="rId230" Type="http://schemas.openxmlformats.org/officeDocument/2006/relationships/customXml" Target="../ink/ink163.xml"/><Relationship Id="rId468" Type="http://schemas.openxmlformats.org/officeDocument/2006/relationships/customXml" Target="../ink/ink282.xml"/><Relationship Id="rId25" Type="http://schemas.openxmlformats.org/officeDocument/2006/relationships/image" Target="../media/image63.png"/><Relationship Id="rId67" Type="http://schemas.openxmlformats.org/officeDocument/2006/relationships/image" Target="../media/image84.png"/><Relationship Id="rId272" Type="http://schemas.openxmlformats.org/officeDocument/2006/relationships/customXml" Target="../ink/ink184.xml"/><Relationship Id="rId328" Type="http://schemas.openxmlformats.org/officeDocument/2006/relationships/customXml" Target="../ink/ink212.xml"/><Relationship Id="rId132" Type="http://schemas.openxmlformats.org/officeDocument/2006/relationships/customXml" Target="../ink/ink114.xml"/><Relationship Id="rId174" Type="http://schemas.openxmlformats.org/officeDocument/2006/relationships/customXml" Target="../ink/ink135.xml"/><Relationship Id="rId381" Type="http://schemas.openxmlformats.org/officeDocument/2006/relationships/image" Target="../media/image241.png"/><Relationship Id="rId241" Type="http://schemas.openxmlformats.org/officeDocument/2006/relationships/image" Target="../media/image171.png"/><Relationship Id="rId437" Type="http://schemas.openxmlformats.org/officeDocument/2006/relationships/image" Target="../media/image269.png"/><Relationship Id="rId479" Type="http://schemas.openxmlformats.org/officeDocument/2006/relationships/image" Target="../media/image290.png"/><Relationship Id="rId36" Type="http://schemas.openxmlformats.org/officeDocument/2006/relationships/customXml" Target="../ink/ink66.xml"/><Relationship Id="rId283" Type="http://schemas.openxmlformats.org/officeDocument/2006/relationships/image" Target="../media/image192.png"/><Relationship Id="rId339" Type="http://schemas.openxmlformats.org/officeDocument/2006/relationships/image" Target="../media/image220.png"/><Relationship Id="rId78" Type="http://schemas.openxmlformats.org/officeDocument/2006/relationships/customXml" Target="../ink/ink87.xml"/><Relationship Id="rId101" Type="http://schemas.openxmlformats.org/officeDocument/2006/relationships/image" Target="../media/image101.png"/><Relationship Id="rId143" Type="http://schemas.openxmlformats.org/officeDocument/2006/relationships/image" Target="../media/image122.png"/><Relationship Id="rId185" Type="http://schemas.openxmlformats.org/officeDocument/2006/relationships/image" Target="../media/image143.png"/><Relationship Id="rId350" Type="http://schemas.openxmlformats.org/officeDocument/2006/relationships/customXml" Target="../ink/ink223.xml"/><Relationship Id="rId406" Type="http://schemas.openxmlformats.org/officeDocument/2006/relationships/customXml" Target="../ink/ink251.xml"/><Relationship Id="rId9" Type="http://schemas.openxmlformats.org/officeDocument/2006/relationships/image" Target="../media/image55.png"/><Relationship Id="rId210" Type="http://schemas.openxmlformats.org/officeDocument/2006/relationships/customXml" Target="../ink/ink153.xml"/><Relationship Id="rId392" Type="http://schemas.openxmlformats.org/officeDocument/2006/relationships/customXml" Target="../ink/ink244.xml"/><Relationship Id="rId448" Type="http://schemas.openxmlformats.org/officeDocument/2006/relationships/customXml" Target="../ink/ink272.xml"/><Relationship Id="rId252" Type="http://schemas.openxmlformats.org/officeDocument/2006/relationships/customXml" Target="../ink/ink174.xml"/><Relationship Id="rId294" Type="http://schemas.openxmlformats.org/officeDocument/2006/relationships/customXml" Target="../ink/ink195.xml"/><Relationship Id="rId308" Type="http://schemas.openxmlformats.org/officeDocument/2006/relationships/customXml" Target="../ink/ink202.xml"/><Relationship Id="rId47" Type="http://schemas.openxmlformats.org/officeDocument/2006/relationships/image" Target="../media/image74.png"/><Relationship Id="rId89" Type="http://schemas.openxmlformats.org/officeDocument/2006/relationships/image" Target="../media/image95.png"/><Relationship Id="rId112" Type="http://schemas.openxmlformats.org/officeDocument/2006/relationships/customXml" Target="../ink/ink104.xml"/><Relationship Id="rId154" Type="http://schemas.openxmlformats.org/officeDocument/2006/relationships/customXml" Target="../ink/ink125.xml"/><Relationship Id="rId361" Type="http://schemas.openxmlformats.org/officeDocument/2006/relationships/image" Target="../media/image231.png"/><Relationship Id="rId196" Type="http://schemas.openxmlformats.org/officeDocument/2006/relationships/customXml" Target="../ink/ink146.xml"/><Relationship Id="rId417" Type="http://schemas.openxmlformats.org/officeDocument/2006/relationships/image" Target="../media/image259.png"/><Relationship Id="rId459" Type="http://schemas.openxmlformats.org/officeDocument/2006/relationships/image" Target="../media/image280.png"/><Relationship Id="rId16" Type="http://schemas.openxmlformats.org/officeDocument/2006/relationships/customXml" Target="../ink/ink56.xml"/><Relationship Id="rId221" Type="http://schemas.openxmlformats.org/officeDocument/2006/relationships/image" Target="../media/image161.png"/><Relationship Id="rId263" Type="http://schemas.openxmlformats.org/officeDocument/2006/relationships/image" Target="../media/image182.png"/><Relationship Id="rId319" Type="http://schemas.openxmlformats.org/officeDocument/2006/relationships/image" Target="../media/image210.png"/><Relationship Id="rId470" Type="http://schemas.openxmlformats.org/officeDocument/2006/relationships/customXml" Target="../ink/ink283.xml"/><Relationship Id="rId58" Type="http://schemas.openxmlformats.org/officeDocument/2006/relationships/customXml" Target="../ink/ink77.xml"/><Relationship Id="rId123" Type="http://schemas.openxmlformats.org/officeDocument/2006/relationships/image" Target="../media/image112.png"/><Relationship Id="rId330" Type="http://schemas.openxmlformats.org/officeDocument/2006/relationships/customXml" Target="../ink/ink213.xml"/><Relationship Id="rId165" Type="http://schemas.openxmlformats.org/officeDocument/2006/relationships/image" Target="../media/image133.png"/><Relationship Id="rId372" Type="http://schemas.openxmlformats.org/officeDocument/2006/relationships/customXml" Target="../ink/ink234.xml"/><Relationship Id="rId428" Type="http://schemas.openxmlformats.org/officeDocument/2006/relationships/customXml" Target="../ink/ink262.xml"/><Relationship Id="rId232" Type="http://schemas.openxmlformats.org/officeDocument/2006/relationships/customXml" Target="../ink/ink164.xml"/><Relationship Id="rId274" Type="http://schemas.openxmlformats.org/officeDocument/2006/relationships/customXml" Target="../ink/ink185.xml"/><Relationship Id="rId27" Type="http://schemas.openxmlformats.org/officeDocument/2006/relationships/image" Target="../media/image64.png"/><Relationship Id="rId69" Type="http://schemas.openxmlformats.org/officeDocument/2006/relationships/image" Target="../media/image85.png"/><Relationship Id="rId134" Type="http://schemas.openxmlformats.org/officeDocument/2006/relationships/customXml" Target="../ink/ink115.xml"/><Relationship Id="rId80" Type="http://schemas.openxmlformats.org/officeDocument/2006/relationships/customXml" Target="../ink/ink88.xml"/><Relationship Id="rId176" Type="http://schemas.openxmlformats.org/officeDocument/2006/relationships/customXml" Target="../ink/ink136.xml"/><Relationship Id="rId341" Type="http://schemas.openxmlformats.org/officeDocument/2006/relationships/image" Target="../media/image221.png"/><Relationship Id="rId383" Type="http://schemas.openxmlformats.org/officeDocument/2006/relationships/image" Target="../media/image242.png"/><Relationship Id="rId439" Type="http://schemas.openxmlformats.org/officeDocument/2006/relationships/image" Target="../media/image270.png"/><Relationship Id="rId201" Type="http://schemas.openxmlformats.org/officeDocument/2006/relationships/image" Target="../media/image151.png"/><Relationship Id="rId243" Type="http://schemas.openxmlformats.org/officeDocument/2006/relationships/image" Target="../media/image172.png"/><Relationship Id="rId285" Type="http://schemas.openxmlformats.org/officeDocument/2006/relationships/image" Target="../media/image193.png"/><Relationship Id="rId450" Type="http://schemas.openxmlformats.org/officeDocument/2006/relationships/customXml" Target="../ink/ink273.xml"/><Relationship Id="rId38" Type="http://schemas.openxmlformats.org/officeDocument/2006/relationships/customXml" Target="../ink/ink67.xml"/><Relationship Id="rId103" Type="http://schemas.openxmlformats.org/officeDocument/2006/relationships/image" Target="../media/image102.png"/><Relationship Id="rId310" Type="http://schemas.openxmlformats.org/officeDocument/2006/relationships/customXml" Target="../ink/ink203.xml"/><Relationship Id="rId91" Type="http://schemas.openxmlformats.org/officeDocument/2006/relationships/image" Target="../media/image96.png"/><Relationship Id="rId145" Type="http://schemas.openxmlformats.org/officeDocument/2006/relationships/image" Target="../media/image123.png"/><Relationship Id="rId187" Type="http://schemas.openxmlformats.org/officeDocument/2006/relationships/image" Target="../media/image144.png"/><Relationship Id="rId352" Type="http://schemas.openxmlformats.org/officeDocument/2006/relationships/customXml" Target="../ink/ink224.xml"/><Relationship Id="rId394" Type="http://schemas.openxmlformats.org/officeDocument/2006/relationships/customXml" Target="../ink/ink245.xml"/><Relationship Id="rId408" Type="http://schemas.openxmlformats.org/officeDocument/2006/relationships/customXml" Target="../ink/ink252.xml"/><Relationship Id="rId212" Type="http://schemas.openxmlformats.org/officeDocument/2006/relationships/customXml" Target="../ink/ink154.xml"/><Relationship Id="rId254" Type="http://schemas.openxmlformats.org/officeDocument/2006/relationships/customXml" Target="../ink/ink175.xml"/><Relationship Id="rId49" Type="http://schemas.openxmlformats.org/officeDocument/2006/relationships/image" Target="../media/image75.png"/><Relationship Id="rId114" Type="http://schemas.openxmlformats.org/officeDocument/2006/relationships/customXml" Target="../ink/ink105.xml"/><Relationship Id="rId296" Type="http://schemas.openxmlformats.org/officeDocument/2006/relationships/customXml" Target="../ink/ink196.xml"/><Relationship Id="rId461" Type="http://schemas.openxmlformats.org/officeDocument/2006/relationships/image" Target="../media/image281.png"/><Relationship Id="rId60" Type="http://schemas.openxmlformats.org/officeDocument/2006/relationships/customXml" Target="../ink/ink78.xml"/><Relationship Id="rId156" Type="http://schemas.openxmlformats.org/officeDocument/2006/relationships/customXml" Target="../ink/ink126.xml"/><Relationship Id="rId198" Type="http://schemas.openxmlformats.org/officeDocument/2006/relationships/customXml" Target="../ink/ink147.xml"/><Relationship Id="rId321" Type="http://schemas.openxmlformats.org/officeDocument/2006/relationships/image" Target="../media/image211.png"/><Relationship Id="rId363" Type="http://schemas.openxmlformats.org/officeDocument/2006/relationships/image" Target="../media/image232.png"/><Relationship Id="rId419" Type="http://schemas.openxmlformats.org/officeDocument/2006/relationships/image" Target="../media/image260.png"/><Relationship Id="rId223" Type="http://schemas.openxmlformats.org/officeDocument/2006/relationships/image" Target="../media/image162.png"/><Relationship Id="rId430" Type="http://schemas.openxmlformats.org/officeDocument/2006/relationships/customXml" Target="../ink/ink263.xml"/><Relationship Id="rId18" Type="http://schemas.openxmlformats.org/officeDocument/2006/relationships/customXml" Target="../ink/ink57.xml"/><Relationship Id="rId265" Type="http://schemas.openxmlformats.org/officeDocument/2006/relationships/image" Target="../media/image183.png"/><Relationship Id="rId472" Type="http://schemas.openxmlformats.org/officeDocument/2006/relationships/customXml" Target="../ink/ink284.xml"/><Relationship Id="rId125" Type="http://schemas.openxmlformats.org/officeDocument/2006/relationships/image" Target="../media/image113.png"/><Relationship Id="rId167" Type="http://schemas.openxmlformats.org/officeDocument/2006/relationships/image" Target="../media/image134.png"/><Relationship Id="rId332" Type="http://schemas.openxmlformats.org/officeDocument/2006/relationships/customXml" Target="../ink/ink214.xml"/><Relationship Id="rId374" Type="http://schemas.openxmlformats.org/officeDocument/2006/relationships/customXml" Target="../ink/ink235.xml"/><Relationship Id="rId71" Type="http://schemas.openxmlformats.org/officeDocument/2006/relationships/image" Target="../media/image86.png"/><Relationship Id="rId234" Type="http://schemas.openxmlformats.org/officeDocument/2006/relationships/customXml" Target="../ink/ink165.xml"/><Relationship Id="rId2" Type="http://schemas.openxmlformats.org/officeDocument/2006/relationships/oleObject" Target="../embeddings/oleObject1.bin"/><Relationship Id="rId29" Type="http://schemas.openxmlformats.org/officeDocument/2006/relationships/image" Target="../media/image65.png"/><Relationship Id="rId276" Type="http://schemas.openxmlformats.org/officeDocument/2006/relationships/customXml" Target="../ink/ink186.xml"/><Relationship Id="rId441" Type="http://schemas.openxmlformats.org/officeDocument/2006/relationships/image" Target="../media/image271.png"/><Relationship Id="rId40" Type="http://schemas.openxmlformats.org/officeDocument/2006/relationships/customXml" Target="../ink/ink68.xml"/><Relationship Id="rId136" Type="http://schemas.openxmlformats.org/officeDocument/2006/relationships/customXml" Target="../ink/ink116.xml"/><Relationship Id="rId178" Type="http://schemas.openxmlformats.org/officeDocument/2006/relationships/customXml" Target="../ink/ink137.xml"/><Relationship Id="rId301" Type="http://schemas.openxmlformats.org/officeDocument/2006/relationships/image" Target="../media/image201.png"/><Relationship Id="rId343" Type="http://schemas.openxmlformats.org/officeDocument/2006/relationships/image" Target="../media/image222.png"/><Relationship Id="rId82" Type="http://schemas.openxmlformats.org/officeDocument/2006/relationships/customXml" Target="../ink/ink89.xml"/><Relationship Id="rId203" Type="http://schemas.openxmlformats.org/officeDocument/2006/relationships/image" Target="../media/image152.png"/><Relationship Id="rId385" Type="http://schemas.openxmlformats.org/officeDocument/2006/relationships/image" Target="../media/image243.png"/><Relationship Id="rId245" Type="http://schemas.openxmlformats.org/officeDocument/2006/relationships/image" Target="../media/image173.png"/><Relationship Id="rId287" Type="http://schemas.openxmlformats.org/officeDocument/2006/relationships/image" Target="../media/image194.png"/><Relationship Id="rId410" Type="http://schemas.openxmlformats.org/officeDocument/2006/relationships/customXml" Target="../ink/ink253.xml"/><Relationship Id="rId452" Type="http://schemas.openxmlformats.org/officeDocument/2006/relationships/customXml" Target="../ink/ink274.xml"/><Relationship Id="rId105" Type="http://schemas.openxmlformats.org/officeDocument/2006/relationships/image" Target="../media/image103.png"/><Relationship Id="rId147" Type="http://schemas.openxmlformats.org/officeDocument/2006/relationships/image" Target="../media/image124.png"/><Relationship Id="rId312" Type="http://schemas.openxmlformats.org/officeDocument/2006/relationships/customXml" Target="../ink/ink204.xml"/><Relationship Id="rId354" Type="http://schemas.openxmlformats.org/officeDocument/2006/relationships/customXml" Target="../ink/ink225.xml"/><Relationship Id="rId51" Type="http://schemas.openxmlformats.org/officeDocument/2006/relationships/image" Target="../media/image76.png"/><Relationship Id="rId72" Type="http://schemas.openxmlformats.org/officeDocument/2006/relationships/customXml" Target="../ink/ink84.xml"/><Relationship Id="rId93" Type="http://schemas.openxmlformats.org/officeDocument/2006/relationships/image" Target="../media/image97.png"/><Relationship Id="rId189" Type="http://schemas.openxmlformats.org/officeDocument/2006/relationships/image" Target="../media/image145.png"/><Relationship Id="rId375" Type="http://schemas.openxmlformats.org/officeDocument/2006/relationships/image" Target="../media/image238.png"/><Relationship Id="rId396" Type="http://schemas.openxmlformats.org/officeDocument/2006/relationships/customXml" Target="../ink/ink246.xml"/><Relationship Id="rId3" Type="http://schemas.openxmlformats.org/officeDocument/2006/relationships/image" Target="../media/image2.emf"/><Relationship Id="rId214" Type="http://schemas.openxmlformats.org/officeDocument/2006/relationships/customXml" Target="../ink/ink155.xml"/><Relationship Id="rId235" Type="http://schemas.openxmlformats.org/officeDocument/2006/relationships/image" Target="../media/image168.png"/><Relationship Id="rId256" Type="http://schemas.openxmlformats.org/officeDocument/2006/relationships/customXml" Target="../ink/ink176.xml"/><Relationship Id="rId277" Type="http://schemas.openxmlformats.org/officeDocument/2006/relationships/image" Target="../media/image189.png"/><Relationship Id="rId298" Type="http://schemas.openxmlformats.org/officeDocument/2006/relationships/customXml" Target="../ink/ink197.xml"/><Relationship Id="rId400" Type="http://schemas.openxmlformats.org/officeDocument/2006/relationships/customXml" Target="../ink/ink248.xml"/><Relationship Id="rId421" Type="http://schemas.openxmlformats.org/officeDocument/2006/relationships/image" Target="../media/image261.png"/><Relationship Id="rId442" Type="http://schemas.openxmlformats.org/officeDocument/2006/relationships/customXml" Target="../ink/ink269.xml"/><Relationship Id="rId463" Type="http://schemas.openxmlformats.org/officeDocument/2006/relationships/image" Target="../media/image282.png"/><Relationship Id="rId116" Type="http://schemas.openxmlformats.org/officeDocument/2006/relationships/customXml" Target="../ink/ink106.xml"/><Relationship Id="rId137" Type="http://schemas.openxmlformats.org/officeDocument/2006/relationships/image" Target="../media/image119.png"/><Relationship Id="rId158" Type="http://schemas.openxmlformats.org/officeDocument/2006/relationships/customXml" Target="../ink/ink127.xml"/><Relationship Id="rId302" Type="http://schemas.openxmlformats.org/officeDocument/2006/relationships/customXml" Target="../ink/ink199.xml"/><Relationship Id="rId323" Type="http://schemas.openxmlformats.org/officeDocument/2006/relationships/image" Target="../media/image212.png"/><Relationship Id="rId344" Type="http://schemas.openxmlformats.org/officeDocument/2006/relationships/customXml" Target="../ink/ink220.xml"/><Relationship Id="rId20" Type="http://schemas.openxmlformats.org/officeDocument/2006/relationships/customXml" Target="../ink/ink58.xml"/><Relationship Id="rId41" Type="http://schemas.openxmlformats.org/officeDocument/2006/relationships/image" Target="../media/image71.png"/><Relationship Id="rId62" Type="http://schemas.openxmlformats.org/officeDocument/2006/relationships/customXml" Target="../ink/ink79.xml"/><Relationship Id="rId83" Type="http://schemas.openxmlformats.org/officeDocument/2006/relationships/image" Target="../media/image92.png"/><Relationship Id="rId179" Type="http://schemas.openxmlformats.org/officeDocument/2006/relationships/image" Target="../media/image140.png"/><Relationship Id="rId365" Type="http://schemas.openxmlformats.org/officeDocument/2006/relationships/image" Target="../media/image233.png"/><Relationship Id="rId386" Type="http://schemas.openxmlformats.org/officeDocument/2006/relationships/customXml" Target="../ink/ink241.xml"/><Relationship Id="rId190" Type="http://schemas.openxmlformats.org/officeDocument/2006/relationships/customXml" Target="../ink/ink143.xml"/><Relationship Id="rId204" Type="http://schemas.openxmlformats.org/officeDocument/2006/relationships/customXml" Target="../ink/ink150.xml"/><Relationship Id="rId225" Type="http://schemas.openxmlformats.org/officeDocument/2006/relationships/image" Target="../media/image163.png"/><Relationship Id="rId246" Type="http://schemas.openxmlformats.org/officeDocument/2006/relationships/customXml" Target="../ink/ink171.xml"/><Relationship Id="rId267" Type="http://schemas.openxmlformats.org/officeDocument/2006/relationships/image" Target="../media/image184.png"/><Relationship Id="rId288" Type="http://schemas.openxmlformats.org/officeDocument/2006/relationships/customXml" Target="../ink/ink192.xml"/><Relationship Id="rId411" Type="http://schemas.openxmlformats.org/officeDocument/2006/relationships/image" Target="../media/image256.png"/><Relationship Id="rId432" Type="http://schemas.openxmlformats.org/officeDocument/2006/relationships/customXml" Target="../ink/ink264.xml"/><Relationship Id="rId453" Type="http://schemas.openxmlformats.org/officeDocument/2006/relationships/image" Target="../media/image277.png"/><Relationship Id="rId474" Type="http://schemas.openxmlformats.org/officeDocument/2006/relationships/customXml" Target="../ink/ink285.xml"/><Relationship Id="rId106" Type="http://schemas.openxmlformats.org/officeDocument/2006/relationships/customXml" Target="../ink/ink101.xml"/><Relationship Id="rId127" Type="http://schemas.openxmlformats.org/officeDocument/2006/relationships/image" Target="../media/image114.png"/><Relationship Id="rId313" Type="http://schemas.openxmlformats.org/officeDocument/2006/relationships/image" Target="../media/image207.png"/><Relationship Id="rId10" Type="http://schemas.openxmlformats.org/officeDocument/2006/relationships/customXml" Target="../ink/ink53.xml"/><Relationship Id="rId31" Type="http://schemas.openxmlformats.org/officeDocument/2006/relationships/image" Target="../media/image66.png"/><Relationship Id="rId52" Type="http://schemas.openxmlformats.org/officeDocument/2006/relationships/customXml" Target="../ink/ink74.xml"/><Relationship Id="rId73" Type="http://schemas.openxmlformats.org/officeDocument/2006/relationships/image" Target="../media/image87.png"/><Relationship Id="rId94" Type="http://schemas.openxmlformats.org/officeDocument/2006/relationships/customXml" Target="../ink/ink95.xml"/><Relationship Id="rId148" Type="http://schemas.openxmlformats.org/officeDocument/2006/relationships/customXml" Target="../ink/ink122.xml"/><Relationship Id="rId169" Type="http://schemas.openxmlformats.org/officeDocument/2006/relationships/image" Target="../media/image135.png"/><Relationship Id="rId334" Type="http://schemas.openxmlformats.org/officeDocument/2006/relationships/customXml" Target="../ink/ink215.xml"/><Relationship Id="rId355" Type="http://schemas.openxmlformats.org/officeDocument/2006/relationships/image" Target="../media/image228.png"/><Relationship Id="rId376" Type="http://schemas.openxmlformats.org/officeDocument/2006/relationships/customXml" Target="../ink/ink236.xml"/><Relationship Id="rId397" Type="http://schemas.openxmlformats.org/officeDocument/2006/relationships/image" Target="../media/image249.png"/><Relationship Id="rId4" Type="http://schemas.openxmlformats.org/officeDocument/2006/relationships/oleObject" Target="../embeddings/oleObject2.bin"/><Relationship Id="rId180" Type="http://schemas.openxmlformats.org/officeDocument/2006/relationships/customXml" Target="../ink/ink138.xml"/><Relationship Id="rId215" Type="http://schemas.openxmlformats.org/officeDocument/2006/relationships/image" Target="../media/image158.png"/><Relationship Id="rId236" Type="http://schemas.openxmlformats.org/officeDocument/2006/relationships/customXml" Target="../ink/ink166.xml"/><Relationship Id="rId257" Type="http://schemas.openxmlformats.org/officeDocument/2006/relationships/image" Target="../media/image179.png"/><Relationship Id="rId278" Type="http://schemas.openxmlformats.org/officeDocument/2006/relationships/customXml" Target="../ink/ink187.xml"/><Relationship Id="rId401" Type="http://schemas.openxmlformats.org/officeDocument/2006/relationships/image" Target="../media/image251.png"/><Relationship Id="rId422" Type="http://schemas.openxmlformats.org/officeDocument/2006/relationships/customXml" Target="../ink/ink259.xml"/><Relationship Id="rId443" Type="http://schemas.openxmlformats.org/officeDocument/2006/relationships/image" Target="../media/image272.png"/><Relationship Id="rId464" Type="http://schemas.openxmlformats.org/officeDocument/2006/relationships/customXml" Target="../ink/ink280.xml"/><Relationship Id="rId303" Type="http://schemas.openxmlformats.org/officeDocument/2006/relationships/image" Target="../media/image202.png"/><Relationship Id="rId42" Type="http://schemas.openxmlformats.org/officeDocument/2006/relationships/customXml" Target="../ink/ink69.xml"/><Relationship Id="rId84" Type="http://schemas.openxmlformats.org/officeDocument/2006/relationships/customXml" Target="../ink/ink90.xml"/><Relationship Id="rId138" Type="http://schemas.openxmlformats.org/officeDocument/2006/relationships/customXml" Target="../ink/ink117.xml"/><Relationship Id="rId345" Type="http://schemas.openxmlformats.org/officeDocument/2006/relationships/image" Target="../media/image223.png"/><Relationship Id="rId387" Type="http://schemas.openxmlformats.org/officeDocument/2006/relationships/image" Target="../media/image244.png"/><Relationship Id="rId191" Type="http://schemas.openxmlformats.org/officeDocument/2006/relationships/image" Target="../media/image146.png"/><Relationship Id="rId205" Type="http://schemas.openxmlformats.org/officeDocument/2006/relationships/image" Target="../media/image153.png"/><Relationship Id="rId247" Type="http://schemas.openxmlformats.org/officeDocument/2006/relationships/image" Target="../media/image174.png"/><Relationship Id="rId412" Type="http://schemas.openxmlformats.org/officeDocument/2006/relationships/customXml" Target="../ink/ink254.xml"/><Relationship Id="rId107" Type="http://schemas.openxmlformats.org/officeDocument/2006/relationships/image" Target="../media/image104.png"/><Relationship Id="rId289" Type="http://schemas.openxmlformats.org/officeDocument/2006/relationships/image" Target="../media/image195.png"/><Relationship Id="rId454" Type="http://schemas.openxmlformats.org/officeDocument/2006/relationships/customXml" Target="../ink/ink275.xml"/><Relationship Id="rId11" Type="http://schemas.openxmlformats.org/officeDocument/2006/relationships/image" Target="../media/image56.png"/><Relationship Id="rId53" Type="http://schemas.openxmlformats.org/officeDocument/2006/relationships/image" Target="../media/image77.png"/><Relationship Id="rId149" Type="http://schemas.openxmlformats.org/officeDocument/2006/relationships/image" Target="../media/image125.png"/><Relationship Id="rId314" Type="http://schemas.openxmlformats.org/officeDocument/2006/relationships/customXml" Target="../ink/ink205.xml"/><Relationship Id="rId356" Type="http://schemas.openxmlformats.org/officeDocument/2006/relationships/customXml" Target="../ink/ink226.xml"/><Relationship Id="rId398" Type="http://schemas.openxmlformats.org/officeDocument/2006/relationships/customXml" Target="../ink/ink247.xml"/><Relationship Id="rId95" Type="http://schemas.openxmlformats.org/officeDocument/2006/relationships/image" Target="../media/image98.png"/><Relationship Id="rId160" Type="http://schemas.openxmlformats.org/officeDocument/2006/relationships/customXml" Target="../ink/ink128.xml"/><Relationship Id="rId216" Type="http://schemas.openxmlformats.org/officeDocument/2006/relationships/customXml" Target="../ink/ink156.xml"/><Relationship Id="rId423" Type="http://schemas.openxmlformats.org/officeDocument/2006/relationships/image" Target="../media/image262.png"/><Relationship Id="rId258" Type="http://schemas.openxmlformats.org/officeDocument/2006/relationships/customXml" Target="../ink/ink177.xml"/><Relationship Id="rId465" Type="http://schemas.openxmlformats.org/officeDocument/2006/relationships/image" Target="../media/image283.png"/><Relationship Id="rId22" Type="http://schemas.openxmlformats.org/officeDocument/2006/relationships/customXml" Target="../ink/ink59.xml"/><Relationship Id="rId64" Type="http://schemas.openxmlformats.org/officeDocument/2006/relationships/customXml" Target="../ink/ink80.xml"/><Relationship Id="rId118" Type="http://schemas.openxmlformats.org/officeDocument/2006/relationships/customXml" Target="../ink/ink107.xml"/><Relationship Id="rId325" Type="http://schemas.openxmlformats.org/officeDocument/2006/relationships/image" Target="../media/image213.png"/><Relationship Id="rId367" Type="http://schemas.openxmlformats.org/officeDocument/2006/relationships/image" Target="../media/image234.png"/><Relationship Id="rId171" Type="http://schemas.openxmlformats.org/officeDocument/2006/relationships/image" Target="../media/image136.png"/><Relationship Id="rId227" Type="http://schemas.openxmlformats.org/officeDocument/2006/relationships/image" Target="../media/image164.png"/><Relationship Id="rId269" Type="http://schemas.openxmlformats.org/officeDocument/2006/relationships/image" Target="../media/image185.png"/><Relationship Id="rId434" Type="http://schemas.openxmlformats.org/officeDocument/2006/relationships/customXml" Target="../ink/ink265.xml"/><Relationship Id="rId476" Type="http://schemas.openxmlformats.org/officeDocument/2006/relationships/customXml" Target="../ink/ink286.xml"/><Relationship Id="rId33" Type="http://schemas.openxmlformats.org/officeDocument/2006/relationships/image" Target="../media/image67.png"/><Relationship Id="rId129" Type="http://schemas.openxmlformats.org/officeDocument/2006/relationships/image" Target="../media/image115.png"/><Relationship Id="rId280" Type="http://schemas.openxmlformats.org/officeDocument/2006/relationships/customXml" Target="../ink/ink188.xml"/><Relationship Id="rId336" Type="http://schemas.openxmlformats.org/officeDocument/2006/relationships/customXml" Target="../ink/ink216.xml"/><Relationship Id="rId75" Type="http://schemas.openxmlformats.org/officeDocument/2006/relationships/image" Target="../media/image88.png"/><Relationship Id="rId140" Type="http://schemas.openxmlformats.org/officeDocument/2006/relationships/customXml" Target="../ink/ink118.xml"/><Relationship Id="rId182" Type="http://schemas.openxmlformats.org/officeDocument/2006/relationships/customXml" Target="../ink/ink139.xml"/><Relationship Id="rId378" Type="http://schemas.openxmlformats.org/officeDocument/2006/relationships/customXml" Target="../ink/ink237.xml"/><Relationship Id="rId403" Type="http://schemas.openxmlformats.org/officeDocument/2006/relationships/image" Target="../media/image252.png"/><Relationship Id="rId6" Type="http://schemas.openxmlformats.org/officeDocument/2006/relationships/customXml" Target="../ink/ink51.xml"/><Relationship Id="rId238" Type="http://schemas.openxmlformats.org/officeDocument/2006/relationships/customXml" Target="../ink/ink167.xml"/><Relationship Id="rId445" Type="http://schemas.openxmlformats.org/officeDocument/2006/relationships/image" Target="../media/image273.png"/><Relationship Id="rId291" Type="http://schemas.openxmlformats.org/officeDocument/2006/relationships/image" Target="../media/image196.png"/><Relationship Id="rId305" Type="http://schemas.openxmlformats.org/officeDocument/2006/relationships/image" Target="../media/image203.png"/><Relationship Id="rId347" Type="http://schemas.openxmlformats.org/officeDocument/2006/relationships/image" Target="../media/image224.png"/><Relationship Id="rId44" Type="http://schemas.openxmlformats.org/officeDocument/2006/relationships/customXml" Target="../ink/ink70.xml"/><Relationship Id="rId86" Type="http://schemas.openxmlformats.org/officeDocument/2006/relationships/customXml" Target="../ink/ink91.xml"/><Relationship Id="rId151" Type="http://schemas.openxmlformats.org/officeDocument/2006/relationships/image" Target="../media/image126.png"/><Relationship Id="rId389" Type="http://schemas.openxmlformats.org/officeDocument/2006/relationships/image" Target="../media/image245.png"/><Relationship Id="rId193" Type="http://schemas.openxmlformats.org/officeDocument/2006/relationships/image" Target="../media/image147.png"/><Relationship Id="rId207" Type="http://schemas.openxmlformats.org/officeDocument/2006/relationships/image" Target="../media/image154.png"/><Relationship Id="rId249" Type="http://schemas.openxmlformats.org/officeDocument/2006/relationships/image" Target="../media/image175.png"/><Relationship Id="rId414" Type="http://schemas.openxmlformats.org/officeDocument/2006/relationships/customXml" Target="../ink/ink255.xml"/><Relationship Id="rId456" Type="http://schemas.openxmlformats.org/officeDocument/2006/relationships/customXml" Target="../ink/ink276.xml"/><Relationship Id="rId13" Type="http://schemas.openxmlformats.org/officeDocument/2006/relationships/image" Target="../media/image57.png"/><Relationship Id="rId109" Type="http://schemas.openxmlformats.org/officeDocument/2006/relationships/image" Target="../media/image105.png"/><Relationship Id="rId260" Type="http://schemas.openxmlformats.org/officeDocument/2006/relationships/customXml" Target="../ink/ink178.xml"/><Relationship Id="rId316" Type="http://schemas.openxmlformats.org/officeDocument/2006/relationships/customXml" Target="../ink/ink206.xml"/><Relationship Id="rId55" Type="http://schemas.openxmlformats.org/officeDocument/2006/relationships/image" Target="../media/image78.png"/><Relationship Id="rId97" Type="http://schemas.openxmlformats.org/officeDocument/2006/relationships/image" Target="../media/image99.png"/><Relationship Id="rId120" Type="http://schemas.openxmlformats.org/officeDocument/2006/relationships/customXml" Target="../ink/ink108.xml"/><Relationship Id="rId358" Type="http://schemas.openxmlformats.org/officeDocument/2006/relationships/customXml" Target="../ink/ink227.xml"/><Relationship Id="rId162" Type="http://schemas.openxmlformats.org/officeDocument/2006/relationships/customXml" Target="../ink/ink129.xml"/><Relationship Id="rId218" Type="http://schemas.openxmlformats.org/officeDocument/2006/relationships/customXml" Target="../ink/ink157.xml"/><Relationship Id="rId425" Type="http://schemas.openxmlformats.org/officeDocument/2006/relationships/image" Target="../media/image263.png"/><Relationship Id="rId467" Type="http://schemas.openxmlformats.org/officeDocument/2006/relationships/image" Target="../media/image284.png"/><Relationship Id="rId271" Type="http://schemas.openxmlformats.org/officeDocument/2006/relationships/image" Target="../media/image186.png"/><Relationship Id="rId24" Type="http://schemas.openxmlformats.org/officeDocument/2006/relationships/customXml" Target="../ink/ink60.xml"/><Relationship Id="rId66" Type="http://schemas.openxmlformats.org/officeDocument/2006/relationships/customXml" Target="../ink/ink81.xml"/><Relationship Id="rId131" Type="http://schemas.openxmlformats.org/officeDocument/2006/relationships/image" Target="../media/image116.png"/><Relationship Id="rId327" Type="http://schemas.openxmlformats.org/officeDocument/2006/relationships/image" Target="../media/image214.png"/><Relationship Id="rId369" Type="http://schemas.openxmlformats.org/officeDocument/2006/relationships/image" Target="../media/image235.png"/><Relationship Id="rId173" Type="http://schemas.openxmlformats.org/officeDocument/2006/relationships/image" Target="../media/image137.png"/><Relationship Id="rId229" Type="http://schemas.openxmlformats.org/officeDocument/2006/relationships/image" Target="../media/image165.png"/><Relationship Id="rId380" Type="http://schemas.openxmlformats.org/officeDocument/2006/relationships/customXml" Target="../ink/ink238.xml"/><Relationship Id="rId436" Type="http://schemas.openxmlformats.org/officeDocument/2006/relationships/customXml" Target="../ink/ink266.xml"/><Relationship Id="rId240" Type="http://schemas.openxmlformats.org/officeDocument/2006/relationships/customXml" Target="../ink/ink168.xml"/><Relationship Id="rId478" Type="http://schemas.openxmlformats.org/officeDocument/2006/relationships/customXml" Target="../ink/ink287.xml"/><Relationship Id="rId35" Type="http://schemas.openxmlformats.org/officeDocument/2006/relationships/image" Target="../media/image68.png"/><Relationship Id="rId77" Type="http://schemas.openxmlformats.org/officeDocument/2006/relationships/image" Target="../media/image89.png"/><Relationship Id="rId100" Type="http://schemas.openxmlformats.org/officeDocument/2006/relationships/customXml" Target="../ink/ink98.xml"/><Relationship Id="rId282" Type="http://schemas.openxmlformats.org/officeDocument/2006/relationships/customXml" Target="../ink/ink189.xml"/><Relationship Id="rId338" Type="http://schemas.openxmlformats.org/officeDocument/2006/relationships/customXml" Target="../ink/ink217.xml"/><Relationship Id="rId8" Type="http://schemas.openxmlformats.org/officeDocument/2006/relationships/customXml" Target="../ink/ink52.xml"/><Relationship Id="rId142" Type="http://schemas.openxmlformats.org/officeDocument/2006/relationships/customXml" Target="../ink/ink119.xml"/><Relationship Id="rId184" Type="http://schemas.openxmlformats.org/officeDocument/2006/relationships/customXml" Target="../ink/ink140.xml"/><Relationship Id="rId391" Type="http://schemas.openxmlformats.org/officeDocument/2006/relationships/image" Target="../media/image246.png"/><Relationship Id="rId405" Type="http://schemas.openxmlformats.org/officeDocument/2006/relationships/image" Target="../media/image253.png"/><Relationship Id="rId447" Type="http://schemas.openxmlformats.org/officeDocument/2006/relationships/image" Target="../media/image274.png"/><Relationship Id="rId251" Type="http://schemas.openxmlformats.org/officeDocument/2006/relationships/image" Target="../media/image176.png"/><Relationship Id="rId46" Type="http://schemas.openxmlformats.org/officeDocument/2006/relationships/customXml" Target="../ink/ink71.xml"/><Relationship Id="rId293" Type="http://schemas.openxmlformats.org/officeDocument/2006/relationships/image" Target="../media/image197.png"/><Relationship Id="rId307" Type="http://schemas.openxmlformats.org/officeDocument/2006/relationships/image" Target="../media/image204.png"/><Relationship Id="rId349" Type="http://schemas.openxmlformats.org/officeDocument/2006/relationships/image" Target="../media/image225.png"/><Relationship Id="rId88" Type="http://schemas.openxmlformats.org/officeDocument/2006/relationships/customXml" Target="../ink/ink92.xml"/><Relationship Id="rId111" Type="http://schemas.openxmlformats.org/officeDocument/2006/relationships/image" Target="../media/image106.png"/><Relationship Id="rId153" Type="http://schemas.openxmlformats.org/officeDocument/2006/relationships/image" Target="../media/image127.png"/><Relationship Id="rId195" Type="http://schemas.openxmlformats.org/officeDocument/2006/relationships/image" Target="../media/image148.png"/><Relationship Id="rId209" Type="http://schemas.openxmlformats.org/officeDocument/2006/relationships/image" Target="../media/image155.png"/><Relationship Id="rId360" Type="http://schemas.openxmlformats.org/officeDocument/2006/relationships/customXml" Target="../ink/ink228.xml"/><Relationship Id="rId416" Type="http://schemas.openxmlformats.org/officeDocument/2006/relationships/customXml" Target="../ink/ink256.xml"/><Relationship Id="rId220" Type="http://schemas.openxmlformats.org/officeDocument/2006/relationships/customXml" Target="../ink/ink158.xml"/><Relationship Id="rId458" Type="http://schemas.openxmlformats.org/officeDocument/2006/relationships/customXml" Target="../ink/ink277.xml"/><Relationship Id="rId15" Type="http://schemas.openxmlformats.org/officeDocument/2006/relationships/image" Target="../media/image58.png"/><Relationship Id="rId57" Type="http://schemas.openxmlformats.org/officeDocument/2006/relationships/image" Target="../media/image79.png"/><Relationship Id="rId262" Type="http://schemas.openxmlformats.org/officeDocument/2006/relationships/customXml" Target="../ink/ink179.xml"/><Relationship Id="rId318" Type="http://schemas.openxmlformats.org/officeDocument/2006/relationships/customXml" Target="../ink/ink207.xml"/><Relationship Id="rId99" Type="http://schemas.openxmlformats.org/officeDocument/2006/relationships/image" Target="../media/image100.png"/><Relationship Id="rId122" Type="http://schemas.openxmlformats.org/officeDocument/2006/relationships/customXml" Target="../ink/ink109.xml"/><Relationship Id="rId164" Type="http://schemas.openxmlformats.org/officeDocument/2006/relationships/customXml" Target="../ink/ink130.xml"/><Relationship Id="rId371" Type="http://schemas.openxmlformats.org/officeDocument/2006/relationships/image" Target="../media/image236.png"/><Relationship Id="rId427" Type="http://schemas.openxmlformats.org/officeDocument/2006/relationships/image" Target="../media/image264.png"/><Relationship Id="rId469" Type="http://schemas.openxmlformats.org/officeDocument/2006/relationships/image" Target="../media/image285.png"/><Relationship Id="rId26" Type="http://schemas.openxmlformats.org/officeDocument/2006/relationships/customXml" Target="../ink/ink61.xml"/><Relationship Id="rId231" Type="http://schemas.openxmlformats.org/officeDocument/2006/relationships/image" Target="../media/image166.png"/><Relationship Id="rId273" Type="http://schemas.openxmlformats.org/officeDocument/2006/relationships/image" Target="../media/image187.png"/><Relationship Id="rId329" Type="http://schemas.openxmlformats.org/officeDocument/2006/relationships/image" Target="../media/image215.png"/><Relationship Id="rId68" Type="http://schemas.openxmlformats.org/officeDocument/2006/relationships/customXml" Target="../ink/ink82.xml"/><Relationship Id="rId133" Type="http://schemas.openxmlformats.org/officeDocument/2006/relationships/image" Target="../media/image117.png"/><Relationship Id="rId175" Type="http://schemas.openxmlformats.org/officeDocument/2006/relationships/image" Target="../media/image138.png"/><Relationship Id="rId340" Type="http://schemas.openxmlformats.org/officeDocument/2006/relationships/customXml" Target="../ink/ink218.xml"/><Relationship Id="rId200" Type="http://schemas.openxmlformats.org/officeDocument/2006/relationships/customXml" Target="../ink/ink148.xml"/><Relationship Id="rId382" Type="http://schemas.openxmlformats.org/officeDocument/2006/relationships/customXml" Target="../ink/ink239.xml"/><Relationship Id="rId438" Type="http://schemas.openxmlformats.org/officeDocument/2006/relationships/customXml" Target="../ink/ink267.xml"/><Relationship Id="rId242" Type="http://schemas.openxmlformats.org/officeDocument/2006/relationships/customXml" Target="../ink/ink169.xml"/><Relationship Id="rId284" Type="http://schemas.openxmlformats.org/officeDocument/2006/relationships/customXml" Target="../ink/ink190.xml"/><Relationship Id="rId37" Type="http://schemas.openxmlformats.org/officeDocument/2006/relationships/image" Target="../media/image69.png"/><Relationship Id="rId79" Type="http://schemas.openxmlformats.org/officeDocument/2006/relationships/image" Target="../media/image90.png"/><Relationship Id="rId102" Type="http://schemas.openxmlformats.org/officeDocument/2006/relationships/customXml" Target="../ink/ink99.xml"/><Relationship Id="rId144" Type="http://schemas.openxmlformats.org/officeDocument/2006/relationships/customXml" Target="../ink/ink120.xml"/><Relationship Id="rId90" Type="http://schemas.openxmlformats.org/officeDocument/2006/relationships/customXml" Target="../ink/ink93.xml"/><Relationship Id="rId186" Type="http://schemas.openxmlformats.org/officeDocument/2006/relationships/customXml" Target="../ink/ink141.xml"/><Relationship Id="rId351" Type="http://schemas.openxmlformats.org/officeDocument/2006/relationships/image" Target="../media/image226.png"/><Relationship Id="rId393" Type="http://schemas.openxmlformats.org/officeDocument/2006/relationships/image" Target="../media/image247.png"/><Relationship Id="rId407" Type="http://schemas.openxmlformats.org/officeDocument/2006/relationships/image" Target="../media/image254.png"/><Relationship Id="rId449" Type="http://schemas.openxmlformats.org/officeDocument/2006/relationships/image" Target="../media/image275.png"/><Relationship Id="rId211" Type="http://schemas.openxmlformats.org/officeDocument/2006/relationships/image" Target="../media/image156.png"/><Relationship Id="rId253" Type="http://schemas.openxmlformats.org/officeDocument/2006/relationships/image" Target="../media/image177.png"/><Relationship Id="rId295" Type="http://schemas.openxmlformats.org/officeDocument/2006/relationships/image" Target="../media/image198.png"/><Relationship Id="rId309" Type="http://schemas.openxmlformats.org/officeDocument/2006/relationships/image" Target="../media/image205.png"/><Relationship Id="rId460" Type="http://schemas.openxmlformats.org/officeDocument/2006/relationships/customXml" Target="../ink/ink278.xml"/><Relationship Id="rId48" Type="http://schemas.openxmlformats.org/officeDocument/2006/relationships/customXml" Target="../ink/ink72.xml"/><Relationship Id="rId113" Type="http://schemas.openxmlformats.org/officeDocument/2006/relationships/image" Target="../media/image107.png"/><Relationship Id="rId320" Type="http://schemas.openxmlformats.org/officeDocument/2006/relationships/customXml" Target="../ink/ink208.xml"/><Relationship Id="rId155" Type="http://schemas.openxmlformats.org/officeDocument/2006/relationships/image" Target="../media/image128.png"/><Relationship Id="rId197" Type="http://schemas.openxmlformats.org/officeDocument/2006/relationships/image" Target="../media/image149.png"/><Relationship Id="rId362" Type="http://schemas.openxmlformats.org/officeDocument/2006/relationships/customXml" Target="../ink/ink229.xml"/><Relationship Id="rId418" Type="http://schemas.openxmlformats.org/officeDocument/2006/relationships/customXml" Target="../ink/ink257.xml"/><Relationship Id="rId222" Type="http://schemas.openxmlformats.org/officeDocument/2006/relationships/customXml" Target="../ink/ink159.xml"/><Relationship Id="rId264" Type="http://schemas.openxmlformats.org/officeDocument/2006/relationships/customXml" Target="../ink/ink180.xml"/><Relationship Id="rId471" Type="http://schemas.openxmlformats.org/officeDocument/2006/relationships/image" Target="../media/image286.png"/><Relationship Id="rId17" Type="http://schemas.openxmlformats.org/officeDocument/2006/relationships/image" Target="../media/image59.png"/><Relationship Id="rId59" Type="http://schemas.openxmlformats.org/officeDocument/2006/relationships/image" Target="../media/image80.png"/><Relationship Id="rId124" Type="http://schemas.openxmlformats.org/officeDocument/2006/relationships/customXml" Target="../ink/ink110.xml"/><Relationship Id="rId70" Type="http://schemas.openxmlformats.org/officeDocument/2006/relationships/customXml" Target="../ink/ink83.xml"/><Relationship Id="rId166" Type="http://schemas.openxmlformats.org/officeDocument/2006/relationships/customXml" Target="../ink/ink131.xml"/><Relationship Id="rId331" Type="http://schemas.openxmlformats.org/officeDocument/2006/relationships/image" Target="../media/image216.png"/><Relationship Id="rId373" Type="http://schemas.openxmlformats.org/officeDocument/2006/relationships/image" Target="../media/image237.png"/><Relationship Id="rId429" Type="http://schemas.openxmlformats.org/officeDocument/2006/relationships/image" Target="../media/image265.png"/><Relationship Id="rId1" Type="http://schemas.openxmlformats.org/officeDocument/2006/relationships/slideLayout" Target="../slideLayouts/slideLayout7.xml"/><Relationship Id="rId233" Type="http://schemas.openxmlformats.org/officeDocument/2006/relationships/image" Target="../media/image167.png"/><Relationship Id="rId440" Type="http://schemas.openxmlformats.org/officeDocument/2006/relationships/customXml" Target="../ink/ink268.xml"/><Relationship Id="rId28" Type="http://schemas.openxmlformats.org/officeDocument/2006/relationships/customXml" Target="../ink/ink62.xml"/><Relationship Id="rId275" Type="http://schemas.openxmlformats.org/officeDocument/2006/relationships/image" Target="../media/image188.png"/><Relationship Id="rId300" Type="http://schemas.openxmlformats.org/officeDocument/2006/relationships/customXml" Target="../ink/ink198.xml"/><Relationship Id="rId81" Type="http://schemas.openxmlformats.org/officeDocument/2006/relationships/image" Target="../media/image91.png"/><Relationship Id="rId135" Type="http://schemas.openxmlformats.org/officeDocument/2006/relationships/image" Target="../media/image118.png"/><Relationship Id="rId177" Type="http://schemas.openxmlformats.org/officeDocument/2006/relationships/image" Target="../media/image139.png"/><Relationship Id="rId342" Type="http://schemas.openxmlformats.org/officeDocument/2006/relationships/customXml" Target="../ink/ink219.xml"/><Relationship Id="rId384" Type="http://schemas.openxmlformats.org/officeDocument/2006/relationships/customXml" Target="../ink/ink240.xml"/><Relationship Id="rId202" Type="http://schemas.openxmlformats.org/officeDocument/2006/relationships/customXml" Target="../ink/ink149.xml"/><Relationship Id="rId244" Type="http://schemas.openxmlformats.org/officeDocument/2006/relationships/customXml" Target="../ink/ink170.xml"/><Relationship Id="rId39" Type="http://schemas.openxmlformats.org/officeDocument/2006/relationships/image" Target="../media/image70.png"/><Relationship Id="rId286" Type="http://schemas.openxmlformats.org/officeDocument/2006/relationships/customXml" Target="../ink/ink191.xml"/><Relationship Id="rId451" Type="http://schemas.openxmlformats.org/officeDocument/2006/relationships/image" Target="../media/image276.png"/><Relationship Id="rId50" Type="http://schemas.openxmlformats.org/officeDocument/2006/relationships/customXml" Target="../ink/ink73.xml"/><Relationship Id="rId104" Type="http://schemas.openxmlformats.org/officeDocument/2006/relationships/customXml" Target="../ink/ink100.xml"/><Relationship Id="rId146" Type="http://schemas.openxmlformats.org/officeDocument/2006/relationships/customXml" Target="../ink/ink121.xml"/><Relationship Id="rId188" Type="http://schemas.openxmlformats.org/officeDocument/2006/relationships/customXml" Target="../ink/ink142.xml"/><Relationship Id="rId311" Type="http://schemas.openxmlformats.org/officeDocument/2006/relationships/image" Target="../media/image206.png"/><Relationship Id="rId353" Type="http://schemas.openxmlformats.org/officeDocument/2006/relationships/image" Target="../media/image227.png"/><Relationship Id="rId395" Type="http://schemas.openxmlformats.org/officeDocument/2006/relationships/image" Target="../media/image248.png"/><Relationship Id="rId409" Type="http://schemas.openxmlformats.org/officeDocument/2006/relationships/image" Target="../media/image255.png"/><Relationship Id="rId92" Type="http://schemas.openxmlformats.org/officeDocument/2006/relationships/customXml" Target="../ink/ink94.xml"/><Relationship Id="rId213" Type="http://schemas.openxmlformats.org/officeDocument/2006/relationships/image" Target="../media/image157.png"/><Relationship Id="rId420" Type="http://schemas.openxmlformats.org/officeDocument/2006/relationships/customXml" Target="../ink/ink258.xml"/><Relationship Id="rId255" Type="http://schemas.openxmlformats.org/officeDocument/2006/relationships/image" Target="../media/image178.png"/><Relationship Id="rId297" Type="http://schemas.openxmlformats.org/officeDocument/2006/relationships/image" Target="../media/image199.png"/><Relationship Id="rId462" Type="http://schemas.openxmlformats.org/officeDocument/2006/relationships/customXml" Target="../ink/ink279.xml"/><Relationship Id="rId115" Type="http://schemas.openxmlformats.org/officeDocument/2006/relationships/image" Target="../media/image108.png"/><Relationship Id="rId157" Type="http://schemas.openxmlformats.org/officeDocument/2006/relationships/image" Target="../media/image129.png"/><Relationship Id="rId322" Type="http://schemas.openxmlformats.org/officeDocument/2006/relationships/customXml" Target="../ink/ink209.xml"/><Relationship Id="rId364" Type="http://schemas.openxmlformats.org/officeDocument/2006/relationships/customXml" Target="../ink/ink230.xml"/><Relationship Id="rId61" Type="http://schemas.openxmlformats.org/officeDocument/2006/relationships/image" Target="../media/image81.png"/><Relationship Id="rId199" Type="http://schemas.openxmlformats.org/officeDocument/2006/relationships/image" Target="../media/image150.png"/><Relationship Id="rId19" Type="http://schemas.openxmlformats.org/officeDocument/2006/relationships/image" Target="../media/image60.png"/><Relationship Id="rId224" Type="http://schemas.openxmlformats.org/officeDocument/2006/relationships/customXml" Target="../ink/ink160.xml"/><Relationship Id="rId266" Type="http://schemas.openxmlformats.org/officeDocument/2006/relationships/customXml" Target="../ink/ink181.xml"/><Relationship Id="rId431" Type="http://schemas.openxmlformats.org/officeDocument/2006/relationships/image" Target="../media/image266.png"/><Relationship Id="rId473" Type="http://schemas.openxmlformats.org/officeDocument/2006/relationships/image" Target="../media/image287.png"/><Relationship Id="rId30" Type="http://schemas.openxmlformats.org/officeDocument/2006/relationships/customXml" Target="../ink/ink63.xml"/><Relationship Id="rId126" Type="http://schemas.openxmlformats.org/officeDocument/2006/relationships/customXml" Target="../ink/ink111.xml"/><Relationship Id="rId168" Type="http://schemas.openxmlformats.org/officeDocument/2006/relationships/customXml" Target="../ink/ink132.xml"/><Relationship Id="rId333" Type="http://schemas.openxmlformats.org/officeDocument/2006/relationships/image" Target="../media/image217.png"/></Relationships>
</file>

<file path=ppt/slides/_rels/slide4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41.xml"/><Relationship Id="rId21" Type="http://schemas.openxmlformats.org/officeDocument/2006/relationships/customXml" Target="../ink/ink293.xml"/><Relationship Id="rId324" Type="http://schemas.openxmlformats.org/officeDocument/2006/relationships/image" Target="../media/image453.png"/><Relationship Id="rId531" Type="http://schemas.openxmlformats.org/officeDocument/2006/relationships/customXml" Target="../ink/ink548.xml"/><Relationship Id="rId629" Type="http://schemas.openxmlformats.org/officeDocument/2006/relationships/customXml" Target="../ink/ink597.xml"/><Relationship Id="rId170" Type="http://schemas.openxmlformats.org/officeDocument/2006/relationships/image" Target="../media/image376.png"/><Relationship Id="rId268" Type="http://schemas.openxmlformats.org/officeDocument/2006/relationships/image" Target="../media/image425.png"/><Relationship Id="rId475" Type="http://schemas.openxmlformats.org/officeDocument/2006/relationships/customXml" Target="../ink/ink520.xml"/><Relationship Id="rId32" Type="http://schemas.openxmlformats.org/officeDocument/2006/relationships/image" Target="../media/image307.png"/><Relationship Id="rId128" Type="http://schemas.openxmlformats.org/officeDocument/2006/relationships/image" Target="../media/image355.png"/><Relationship Id="rId335" Type="http://schemas.openxmlformats.org/officeDocument/2006/relationships/customXml" Target="../ink/ink450.xml"/><Relationship Id="rId542" Type="http://schemas.openxmlformats.org/officeDocument/2006/relationships/image" Target="../media/image562.png"/><Relationship Id="rId181" Type="http://schemas.openxmlformats.org/officeDocument/2006/relationships/customXml" Target="../ink/ink373.xml"/><Relationship Id="rId402" Type="http://schemas.openxmlformats.org/officeDocument/2006/relationships/image" Target="../media/image492.png"/><Relationship Id="rId279" Type="http://schemas.openxmlformats.org/officeDocument/2006/relationships/customXml" Target="../ink/ink422.xml"/><Relationship Id="rId486" Type="http://schemas.openxmlformats.org/officeDocument/2006/relationships/image" Target="../media/image534.png"/><Relationship Id="rId43" Type="http://schemas.openxmlformats.org/officeDocument/2006/relationships/customXml" Target="../ink/ink304.xml"/><Relationship Id="rId139" Type="http://schemas.openxmlformats.org/officeDocument/2006/relationships/customXml" Target="../ink/ink352.xml"/><Relationship Id="rId346" Type="http://schemas.openxmlformats.org/officeDocument/2006/relationships/image" Target="../media/image464.png"/><Relationship Id="rId553" Type="http://schemas.openxmlformats.org/officeDocument/2006/relationships/customXml" Target="../ink/ink559.xml"/><Relationship Id="rId192" Type="http://schemas.openxmlformats.org/officeDocument/2006/relationships/image" Target="../media/image387.png"/><Relationship Id="rId206" Type="http://schemas.openxmlformats.org/officeDocument/2006/relationships/image" Target="../media/image394.png"/><Relationship Id="rId413" Type="http://schemas.openxmlformats.org/officeDocument/2006/relationships/customXml" Target="../ink/ink489.xml"/><Relationship Id="rId497" Type="http://schemas.openxmlformats.org/officeDocument/2006/relationships/customXml" Target="../ink/ink531.xml"/><Relationship Id="rId620" Type="http://schemas.openxmlformats.org/officeDocument/2006/relationships/image" Target="../media/image601.png"/><Relationship Id="rId357" Type="http://schemas.openxmlformats.org/officeDocument/2006/relationships/customXml" Target="../ink/ink461.xml"/><Relationship Id="rId54" Type="http://schemas.openxmlformats.org/officeDocument/2006/relationships/image" Target="../media/image318.png"/><Relationship Id="rId217" Type="http://schemas.openxmlformats.org/officeDocument/2006/relationships/customXml" Target="../ink/ink391.xml"/><Relationship Id="rId564" Type="http://schemas.openxmlformats.org/officeDocument/2006/relationships/image" Target="../media/image573.png"/><Relationship Id="rId424" Type="http://schemas.openxmlformats.org/officeDocument/2006/relationships/image" Target="../media/image503.png"/><Relationship Id="rId631" Type="http://schemas.openxmlformats.org/officeDocument/2006/relationships/customXml" Target="../ink/ink598.xml"/><Relationship Id="rId270" Type="http://schemas.openxmlformats.org/officeDocument/2006/relationships/image" Target="../media/image426.png"/><Relationship Id="rId65" Type="http://schemas.openxmlformats.org/officeDocument/2006/relationships/customXml" Target="../ink/ink315.xml"/><Relationship Id="rId130" Type="http://schemas.openxmlformats.org/officeDocument/2006/relationships/image" Target="../media/image356.png"/><Relationship Id="rId368" Type="http://schemas.openxmlformats.org/officeDocument/2006/relationships/image" Target="../media/image475.png"/><Relationship Id="rId575" Type="http://schemas.openxmlformats.org/officeDocument/2006/relationships/customXml" Target="../ink/ink570.xml"/><Relationship Id="rId228" Type="http://schemas.openxmlformats.org/officeDocument/2006/relationships/image" Target="../media/image405.png"/><Relationship Id="rId435" Type="http://schemas.openxmlformats.org/officeDocument/2006/relationships/customXml" Target="../ink/ink500.xml"/><Relationship Id="rId642" Type="http://schemas.openxmlformats.org/officeDocument/2006/relationships/image" Target="../media/image612.png"/><Relationship Id="rId281" Type="http://schemas.openxmlformats.org/officeDocument/2006/relationships/customXml" Target="../ink/ink423.xml"/><Relationship Id="rId502" Type="http://schemas.openxmlformats.org/officeDocument/2006/relationships/image" Target="../media/image542.png"/><Relationship Id="rId76" Type="http://schemas.openxmlformats.org/officeDocument/2006/relationships/image" Target="../media/image329.png"/><Relationship Id="rId141" Type="http://schemas.openxmlformats.org/officeDocument/2006/relationships/customXml" Target="../ink/ink353.xml"/><Relationship Id="rId379" Type="http://schemas.openxmlformats.org/officeDocument/2006/relationships/customXml" Target="../ink/ink472.xml"/><Relationship Id="rId586" Type="http://schemas.openxmlformats.org/officeDocument/2006/relationships/image" Target="../media/image584.png"/><Relationship Id="rId7" Type="http://schemas.openxmlformats.org/officeDocument/2006/relationships/image" Target="../media/image53.emf"/><Relationship Id="rId239" Type="http://schemas.openxmlformats.org/officeDocument/2006/relationships/customXml" Target="../ink/ink402.xml"/><Relationship Id="rId446" Type="http://schemas.openxmlformats.org/officeDocument/2006/relationships/image" Target="../media/image514.png"/><Relationship Id="rId653" Type="http://schemas.openxmlformats.org/officeDocument/2006/relationships/customXml" Target="../ink/ink609.xml"/><Relationship Id="rId292" Type="http://schemas.openxmlformats.org/officeDocument/2006/relationships/image" Target="../media/image437.png"/><Relationship Id="rId306" Type="http://schemas.openxmlformats.org/officeDocument/2006/relationships/image" Target="../media/image444.png"/><Relationship Id="rId87" Type="http://schemas.openxmlformats.org/officeDocument/2006/relationships/customXml" Target="../ink/ink326.xml"/><Relationship Id="rId513" Type="http://schemas.openxmlformats.org/officeDocument/2006/relationships/customXml" Target="../ink/ink539.xml"/><Relationship Id="rId597" Type="http://schemas.openxmlformats.org/officeDocument/2006/relationships/customXml" Target="../ink/ink581.xml"/><Relationship Id="rId152" Type="http://schemas.openxmlformats.org/officeDocument/2006/relationships/image" Target="../media/image367.png"/><Relationship Id="rId457" Type="http://schemas.openxmlformats.org/officeDocument/2006/relationships/customXml" Target="../ink/ink511.xml"/><Relationship Id="rId14" Type="http://schemas.openxmlformats.org/officeDocument/2006/relationships/image" Target="../media/image298.png"/><Relationship Id="rId317" Type="http://schemas.openxmlformats.org/officeDocument/2006/relationships/customXml" Target="../ink/ink441.xml"/><Relationship Id="rId524" Type="http://schemas.openxmlformats.org/officeDocument/2006/relationships/image" Target="../media/image553.png"/><Relationship Id="rId98" Type="http://schemas.openxmlformats.org/officeDocument/2006/relationships/image" Target="../media/image340.png"/><Relationship Id="rId163" Type="http://schemas.openxmlformats.org/officeDocument/2006/relationships/customXml" Target="../ink/ink364.xml"/><Relationship Id="rId370" Type="http://schemas.openxmlformats.org/officeDocument/2006/relationships/image" Target="../media/image476.png"/><Relationship Id="rId230" Type="http://schemas.openxmlformats.org/officeDocument/2006/relationships/image" Target="../media/image406.png"/><Relationship Id="rId468" Type="http://schemas.openxmlformats.org/officeDocument/2006/relationships/image" Target="../media/image525.png"/><Relationship Id="rId25" Type="http://schemas.openxmlformats.org/officeDocument/2006/relationships/customXml" Target="../ink/ink295.xml"/><Relationship Id="rId328" Type="http://schemas.openxmlformats.org/officeDocument/2006/relationships/image" Target="../media/image455.png"/><Relationship Id="rId535" Type="http://schemas.openxmlformats.org/officeDocument/2006/relationships/customXml" Target="../ink/ink550.xml"/><Relationship Id="rId174" Type="http://schemas.openxmlformats.org/officeDocument/2006/relationships/image" Target="../media/image378.png"/><Relationship Id="rId381" Type="http://schemas.openxmlformats.org/officeDocument/2006/relationships/customXml" Target="../ink/ink473.xml"/><Relationship Id="rId602" Type="http://schemas.openxmlformats.org/officeDocument/2006/relationships/image" Target="../media/image592.png"/><Relationship Id="rId241" Type="http://schemas.openxmlformats.org/officeDocument/2006/relationships/customXml" Target="../ink/ink403.xml"/><Relationship Id="rId479" Type="http://schemas.openxmlformats.org/officeDocument/2006/relationships/customXml" Target="../ink/ink522.xml"/><Relationship Id="rId36" Type="http://schemas.openxmlformats.org/officeDocument/2006/relationships/image" Target="../media/image309.png"/><Relationship Id="rId339" Type="http://schemas.openxmlformats.org/officeDocument/2006/relationships/customXml" Target="../ink/ink452.xml"/><Relationship Id="rId546" Type="http://schemas.openxmlformats.org/officeDocument/2006/relationships/image" Target="../media/image564.png"/><Relationship Id="rId101" Type="http://schemas.openxmlformats.org/officeDocument/2006/relationships/customXml" Target="../ink/ink333.xml"/><Relationship Id="rId185" Type="http://schemas.openxmlformats.org/officeDocument/2006/relationships/customXml" Target="../ink/ink375.xml"/><Relationship Id="rId406" Type="http://schemas.openxmlformats.org/officeDocument/2006/relationships/image" Target="../media/image494.png"/><Relationship Id="rId392" Type="http://schemas.openxmlformats.org/officeDocument/2006/relationships/image" Target="../media/image487.png"/><Relationship Id="rId613" Type="http://schemas.openxmlformats.org/officeDocument/2006/relationships/customXml" Target="../ink/ink589.xml"/><Relationship Id="rId252" Type="http://schemas.openxmlformats.org/officeDocument/2006/relationships/image" Target="../media/image417.png"/><Relationship Id="rId47" Type="http://schemas.openxmlformats.org/officeDocument/2006/relationships/customXml" Target="../ink/ink306.xml"/><Relationship Id="rId112" Type="http://schemas.openxmlformats.org/officeDocument/2006/relationships/image" Target="../media/image347.png"/><Relationship Id="rId557" Type="http://schemas.openxmlformats.org/officeDocument/2006/relationships/customXml" Target="../ink/ink561.xml"/><Relationship Id="rId196" Type="http://schemas.openxmlformats.org/officeDocument/2006/relationships/image" Target="../media/image389.png"/><Relationship Id="rId417" Type="http://schemas.openxmlformats.org/officeDocument/2006/relationships/customXml" Target="../ink/ink491.xml"/><Relationship Id="rId624" Type="http://schemas.openxmlformats.org/officeDocument/2006/relationships/image" Target="../media/image603.png"/><Relationship Id="rId263" Type="http://schemas.openxmlformats.org/officeDocument/2006/relationships/customXml" Target="../ink/ink414.xml"/><Relationship Id="rId470" Type="http://schemas.openxmlformats.org/officeDocument/2006/relationships/image" Target="../media/image526.png"/><Relationship Id="rId58" Type="http://schemas.openxmlformats.org/officeDocument/2006/relationships/image" Target="../media/image320.png"/><Relationship Id="rId123" Type="http://schemas.openxmlformats.org/officeDocument/2006/relationships/customXml" Target="../ink/ink344.xml"/><Relationship Id="rId330" Type="http://schemas.openxmlformats.org/officeDocument/2006/relationships/image" Target="../media/image456.png"/><Relationship Id="rId568" Type="http://schemas.openxmlformats.org/officeDocument/2006/relationships/image" Target="../media/image575.png"/><Relationship Id="rId165" Type="http://schemas.openxmlformats.org/officeDocument/2006/relationships/customXml" Target="../ink/ink365.xml"/><Relationship Id="rId372" Type="http://schemas.openxmlformats.org/officeDocument/2006/relationships/image" Target="../media/image477.png"/><Relationship Id="rId428" Type="http://schemas.openxmlformats.org/officeDocument/2006/relationships/image" Target="../media/image505.png"/><Relationship Id="rId635" Type="http://schemas.openxmlformats.org/officeDocument/2006/relationships/customXml" Target="../ink/ink600.xml"/><Relationship Id="rId232" Type="http://schemas.openxmlformats.org/officeDocument/2006/relationships/image" Target="../media/image407.png"/><Relationship Id="rId274" Type="http://schemas.openxmlformats.org/officeDocument/2006/relationships/image" Target="../media/image428.png"/><Relationship Id="rId481" Type="http://schemas.openxmlformats.org/officeDocument/2006/relationships/customXml" Target="../ink/ink523.xml"/><Relationship Id="rId27" Type="http://schemas.openxmlformats.org/officeDocument/2006/relationships/customXml" Target="../ink/ink296.xml"/><Relationship Id="rId69" Type="http://schemas.openxmlformats.org/officeDocument/2006/relationships/customXml" Target="../ink/ink317.xml"/><Relationship Id="rId134" Type="http://schemas.openxmlformats.org/officeDocument/2006/relationships/image" Target="../media/image358.png"/><Relationship Id="rId537" Type="http://schemas.openxmlformats.org/officeDocument/2006/relationships/customXml" Target="../ink/ink551.xml"/><Relationship Id="rId579" Type="http://schemas.openxmlformats.org/officeDocument/2006/relationships/customXml" Target="../ink/ink572.xml"/><Relationship Id="rId80" Type="http://schemas.openxmlformats.org/officeDocument/2006/relationships/image" Target="../media/image331.png"/><Relationship Id="rId176" Type="http://schemas.openxmlformats.org/officeDocument/2006/relationships/image" Target="../media/image379.png"/><Relationship Id="rId341" Type="http://schemas.openxmlformats.org/officeDocument/2006/relationships/customXml" Target="../ink/ink453.xml"/><Relationship Id="rId383" Type="http://schemas.openxmlformats.org/officeDocument/2006/relationships/customXml" Target="../ink/ink474.xml"/><Relationship Id="rId439" Type="http://schemas.openxmlformats.org/officeDocument/2006/relationships/customXml" Target="../ink/ink502.xml"/><Relationship Id="rId590" Type="http://schemas.openxmlformats.org/officeDocument/2006/relationships/image" Target="../media/image586.png"/><Relationship Id="rId604" Type="http://schemas.openxmlformats.org/officeDocument/2006/relationships/image" Target="../media/image593.png"/><Relationship Id="rId646" Type="http://schemas.openxmlformats.org/officeDocument/2006/relationships/image" Target="../media/image614.png"/><Relationship Id="rId201" Type="http://schemas.openxmlformats.org/officeDocument/2006/relationships/customXml" Target="../ink/ink383.xml"/><Relationship Id="rId243" Type="http://schemas.openxmlformats.org/officeDocument/2006/relationships/customXml" Target="../ink/ink404.xml"/><Relationship Id="rId285" Type="http://schemas.openxmlformats.org/officeDocument/2006/relationships/customXml" Target="../ink/ink425.xml"/><Relationship Id="rId450" Type="http://schemas.openxmlformats.org/officeDocument/2006/relationships/image" Target="../media/image516.png"/><Relationship Id="rId506" Type="http://schemas.openxmlformats.org/officeDocument/2006/relationships/image" Target="../media/image544.png"/><Relationship Id="rId38" Type="http://schemas.openxmlformats.org/officeDocument/2006/relationships/image" Target="../media/image310.png"/><Relationship Id="rId103" Type="http://schemas.openxmlformats.org/officeDocument/2006/relationships/customXml" Target="../ink/ink334.xml"/><Relationship Id="rId310" Type="http://schemas.openxmlformats.org/officeDocument/2006/relationships/image" Target="../media/image446.png"/><Relationship Id="rId492" Type="http://schemas.openxmlformats.org/officeDocument/2006/relationships/image" Target="../media/image537.png"/><Relationship Id="rId548" Type="http://schemas.openxmlformats.org/officeDocument/2006/relationships/image" Target="../media/image565.png"/><Relationship Id="rId91" Type="http://schemas.openxmlformats.org/officeDocument/2006/relationships/customXml" Target="../ink/ink328.xml"/><Relationship Id="rId145" Type="http://schemas.openxmlformats.org/officeDocument/2006/relationships/customXml" Target="../ink/ink355.xml"/><Relationship Id="rId187" Type="http://schemas.openxmlformats.org/officeDocument/2006/relationships/customXml" Target="../ink/ink376.xml"/><Relationship Id="rId352" Type="http://schemas.openxmlformats.org/officeDocument/2006/relationships/image" Target="../media/image467.png"/><Relationship Id="rId394" Type="http://schemas.openxmlformats.org/officeDocument/2006/relationships/image" Target="../media/image488.png"/><Relationship Id="rId408" Type="http://schemas.openxmlformats.org/officeDocument/2006/relationships/image" Target="../media/image495.png"/><Relationship Id="rId615" Type="http://schemas.openxmlformats.org/officeDocument/2006/relationships/customXml" Target="../ink/ink590.xml"/><Relationship Id="rId212" Type="http://schemas.openxmlformats.org/officeDocument/2006/relationships/image" Target="../media/image397.png"/><Relationship Id="rId254" Type="http://schemas.openxmlformats.org/officeDocument/2006/relationships/image" Target="../media/image418.png"/><Relationship Id="rId657" Type="http://schemas.openxmlformats.org/officeDocument/2006/relationships/customXml" Target="../ink/ink611.xml"/><Relationship Id="rId49" Type="http://schemas.openxmlformats.org/officeDocument/2006/relationships/customXml" Target="../ink/ink307.xml"/><Relationship Id="rId114" Type="http://schemas.openxmlformats.org/officeDocument/2006/relationships/image" Target="../media/image348.png"/><Relationship Id="rId296" Type="http://schemas.openxmlformats.org/officeDocument/2006/relationships/image" Target="../media/image439.png"/><Relationship Id="rId461" Type="http://schemas.openxmlformats.org/officeDocument/2006/relationships/customXml" Target="../ink/ink513.xml"/><Relationship Id="rId517" Type="http://schemas.openxmlformats.org/officeDocument/2006/relationships/customXml" Target="../ink/ink541.xml"/><Relationship Id="rId559" Type="http://schemas.openxmlformats.org/officeDocument/2006/relationships/customXml" Target="../ink/ink562.xml"/><Relationship Id="rId60" Type="http://schemas.openxmlformats.org/officeDocument/2006/relationships/image" Target="../media/image321.png"/><Relationship Id="rId156" Type="http://schemas.openxmlformats.org/officeDocument/2006/relationships/image" Target="../media/image369.png"/><Relationship Id="rId198" Type="http://schemas.openxmlformats.org/officeDocument/2006/relationships/image" Target="../media/image390.png"/><Relationship Id="rId321" Type="http://schemas.openxmlformats.org/officeDocument/2006/relationships/customXml" Target="../ink/ink443.xml"/><Relationship Id="rId363" Type="http://schemas.openxmlformats.org/officeDocument/2006/relationships/customXml" Target="../ink/ink464.xml"/><Relationship Id="rId419" Type="http://schemas.openxmlformats.org/officeDocument/2006/relationships/customXml" Target="../ink/ink492.xml"/><Relationship Id="rId570" Type="http://schemas.openxmlformats.org/officeDocument/2006/relationships/image" Target="../media/image576.png"/><Relationship Id="rId626" Type="http://schemas.openxmlformats.org/officeDocument/2006/relationships/image" Target="../media/image604.png"/><Relationship Id="rId223" Type="http://schemas.openxmlformats.org/officeDocument/2006/relationships/customXml" Target="../ink/ink394.xml"/><Relationship Id="rId430" Type="http://schemas.openxmlformats.org/officeDocument/2006/relationships/image" Target="../media/image506.png"/><Relationship Id="rId18" Type="http://schemas.openxmlformats.org/officeDocument/2006/relationships/image" Target="../media/image300.png"/><Relationship Id="rId265" Type="http://schemas.openxmlformats.org/officeDocument/2006/relationships/customXml" Target="../ink/ink415.xml"/><Relationship Id="rId472" Type="http://schemas.openxmlformats.org/officeDocument/2006/relationships/image" Target="../media/image527.png"/><Relationship Id="rId528" Type="http://schemas.openxmlformats.org/officeDocument/2006/relationships/image" Target="../media/image555.png"/><Relationship Id="rId125" Type="http://schemas.openxmlformats.org/officeDocument/2006/relationships/customXml" Target="../ink/ink345.xml"/><Relationship Id="rId167" Type="http://schemas.openxmlformats.org/officeDocument/2006/relationships/customXml" Target="../ink/ink366.xml"/><Relationship Id="rId332" Type="http://schemas.openxmlformats.org/officeDocument/2006/relationships/image" Target="../media/image457.png"/><Relationship Id="rId374" Type="http://schemas.openxmlformats.org/officeDocument/2006/relationships/image" Target="../media/image478.png"/><Relationship Id="rId581" Type="http://schemas.openxmlformats.org/officeDocument/2006/relationships/customXml" Target="../ink/ink573.xml"/><Relationship Id="rId71" Type="http://schemas.openxmlformats.org/officeDocument/2006/relationships/customXml" Target="../ink/ink318.xml"/><Relationship Id="rId234" Type="http://schemas.openxmlformats.org/officeDocument/2006/relationships/image" Target="../media/image408.png"/><Relationship Id="rId637" Type="http://schemas.openxmlformats.org/officeDocument/2006/relationships/customXml" Target="../ink/ink601.xml"/><Relationship Id="rId2" Type="http://schemas.openxmlformats.org/officeDocument/2006/relationships/image" Target="../media/image4.jpg"/><Relationship Id="rId29" Type="http://schemas.openxmlformats.org/officeDocument/2006/relationships/customXml" Target="../ink/ink297.xml"/><Relationship Id="rId276" Type="http://schemas.openxmlformats.org/officeDocument/2006/relationships/image" Target="../media/image429.png"/><Relationship Id="rId441" Type="http://schemas.openxmlformats.org/officeDocument/2006/relationships/customXml" Target="../ink/ink503.xml"/><Relationship Id="rId483" Type="http://schemas.openxmlformats.org/officeDocument/2006/relationships/customXml" Target="../ink/ink524.xml"/><Relationship Id="rId539" Type="http://schemas.openxmlformats.org/officeDocument/2006/relationships/customXml" Target="../ink/ink552.xml"/><Relationship Id="rId40" Type="http://schemas.openxmlformats.org/officeDocument/2006/relationships/image" Target="../media/image311.png"/><Relationship Id="rId136" Type="http://schemas.openxmlformats.org/officeDocument/2006/relationships/image" Target="../media/image359.png"/><Relationship Id="rId178" Type="http://schemas.openxmlformats.org/officeDocument/2006/relationships/image" Target="../media/image380.png"/><Relationship Id="rId301" Type="http://schemas.openxmlformats.org/officeDocument/2006/relationships/customXml" Target="../ink/ink433.xml"/><Relationship Id="rId343" Type="http://schemas.openxmlformats.org/officeDocument/2006/relationships/customXml" Target="../ink/ink454.xml"/><Relationship Id="rId550" Type="http://schemas.openxmlformats.org/officeDocument/2006/relationships/image" Target="../media/image566.png"/><Relationship Id="rId82" Type="http://schemas.openxmlformats.org/officeDocument/2006/relationships/image" Target="../media/image332.png"/><Relationship Id="rId203" Type="http://schemas.openxmlformats.org/officeDocument/2006/relationships/customXml" Target="../ink/ink384.xml"/><Relationship Id="rId385" Type="http://schemas.openxmlformats.org/officeDocument/2006/relationships/customXml" Target="../ink/ink475.xml"/><Relationship Id="rId592" Type="http://schemas.openxmlformats.org/officeDocument/2006/relationships/image" Target="../media/image587.png"/><Relationship Id="rId606" Type="http://schemas.openxmlformats.org/officeDocument/2006/relationships/image" Target="../media/image594.png"/><Relationship Id="rId648" Type="http://schemas.openxmlformats.org/officeDocument/2006/relationships/image" Target="../media/image615.png"/><Relationship Id="rId245" Type="http://schemas.openxmlformats.org/officeDocument/2006/relationships/customXml" Target="../ink/ink405.xml"/><Relationship Id="rId287" Type="http://schemas.openxmlformats.org/officeDocument/2006/relationships/customXml" Target="../ink/ink426.xml"/><Relationship Id="rId410" Type="http://schemas.openxmlformats.org/officeDocument/2006/relationships/image" Target="../media/image496.png"/><Relationship Id="rId452" Type="http://schemas.openxmlformats.org/officeDocument/2006/relationships/image" Target="../media/image517.png"/><Relationship Id="rId494" Type="http://schemas.openxmlformats.org/officeDocument/2006/relationships/image" Target="../media/image538.png"/><Relationship Id="rId508" Type="http://schemas.openxmlformats.org/officeDocument/2006/relationships/image" Target="../media/image545.png"/><Relationship Id="rId105" Type="http://schemas.openxmlformats.org/officeDocument/2006/relationships/customXml" Target="../ink/ink335.xml"/><Relationship Id="rId147" Type="http://schemas.openxmlformats.org/officeDocument/2006/relationships/customXml" Target="../ink/ink356.xml"/><Relationship Id="rId312" Type="http://schemas.openxmlformats.org/officeDocument/2006/relationships/image" Target="../media/image447.png"/><Relationship Id="rId354" Type="http://schemas.openxmlformats.org/officeDocument/2006/relationships/image" Target="../media/image468.png"/><Relationship Id="rId51" Type="http://schemas.openxmlformats.org/officeDocument/2006/relationships/customXml" Target="../ink/ink308.xml"/><Relationship Id="rId93" Type="http://schemas.openxmlformats.org/officeDocument/2006/relationships/customXml" Target="../ink/ink329.xml"/><Relationship Id="rId189" Type="http://schemas.openxmlformats.org/officeDocument/2006/relationships/customXml" Target="../ink/ink377.xml"/><Relationship Id="rId396" Type="http://schemas.openxmlformats.org/officeDocument/2006/relationships/image" Target="../media/image489.png"/><Relationship Id="rId561" Type="http://schemas.openxmlformats.org/officeDocument/2006/relationships/customXml" Target="../ink/ink563.xml"/><Relationship Id="rId617" Type="http://schemas.openxmlformats.org/officeDocument/2006/relationships/customXml" Target="../ink/ink591.xml"/><Relationship Id="rId659" Type="http://schemas.openxmlformats.org/officeDocument/2006/relationships/customXml" Target="../ink/ink612.xml"/><Relationship Id="rId214" Type="http://schemas.openxmlformats.org/officeDocument/2006/relationships/image" Target="../media/image398.png"/><Relationship Id="rId256" Type="http://schemas.openxmlformats.org/officeDocument/2006/relationships/image" Target="../media/image419.png"/><Relationship Id="rId298" Type="http://schemas.openxmlformats.org/officeDocument/2006/relationships/image" Target="../media/image440.png"/><Relationship Id="rId421" Type="http://schemas.openxmlformats.org/officeDocument/2006/relationships/customXml" Target="../ink/ink493.xml"/><Relationship Id="rId463" Type="http://schemas.openxmlformats.org/officeDocument/2006/relationships/customXml" Target="../ink/ink514.xml"/><Relationship Id="rId519" Type="http://schemas.openxmlformats.org/officeDocument/2006/relationships/customXml" Target="../ink/ink542.xml"/><Relationship Id="rId116" Type="http://schemas.openxmlformats.org/officeDocument/2006/relationships/image" Target="../media/image349.png"/><Relationship Id="rId158" Type="http://schemas.openxmlformats.org/officeDocument/2006/relationships/image" Target="../media/image370.png"/><Relationship Id="rId323" Type="http://schemas.openxmlformats.org/officeDocument/2006/relationships/customXml" Target="../ink/ink444.xml"/><Relationship Id="rId530" Type="http://schemas.openxmlformats.org/officeDocument/2006/relationships/image" Target="../media/image556.png"/><Relationship Id="rId20" Type="http://schemas.openxmlformats.org/officeDocument/2006/relationships/image" Target="../media/image301.png"/><Relationship Id="rId62" Type="http://schemas.openxmlformats.org/officeDocument/2006/relationships/image" Target="../media/image322.png"/><Relationship Id="rId365" Type="http://schemas.openxmlformats.org/officeDocument/2006/relationships/customXml" Target="../ink/ink465.xml"/><Relationship Id="rId572" Type="http://schemas.openxmlformats.org/officeDocument/2006/relationships/image" Target="../media/image577.png"/><Relationship Id="rId628" Type="http://schemas.openxmlformats.org/officeDocument/2006/relationships/image" Target="../media/image605.png"/><Relationship Id="rId225" Type="http://schemas.openxmlformats.org/officeDocument/2006/relationships/customXml" Target="../ink/ink395.xml"/><Relationship Id="rId267" Type="http://schemas.openxmlformats.org/officeDocument/2006/relationships/customXml" Target="../ink/ink416.xml"/><Relationship Id="rId432" Type="http://schemas.openxmlformats.org/officeDocument/2006/relationships/image" Target="../media/image507.png"/><Relationship Id="rId474" Type="http://schemas.openxmlformats.org/officeDocument/2006/relationships/image" Target="../media/image528.png"/><Relationship Id="rId127" Type="http://schemas.openxmlformats.org/officeDocument/2006/relationships/customXml" Target="../ink/ink346.xml"/><Relationship Id="rId31" Type="http://schemas.openxmlformats.org/officeDocument/2006/relationships/customXml" Target="../ink/ink298.xml"/><Relationship Id="rId73" Type="http://schemas.openxmlformats.org/officeDocument/2006/relationships/customXml" Target="../ink/ink319.xml"/><Relationship Id="rId169" Type="http://schemas.openxmlformats.org/officeDocument/2006/relationships/customXml" Target="../ink/ink367.xml"/><Relationship Id="rId334" Type="http://schemas.openxmlformats.org/officeDocument/2006/relationships/image" Target="../media/image458.png"/><Relationship Id="rId376" Type="http://schemas.openxmlformats.org/officeDocument/2006/relationships/image" Target="../media/image479.png"/><Relationship Id="rId541" Type="http://schemas.openxmlformats.org/officeDocument/2006/relationships/customXml" Target="../ink/ink553.xml"/><Relationship Id="rId583" Type="http://schemas.openxmlformats.org/officeDocument/2006/relationships/customXml" Target="../ink/ink574.xml"/><Relationship Id="rId639" Type="http://schemas.openxmlformats.org/officeDocument/2006/relationships/customXml" Target="../ink/ink602.xml"/><Relationship Id="rId4" Type="http://schemas.openxmlformats.org/officeDocument/2006/relationships/image" Target="../media/image5.emf"/><Relationship Id="rId180" Type="http://schemas.openxmlformats.org/officeDocument/2006/relationships/image" Target="../media/image381.png"/><Relationship Id="rId236" Type="http://schemas.openxmlformats.org/officeDocument/2006/relationships/image" Target="../media/image409.png"/><Relationship Id="rId278" Type="http://schemas.openxmlformats.org/officeDocument/2006/relationships/image" Target="../media/image430.png"/><Relationship Id="rId401" Type="http://schemas.openxmlformats.org/officeDocument/2006/relationships/customXml" Target="../ink/ink483.xml"/><Relationship Id="rId443" Type="http://schemas.openxmlformats.org/officeDocument/2006/relationships/customXml" Target="../ink/ink504.xml"/><Relationship Id="rId650" Type="http://schemas.openxmlformats.org/officeDocument/2006/relationships/image" Target="../media/image616.png"/><Relationship Id="rId303" Type="http://schemas.openxmlformats.org/officeDocument/2006/relationships/customXml" Target="../ink/ink434.xml"/><Relationship Id="rId485" Type="http://schemas.openxmlformats.org/officeDocument/2006/relationships/customXml" Target="../ink/ink525.xml"/><Relationship Id="rId42" Type="http://schemas.openxmlformats.org/officeDocument/2006/relationships/image" Target="../media/image312.png"/><Relationship Id="rId84" Type="http://schemas.openxmlformats.org/officeDocument/2006/relationships/image" Target="../media/image333.png"/><Relationship Id="rId138" Type="http://schemas.openxmlformats.org/officeDocument/2006/relationships/image" Target="../media/image360.png"/><Relationship Id="rId345" Type="http://schemas.openxmlformats.org/officeDocument/2006/relationships/customXml" Target="../ink/ink455.xml"/><Relationship Id="rId387" Type="http://schemas.openxmlformats.org/officeDocument/2006/relationships/customXml" Target="../ink/ink476.xml"/><Relationship Id="rId510" Type="http://schemas.openxmlformats.org/officeDocument/2006/relationships/image" Target="../media/image546.png"/><Relationship Id="rId552" Type="http://schemas.openxmlformats.org/officeDocument/2006/relationships/image" Target="../media/image567.png"/><Relationship Id="rId594" Type="http://schemas.openxmlformats.org/officeDocument/2006/relationships/image" Target="../media/image588.png"/><Relationship Id="rId608" Type="http://schemas.openxmlformats.org/officeDocument/2006/relationships/image" Target="../media/image595.png"/><Relationship Id="rId191" Type="http://schemas.openxmlformats.org/officeDocument/2006/relationships/customXml" Target="../ink/ink378.xml"/><Relationship Id="rId205" Type="http://schemas.openxmlformats.org/officeDocument/2006/relationships/customXml" Target="../ink/ink385.xml"/><Relationship Id="rId247" Type="http://schemas.openxmlformats.org/officeDocument/2006/relationships/customXml" Target="../ink/ink406.xml"/><Relationship Id="rId412" Type="http://schemas.openxmlformats.org/officeDocument/2006/relationships/image" Target="../media/image497.png"/><Relationship Id="rId107" Type="http://schemas.openxmlformats.org/officeDocument/2006/relationships/customXml" Target="../ink/ink336.xml"/><Relationship Id="rId289" Type="http://schemas.openxmlformats.org/officeDocument/2006/relationships/customXml" Target="../ink/ink427.xml"/><Relationship Id="rId454" Type="http://schemas.openxmlformats.org/officeDocument/2006/relationships/image" Target="../media/image518.png"/><Relationship Id="rId496" Type="http://schemas.openxmlformats.org/officeDocument/2006/relationships/image" Target="../media/image539.png"/><Relationship Id="rId11" Type="http://schemas.openxmlformats.org/officeDocument/2006/relationships/customXml" Target="../ink/ink288.xml"/><Relationship Id="rId53" Type="http://schemas.openxmlformats.org/officeDocument/2006/relationships/customXml" Target="../ink/ink309.xml"/><Relationship Id="rId149" Type="http://schemas.openxmlformats.org/officeDocument/2006/relationships/customXml" Target="../ink/ink357.xml"/><Relationship Id="rId314" Type="http://schemas.openxmlformats.org/officeDocument/2006/relationships/image" Target="../media/image448.png"/><Relationship Id="rId356" Type="http://schemas.openxmlformats.org/officeDocument/2006/relationships/image" Target="../media/image469.png"/><Relationship Id="rId398" Type="http://schemas.openxmlformats.org/officeDocument/2006/relationships/image" Target="../media/image490.png"/><Relationship Id="rId521" Type="http://schemas.openxmlformats.org/officeDocument/2006/relationships/customXml" Target="../ink/ink543.xml"/><Relationship Id="rId563" Type="http://schemas.openxmlformats.org/officeDocument/2006/relationships/customXml" Target="../ink/ink564.xml"/><Relationship Id="rId619" Type="http://schemas.openxmlformats.org/officeDocument/2006/relationships/customXml" Target="../ink/ink592.xml"/><Relationship Id="rId95" Type="http://schemas.openxmlformats.org/officeDocument/2006/relationships/customXml" Target="../ink/ink330.xml"/><Relationship Id="rId160" Type="http://schemas.openxmlformats.org/officeDocument/2006/relationships/image" Target="../media/image371.png"/><Relationship Id="rId216" Type="http://schemas.openxmlformats.org/officeDocument/2006/relationships/image" Target="../media/image399.png"/><Relationship Id="rId423" Type="http://schemas.openxmlformats.org/officeDocument/2006/relationships/customXml" Target="../ink/ink494.xml"/><Relationship Id="rId258" Type="http://schemas.openxmlformats.org/officeDocument/2006/relationships/image" Target="../media/image420.png"/><Relationship Id="rId465" Type="http://schemas.openxmlformats.org/officeDocument/2006/relationships/customXml" Target="../ink/ink515.xml"/><Relationship Id="rId630" Type="http://schemas.openxmlformats.org/officeDocument/2006/relationships/image" Target="../media/image606.png"/><Relationship Id="rId22" Type="http://schemas.openxmlformats.org/officeDocument/2006/relationships/image" Target="../media/image302.png"/><Relationship Id="rId64" Type="http://schemas.openxmlformats.org/officeDocument/2006/relationships/image" Target="../media/image323.png"/><Relationship Id="rId118" Type="http://schemas.openxmlformats.org/officeDocument/2006/relationships/image" Target="../media/image350.png"/><Relationship Id="rId325" Type="http://schemas.openxmlformats.org/officeDocument/2006/relationships/customXml" Target="../ink/ink445.xml"/><Relationship Id="rId367" Type="http://schemas.openxmlformats.org/officeDocument/2006/relationships/customXml" Target="../ink/ink466.xml"/><Relationship Id="rId532" Type="http://schemas.openxmlformats.org/officeDocument/2006/relationships/image" Target="../media/image557.png"/><Relationship Id="rId574" Type="http://schemas.openxmlformats.org/officeDocument/2006/relationships/image" Target="../media/image578.png"/><Relationship Id="rId171" Type="http://schemas.openxmlformats.org/officeDocument/2006/relationships/customXml" Target="../ink/ink368.xml"/><Relationship Id="rId227" Type="http://schemas.openxmlformats.org/officeDocument/2006/relationships/customXml" Target="../ink/ink396.xml"/><Relationship Id="rId269" Type="http://schemas.openxmlformats.org/officeDocument/2006/relationships/customXml" Target="../ink/ink417.xml"/><Relationship Id="rId434" Type="http://schemas.openxmlformats.org/officeDocument/2006/relationships/image" Target="../media/image508.png"/><Relationship Id="rId476" Type="http://schemas.openxmlformats.org/officeDocument/2006/relationships/image" Target="../media/image529.png"/><Relationship Id="rId641" Type="http://schemas.openxmlformats.org/officeDocument/2006/relationships/customXml" Target="../ink/ink603.xml"/><Relationship Id="rId33" Type="http://schemas.openxmlformats.org/officeDocument/2006/relationships/customXml" Target="../ink/ink299.xml"/><Relationship Id="rId129" Type="http://schemas.openxmlformats.org/officeDocument/2006/relationships/customXml" Target="../ink/ink347.xml"/><Relationship Id="rId280" Type="http://schemas.openxmlformats.org/officeDocument/2006/relationships/image" Target="../media/image431.png"/><Relationship Id="rId336" Type="http://schemas.openxmlformats.org/officeDocument/2006/relationships/image" Target="../media/image459.png"/><Relationship Id="rId501" Type="http://schemas.openxmlformats.org/officeDocument/2006/relationships/customXml" Target="../ink/ink533.xml"/><Relationship Id="rId543" Type="http://schemas.openxmlformats.org/officeDocument/2006/relationships/customXml" Target="../ink/ink554.xml"/><Relationship Id="rId75" Type="http://schemas.openxmlformats.org/officeDocument/2006/relationships/customXml" Target="../ink/ink320.xml"/><Relationship Id="rId140" Type="http://schemas.openxmlformats.org/officeDocument/2006/relationships/image" Target="../media/image361.png"/><Relationship Id="rId182" Type="http://schemas.openxmlformats.org/officeDocument/2006/relationships/image" Target="../media/image382.png"/><Relationship Id="rId378" Type="http://schemas.openxmlformats.org/officeDocument/2006/relationships/image" Target="../media/image480.png"/><Relationship Id="rId403" Type="http://schemas.openxmlformats.org/officeDocument/2006/relationships/customXml" Target="../ink/ink484.xml"/><Relationship Id="rId585" Type="http://schemas.openxmlformats.org/officeDocument/2006/relationships/customXml" Target="../ink/ink575.xml"/><Relationship Id="rId6" Type="http://schemas.openxmlformats.org/officeDocument/2006/relationships/oleObject" Target="../embeddings/oleObject4.bin"/><Relationship Id="rId238" Type="http://schemas.openxmlformats.org/officeDocument/2006/relationships/image" Target="../media/image410.png"/><Relationship Id="rId445" Type="http://schemas.openxmlformats.org/officeDocument/2006/relationships/customXml" Target="../ink/ink505.xml"/><Relationship Id="rId487" Type="http://schemas.openxmlformats.org/officeDocument/2006/relationships/customXml" Target="../ink/ink526.xml"/><Relationship Id="rId610" Type="http://schemas.openxmlformats.org/officeDocument/2006/relationships/image" Target="../media/image596.png"/><Relationship Id="rId652" Type="http://schemas.openxmlformats.org/officeDocument/2006/relationships/image" Target="../media/image617.png"/><Relationship Id="rId291" Type="http://schemas.openxmlformats.org/officeDocument/2006/relationships/customXml" Target="../ink/ink428.xml"/><Relationship Id="rId305" Type="http://schemas.openxmlformats.org/officeDocument/2006/relationships/customXml" Target="../ink/ink435.xml"/><Relationship Id="rId347" Type="http://schemas.openxmlformats.org/officeDocument/2006/relationships/customXml" Target="../ink/ink456.xml"/><Relationship Id="rId512" Type="http://schemas.openxmlformats.org/officeDocument/2006/relationships/image" Target="../media/image547.png"/><Relationship Id="rId44" Type="http://schemas.openxmlformats.org/officeDocument/2006/relationships/image" Target="../media/image313.png"/><Relationship Id="rId86" Type="http://schemas.openxmlformats.org/officeDocument/2006/relationships/image" Target="../media/image334.png"/><Relationship Id="rId151" Type="http://schemas.openxmlformats.org/officeDocument/2006/relationships/customXml" Target="../ink/ink358.xml"/><Relationship Id="rId389" Type="http://schemas.openxmlformats.org/officeDocument/2006/relationships/customXml" Target="../ink/ink477.xml"/><Relationship Id="rId554" Type="http://schemas.openxmlformats.org/officeDocument/2006/relationships/image" Target="../media/image568.png"/><Relationship Id="rId596" Type="http://schemas.openxmlformats.org/officeDocument/2006/relationships/image" Target="../media/image589.png"/><Relationship Id="rId193" Type="http://schemas.openxmlformats.org/officeDocument/2006/relationships/customXml" Target="../ink/ink379.xml"/><Relationship Id="rId207" Type="http://schemas.openxmlformats.org/officeDocument/2006/relationships/customXml" Target="../ink/ink386.xml"/><Relationship Id="rId249" Type="http://schemas.openxmlformats.org/officeDocument/2006/relationships/customXml" Target="../ink/ink407.xml"/><Relationship Id="rId414" Type="http://schemas.openxmlformats.org/officeDocument/2006/relationships/image" Target="../media/image498.png"/><Relationship Id="rId456" Type="http://schemas.openxmlformats.org/officeDocument/2006/relationships/image" Target="../media/image519.png"/><Relationship Id="rId498" Type="http://schemas.openxmlformats.org/officeDocument/2006/relationships/image" Target="../media/image540.png"/><Relationship Id="rId621" Type="http://schemas.openxmlformats.org/officeDocument/2006/relationships/customXml" Target="../ink/ink593.xml"/><Relationship Id="rId13" Type="http://schemas.openxmlformats.org/officeDocument/2006/relationships/customXml" Target="../ink/ink289.xml"/><Relationship Id="rId109" Type="http://schemas.openxmlformats.org/officeDocument/2006/relationships/customXml" Target="../ink/ink337.xml"/><Relationship Id="rId260" Type="http://schemas.openxmlformats.org/officeDocument/2006/relationships/image" Target="../media/image421.png"/><Relationship Id="rId316" Type="http://schemas.openxmlformats.org/officeDocument/2006/relationships/image" Target="../media/image449.png"/><Relationship Id="rId523" Type="http://schemas.openxmlformats.org/officeDocument/2006/relationships/customXml" Target="../ink/ink544.xml"/><Relationship Id="rId55" Type="http://schemas.openxmlformats.org/officeDocument/2006/relationships/customXml" Target="../ink/ink310.xml"/><Relationship Id="rId97" Type="http://schemas.openxmlformats.org/officeDocument/2006/relationships/customXml" Target="../ink/ink331.xml"/><Relationship Id="rId120" Type="http://schemas.openxmlformats.org/officeDocument/2006/relationships/image" Target="../media/image351.png"/><Relationship Id="rId358" Type="http://schemas.openxmlformats.org/officeDocument/2006/relationships/image" Target="../media/image470.png"/><Relationship Id="rId565" Type="http://schemas.openxmlformats.org/officeDocument/2006/relationships/customXml" Target="../ink/ink565.xml"/><Relationship Id="rId162" Type="http://schemas.openxmlformats.org/officeDocument/2006/relationships/image" Target="../media/image372.png"/><Relationship Id="rId218" Type="http://schemas.openxmlformats.org/officeDocument/2006/relationships/image" Target="../media/image400.png"/><Relationship Id="rId425" Type="http://schemas.openxmlformats.org/officeDocument/2006/relationships/customXml" Target="../ink/ink495.xml"/><Relationship Id="rId467" Type="http://schemas.openxmlformats.org/officeDocument/2006/relationships/customXml" Target="../ink/ink516.xml"/><Relationship Id="rId632" Type="http://schemas.openxmlformats.org/officeDocument/2006/relationships/image" Target="../media/image607.png"/><Relationship Id="rId271" Type="http://schemas.openxmlformats.org/officeDocument/2006/relationships/customXml" Target="../ink/ink418.xml"/><Relationship Id="rId24" Type="http://schemas.openxmlformats.org/officeDocument/2006/relationships/image" Target="../media/image303.png"/><Relationship Id="rId66" Type="http://schemas.openxmlformats.org/officeDocument/2006/relationships/image" Target="../media/image324.png"/><Relationship Id="rId131" Type="http://schemas.openxmlformats.org/officeDocument/2006/relationships/customXml" Target="../ink/ink348.xml"/><Relationship Id="rId327" Type="http://schemas.openxmlformats.org/officeDocument/2006/relationships/customXml" Target="../ink/ink446.xml"/><Relationship Id="rId369" Type="http://schemas.openxmlformats.org/officeDocument/2006/relationships/customXml" Target="../ink/ink467.xml"/><Relationship Id="rId534" Type="http://schemas.openxmlformats.org/officeDocument/2006/relationships/image" Target="../media/image558.png"/><Relationship Id="rId576" Type="http://schemas.openxmlformats.org/officeDocument/2006/relationships/image" Target="../media/image579.png"/><Relationship Id="rId173" Type="http://schemas.openxmlformats.org/officeDocument/2006/relationships/customXml" Target="../ink/ink369.xml"/><Relationship Id="rId229" Type="http://schemas.openxmlformats.org/officeDocument/2006/relationships/customXml" Target="../ink/ink397.xml"/><Relationship Id="rId380" Type="http://schemas.openxmlformats.org/officeDocument/2006/relationships/image" Target="../media/image481.png"/><Relationship Id="rId436" Type="http://schemas.openxmlformats.org/officeDocument/2006/relationships/image" Target="../media/image509.png"/><Relationship Id="rId601" Type="http://schemas.openxmlformats.org/officeDocument/2006/relationships/customXml" Target="../ink/ink583.xml"/><Relationship Id="rId643" Type="http://schemas.openxmlformats.org/officeDocument/2006/relationships/customXml" Target="../ink/ink604.xml"/><Relationship Id="rId240" Type="http://schemas.openxmlformats.org/officeDocument/2006/relationships/image" Target="../media/image411.png"/><Relationship Id="rId478" Type="http://schemas.openxmlformats.org/officeDocument/2006/relationships/image" Target="../media/image530.png"/><Relationship Id="rId35" Type="http://schemas.openxmlformats.org/officeDocument/2006/relationships/customXml" Target="../ink/ink300.xml"/><Relationship Id="rId77" Type="http://schemas.openxmlformats.org/officeDocument/2006/relationships/customXml" Target="../ink/ink321.xml"/><Relationship Id="rId100" Type="http://schemas.openxmlformats.org/officeDocument/2006/relationships/image" Target="../media/image341.png"/><Relationship Id="rId282" Type="http://schemas.openxmlformats.org/officeDocument/2006/relationships/image" Target="../media/image432.png"/><Relationship Id="rId338" Type="http://schemas.openxmlformats.org/officeDocument/2006/relationships/image" Target="../media/image460.png"/><Relationship Id="rId503" Type="http://schemas.openxmlformats.org/officeDocument/2006/relationships/customXml" Target="../ink/ink534.xml"/><Relationship Id="rId545" Type="http://schemas.openxmlformats.org/officeDocument/2006/relationships/customXml" Target="../ink/ink555.xml"/><Relationship Id="rId587" Type="http://schemas.openxmlformats.org/officeDocument/2006/relationships/customXml" Target="../ink/ink576.xml"/><Relationship Id="rId8" Type="http://schemas.openxmlformats.org/officeDocument/2006/relationships/image" Target="../media/image292.png"/><Relationship Id="rId142" Type="http://schemas.openxmlformats.org/officeDocument/2006/relationships/image" Target="../media/image362.png"/><Relationship Id="rId184" Type="http://schemas.openxmlformats.org/officeDocument/2006/relationships/image" Target="../media/image383.png"/><Relationship Id="rId391" Type="http://schemas.openxmlformats.org/officeDocument/2006/relationships/customXml" Target="../ink/ink478.xml"/><Relationship Id="rId405" Type="http://schemas.openxmlformats.org/officeDocument/2006/relationships/customXml" Target="../ink/ink485.xml"/><Relationship Id="rId447" Type="http://schemas.openxmlformats.org/officeDocument/2006/relationships/customXml" Target="../ink/ink506.xml"/><Relationship Id="rId612" Type="http://schemas.openxmlformats.org/officeDocument/2006/relationships/image" Target="../media/image597.png"/><Relationship Id="rId251" Type="http://schemas.openxmlformats.org/officeDocument/2006/relationships/customXml" Target="../ink/ink408.xml"/><Relationship Id="rId489" Type="http://schemas.openxmlformats.org/officeDocument/2006/relationships/customXml" Target="../ink/ink527.xml"/><Relationship Id="rId654" Type="http://schemas.openxmlformats.org/officeDocument/2006/relationships/image" Target="../media/image618.png"/><Relationship Id="rId46" Type="http://schemas.openxmlformats.org/officeDocument/2006/relationships/image" Target="../media/image314.png"/><Relationship Id="rId293" Type="http://schemas.openxmlformats.org/officeDocument/2006/relationships/customXml" Target="../ink/ink429.xml"/><Relationship Id="rId307" Type="http://schemas.openxmlformats.org/officeDocument/2006/relationships/customXml" Target="../ink/ink436.xml"/><Relationship Id="rId349" Type="http://schemas.openxmlformats.org/officeDocument/2006/relationships/customXml" Target="../ink/ink457.xml"/><Relationship Id="rId514" Type="http://schemas.openxmlformats.org/officeDocument/2006/relationships/image" Target="../media/image548.png"/><Relationship Id="rId556" Type="http://schemas.openxmlformats.org/officeDocument/2006/relationships/image" Target="../media/image569.png"/><Relationship Id="rId88" Type="http://schemas.openxmlformats.org/officeDocument/2006/relationships/image" Target="../media/image335.png"/><Relationship Id="rId111" Type="http://schemas.openxmlformats.org/officeDocument/2006/relationships/customXml" Target="../ink/ink338.xml"/><Relationship Id="rId153" Type="http://schemas.openxmlformats.org/officeDocument/2006/relationships/customXml" Target="../ink/ink359.xml"/><Relationship Id="rId195" Type="http://schemas.openxmlformats.org/officeDocument/2006/relationships/customXml" Target="../ink/ink380.xml"/><Relationship Id="rId209" Type="http://schemas.openxmlformats.org/officeDocument/2006/relationships/customXml" Target="../ink/ink387.xml"/><Relationship Id="rId360" Type="http://schemas.openxmlformats.org/officeDocument/2006/relationships/image" Target="../media/image471.png"/><Relationship Id="rId416" Type="http://schemas.openxmlformats.org/officeDocument/2006/relationships/image" Target="../media/image499.png"/><Relationship Id="rId598" Type="http://schemas.openxmlformats.org/officeDocument/2006/relationships/image" Target="../media/image590.png"/><Relationship Id="rId220" Type="http://schemas.openxmlformats.org/officeDocument/2006/relationships/image" Target="../media/image401.png"/><Relationship Id="rId458" Type="http://schemas.openxmlformats.org/officeDocument/2006/relationships/image" Target="../media/image520.png"/><Relationship Id="rId623" Type="http://schemas.openxmlformats.org/officeDocument/2006/relationships/customXml" Target="../ink/ink594.xml"/><Relationship Id="rId15" Type="http://schemas.openxmlformats.org/officeDocument/2006/relationships/customXml" Target="../ink/ink290.xml"/><Relationship Id="rId57" Type="http://schemas.openxmlformats.org/officeDocument/2006/relationships/customXml" Target="../ink/ink311.xml"/><Relationship Id="rId262" Type="http://schemas.openxmlformats.org/officeDocument/2006/relationships/image" Target="../media/image422.png"/><Relationship Id="rId318" Type="http://schemas.openxmlformats.org/officeDocument/2006/relationships/image" Target="../media/image450.png"/><Relationship Id="rId525" Type="http://schemas.openxmlformats.org/officeDocument/2006/relationships/customXml" Target="../ink/ink545.xml"/><Relationship Id="rId567" Type="http://schemas.openxmlformats.org/officeDocument/2006/relationships/customXml" Target="../ink/ink566.xml"/><Relationship Id="rId99" Type="http://schemas.openxmlformats.org/officeDocument/2006/relationships/customXml" Target="../ink/ink332.xml"/><Relationship Id="rId122" Type="http://schemas.openxmlformats.org/officeDocument/2006/relationships/image" Target="../media/image352.png"/><Relationship Id="rId164" Type="http://schemas.openxmlformats.org/officeDocument/2006/relationships/image" Target="../media/image373.png"/><Relationship Id="rId371" Type="http://schemas.openxmlformats.org/officeDocument/2006/relationships/customXml" Target="../ink/ink468.xml"/><Relationship Id="rId427" Type="http://schemas.openxmlformats.org/officeDocument/2006/relationships/customXml" Target="../ink/ink496.xml"/><Relationship Id="rId469" Type="http://schemas.openxmlformats.org/officeDocument/2006/relationships/customXml" Target="../ink/ink517.xml"/><Relationship Id="rId634" Type="http://schemas.openxmlformats.org/officeDocument/2006/relationships/image" Target="../media/image608.png"/><Relationship Id="rId26" Type="http://schemas.openxmlformats.org/officeDocument/2006/relationships/image" Target="../media/image304.png"/><Relationship Id="rId231" Type="http://schemas.openxmlformats.org/officeDocument/2006/relationships/customXml" Target="../ink/ink398.xml"/><Relationship Id="rId273" Type="http://schemas.openxmlformats.org/officeDocument/2006/relationships/customXml" Target="../ink/ink419.xml"/><Relationship Id="rId329" Type="http://schemas.openxmlformats.org/officeDocument/2006/relationships/customXml" Target="../ink/ink447.xml"/><Relationship Id="rId480" Type="http://schemas.openxmlformats.org/officeDocument/2006/relationships/image" Target="../media/image531.png"/><Relationship Id="rId536" Type="http://schemas.openxmlformats.org/officeDocument/2006/relationships/image" Target="../media/image559.png"/><Relationship Id="rId68" Type="http://schemas.openxmlformats.org/officeDocument/2006/relationships/image" Target="../media/image325.png"/><Relationship Id="rId133" Type="http://schemas.openxmlformats.org/officeDocument/2006/relationships/customXml" Target="../ink/ink349.xml"/><Relationship Id="rId175" Type="http://schemas.openxmlformats.org/officeDocument/2006/relationships/customXml" Target="../ink/ink370.xml"/><Relationship Id="rId340" Type="http://schemas.openxmlformats.org/officeDocument/2006/relationships/image" Target="../media/image461.png"/><Relationship Id="rId578" Type="http://schemas.openxmlformats.org/officeDocument/2006/relationships/image" Target="../media/image580.png"/><Relationship Id="rId200" Type="http://schemas.openxmlformats.org/officeDocument/2006/relationships/image" Target="../media/image391.png"/><Relationship Id="rId382" Type="http://schemas.openxmlformats.org/officeDocument/2006/relationships/image" Target="../media/image482.png"/><Relationship Id="rId438" Type="http://schemas.openxmlformats.org/officeDocument/2006/relationships/image" Target="../media/image510.png"/><Relationship Id="rId603" Type="http://schemas.openxmlformats.org/officeDocument/2006/relationships/customXml" Target="../ink/ink584.xml"/><Relationship Id="rId645" Type="http://schemas.openxmlformats.org/officeDocument/2006/relationships/customXml" Target="../ink/ink605.xml"/><Relationship Id="rId242" Type="http://schemas.openxmlformats.org/officeDocument/2006/relationships/image" Target="../media/image412.png"/><Relationship Id="rId284" Type="http://schemas.openxmlformats.org/officeDocument/2006/relationships/image" Target="../media/image433.png"/><Relationship Id="rId491" Type="http://schemas.openxmlformats.org/officeDocument/2006/relationships/customXml" Target="../ink/ink528.xml"/><Relationship Id="rId505" Type="http://schemas.openxmlformats.org/officeDocument/2006/relationships/customXml" Target="../ink/ink535.xml"/><Relationship Id="rId37" Type="http://schemas.openxmlformats.org/officeDocument/2006/relationships/customXml" Target="../ink/ink301.xml"/><Relationship Id="rId79" Type="http://schemas.openxmlformats.org/officeDocument/2006/relationships/customXml" Target="../ink/ink322.xml"/><Relationship Id="rId102" Type="http://schemas.openxmlformats.org/officeDocument/2006/relationships/image" Target="../media/image342.png"/><Relationship Id="rId144" Type="http://schemas.openxmlformats.org/officeDocument/2006/relationships/image" Target="../media/image363.png"/><Relationship Id="rId547" Type="http://schemas.openxmlformats.org/officeDocument/2006/relationships/customXml" Target="../ink/ink556.xml"/><Relationship Id="rId589" Type="http://schemas.openxmlformats.org/officeDocument/2006/relationships/customXml" Target="../ink/ink577.xml"/><Relationship Id="rId90" Type="http://schemas.openxmlformats.org/officeDocument/2006/relationships/image" Target="../media/image336.png"/><Relationship Id="rId186" Type="http://schemas.openxmlformats.org/officeDocument/2006/relationships/image" Target="../media/image384.png"/><Relationship Id="rId351" Type="http://schemas.openxmlformats.org/officeDocument/2006/relationships/customXml" Target="../ink/ink458.xml"/><Relationship Id="rId393" Type="http://schemas.openxmlformats.org/officeDocument/2006/relationships/customXml" Target="../ink/ink479.xml"/><Relationship Id="rId407" Type="http://schemas.openxmlformats.org/officeDocument/2006/relationships/customXml" Target="../ink/ink486.xml"/><Relationship Id="rId449" Type="http://schemas.openxmlformats.org/officeDocument/2006/relationships/customXml" Target="../ink/ink507.xml"/><Relationship Id="rId614" Type="http://schemas.openxmlformats.org/officeDocument/2006/relationships/image" Target="../media/image598.png"/><Relationship Id="rId656" Type="http://schemas.openxmlformats.org/officeDocument/2006/relationships/image" Target="../media/image619.png"/><Relationship Id="rId211" Type="http://schemas.openxmlformats.org/officeDocument/2006/relationships/customXml" Target="../ink/ink388.xml"/><Relationship Id="rId253" Type="http://schemas.openxmlformats.org/officeDocument/2006/relationships/customXml" Target="../ink/ink409.xml"/><Relationship Id="rId295" Type="http://schemas.openxmlformats.org/officeDocument/2006/relationships/customXml" Target="../ink/ink430.xml"/><Relationship Id="rId309" Type="http://schemas.openxmlformats.org/officeDocument/2006/relationships/customXml" Target="../ink/ink437.xml"/><Relationship Id="rId460" Type="http://schemas.openxmlformats.org/officeDocument/2006/relationships/image" Target="../media/image521.png"/><Relationship Id="rId516" Type="http://schemas.openxmlformats.org/officeDocument/2006/relationships/image" Target="../media/image549.png"/><Relationship Id="rId48" Type="http://schemas.openxmlformats.org/officeDocument/2006/relationships/image" Target="../media/image315.png"/><Relationship Id="rId113" Type="http://schemas.openxmlformats.org/officeDocument/2006/relationships/customXml" Target="../ink/ink339.xml"/><Relationship Id="rId320" Type="http://schemas.openxmlformats.org/officeDocument/2006/relationships/image" Target="../media/image451.png"/><Relationship Id="rId558" Type="http://schemas.openxmlformats.org/officeDocument/2006/relationships/image" Target="../media/image570.png"/><Relationship Id="rId155" Type="http://schemas.openxmlformats.org/officeDocument/2006/relationships/customXml" Target="../ink/ink360.xml"/><Relationship Id="rId197" Type="http://schemas.openxmlformats.org/officeDocument/2006/relationships/customXml" Target="../ink/ink381.xml"/><Relationship Id="rId362" Type="http://schemas.openxmlformats.org/officeDocument/2006/relationships/image" Target="../media/image472.png"/><Relationship Id="rId418" Type="http://schemas.openxmlformats.org/officeDocument/2006/relationships/image" Target="../media/image500.png"/><Relationship Id="rId625" Type="http://schemas.openxmlformats.org/officeDocument/2006/relationships/customXml" Target="../ink/ink595.xml"/><Relationship Id="rId222" Type="http://schemas.openxmlformats.org/officeDocument/2006/relationships/image" Target="../media/image402.png"/><Relationship Id="rId264" Type="http://schemas.openxmlformats.org/officeDocument/2006/relationships/image" Target="../media/image423.png"/><Relationship Id="rId471" Type="http://schemas.openxmlformats.org/officeDocument/2006/relationships/customXml" Target="../ink/ink518.xml"/><Relationship Id="rId17" Type="http://schemas.openxmlformats.org/officeDocument/2006/relationships/customXml" Target="../ink/ink291.xml"/><Relationship Id="rId59" Type="http://schemas.openxmlformats.org/officeDocument/2006/relationships/customXml" Target="../ink/ink312.xml"/><Relationship Id="rId124" Type="http://schemas.openxmlformats.org/officeDocument/2006/relationships/image" Target="../media/image353.png"/><Relationship Id="rId527" Type="http://schemas.openxmlformats.org/officeDocument/2006/relationships/customXml" Target="../ink/ink546.xml"/><Relationship Id="rId569" Type="http://schemas.openxmlformats.org/officeDocument/2006/relationships/customXml" Target="../ink/ink567.xml"/><Relationship Id="rId70" Type="http://schemas.openxmlformats.org/officeDocument/2006/relationships/image" Target="../media/image326.png"/><Relationship Id="rId166" Type="http://schemas.openxmlformats.org/officeDocument/2006/relationships/image" Target="../media/image374.png"/><Relationship Id="rId331" Type="http://schemas.openxmlformats.org/officeDocument/2006/relationships/customXml" Target="../ink/ink448.xml"/><Relationship Id="rId373" Type="http://schemas.openxmlformats.org/officeDocument/2006/relationships/customXml" Target="../ink/ink469.xml"/><Relationship Id="rId429" Type="http://schemas.openxmlformats.org/officeDocument/2006/relationships/customXml" Target="../ink/ink497.xml"/><Relationship Id="rId580" Type="http://schemas.openxmlformats.org/officeDocument/2006/relationships/image" Target="../media/image581.png"/><Relationship Id="rId636" Type="http://schemas.openxmlformats.org/officeDocument/2006/relationships/image" Target="../media/image609.png"/><Relationship Id="rId1" Type="http://schemas.openxmlformats.org/officeDocument/2006/relationships/slideLayout" Target="../slideLayouts/slideLayout7.xml"/><Relationship Id="rId233" Type="http://schemas.openxmlformats.org/officeDocument/2006/relationships/customXml" Target="../ink/ink399.xml"/><Relationship Id="rId440" Type="http://schemas.openxmlformats.org/officeDocument/2006/relationships/image" Target="../media/image511.png"/><Relationship Id="rId28" Type="http://schemas.openxmlformats.org/officeDocument/2006/relationships/image" Target="../media/image305.png"/><Relationship Id="rId275" Type="http://schemas.openxmlformats.org/officeDocument/2006/relationships/customXml" Target="../ink/ink420.xml"/><Relationship Id="rId300" Type="http://schemas.openxmlformats.org/officeDocument/2006/relationships/image" Target="../media/image441.png"/><Relationship Id="rId482" Type="http://schemas.openxmlformats.org/officeDocument/2006/relationships/image" Target="../media/image532.png"/><Relationship Id="rId538" Type="http://schemas.openxmlformats.org/officeDocument/2006/relationships/image" Target="../media/image560.png"/><Relationship Id="rId81" Type="http://schemas.openxmlformats.org/officeDocument/2006/relationships/customXml" Target="../ink/ink323.xml"/><Relationship Id="rId135" Type="http://schemas.openxmlformats.org/officeDocument/2006/relationships/customXml" Target="../ink/ink350.xml"/><Relationship Id="rId177" Type="http://schemas.openxmlformats.org/officeDocument/2006/relationships/customXml" Target="../ink/ink371.xml"/><Relationship Id="rId342" Type="http://schemas.openxmlformats.org/officeDocument/2006/relationships/image" Target="../media/image462.png"/><Relationship Id="rId384" Type="http://schemas.openxmlformats.org/officeDocument/2006/relationships/image" Target="../media/image483.png"/><Relationship Id="rId591" Type="http://schemas.openxmlformats.org/officeDocument/2006/relationships/customXml" Target="../ink/ink578.xml"/><Relationship Id="rId605" Type="http://schemas.openxmlformats.org/officeDocument/2006/relationships/customXml" Target="../ink/ink585.xml"/><Relationship Id="rId202" Type="http://schemas.openxmlformats.org/officeDocument/2006/relationships/image" Target="../media/image392.png"/><Relationship Id="rId244" Type="http://schemas.openxmlformats.org/officeDocument/2006/relationships/image" Target="../media/image413.png"/><Relationship Id="rId647" Type="http://schemas.openxmlformats.org/officeDocument/2006/relationships/customXml" Target="../ink/ink606.xml"/><Relationship Id="rId39" Type="http://schemas.openxmlformats.org/officeDocument/2006/relationships/customXml" Target="../ink/ink302.xml"/><Relationship Id="rId286" Type="http://schemas.openxmlformats.org/officeDocument/2006/relationships/image" Target="../media/image434.png"/><Relationship Id="rId451" Type="http://schemas.openxmlformats.org/officeDocument/2006/relationships/customXml" Target="../ink/ink508.xml"/><Relationship Id="rId493" Type="http://schemas.openxmlformats.org/officeDocument/2006/relationships/customXml" Target="../ink/ink529.xml"/><Relationship Id="rId507" Type="http://schemas.openxmlformats.org/officeDocument/2006/relationships/customXml" Target="../ink/ink536.xml"/><Relationship Id="rId549" Type="http://schemas.openxmlformats.org/officeDocument/2006/relationships/customXml" Target="../ink/ink557.xml"/><Relationship Id="rId50" Type="http://schemas.openxmlformats.org/officeDocument/2006/relationships/image" Target="../media/image316.png"/><Relationship Id="rId104" Type="http://schemas.openxmlformats.org/officeDocument/2006/relationships/image" Target="../media/image343.png"/><Relationship Id="rId146" Type="http://schemas.openxmlformats.org/officeDocument/2006/relationships/image" Target="../media/image364.png"/><Relationship Id="rId188" Type="http://schemas.openxmlformats.org/officeDocument/2006/relationships/image" Target="../media/image385.png"/><Relationship Id="rId311" Type="http://schemas.openxmlformats.org/officeDocument/2006/relationships/customXml" Target="../ink/ink438.xml"/><Relationship Id="rId353" Type="http://schemas.openxmlformats.org/officeDocument/2006/relationships/customXml" Target="../ink/ink459.xml"/><Relationship Id="rId395" Type="http://schemas.openxmlformats.org/officeDocument/2006/relationships/customXml" Target="../ink/ink480.xml"/><Relationship Id="rId409" Type="http://schemas.openxmlformats.org/officeDocument/2006/relationships/customXml" Target="../ink/ink487.xml"/><Relationship Id="rId560" Type="http://schemas.openxmlformats.org/officeDocument/2006/relationships/image" Target="../media/image571.png"/><Relationship Id="rId92" Type="http://schemas.openxmlformats.org/officeDocument/2006/relationships/image" Target="../media/image337.png"/><Relationship Id="rId213" Type="http://schemas.openxmlformats.org/officeDocument/2006/relationships/customXml" Target="../ink/ink389.xml"/><Relationship Id="rId420" Type="http://schemas.openxmlformats.org/officeDocument/2006/relationships/image" Target="../media/image501.png"/><Relationship Id="rId616" Type="http://schemas.openxmlformats.org/officeDocument/2006/relationships/image" Target="../media/image599.png"/><Relationship Id="rId658" Type="http://schemas.openxmlformats.org/officeDocument/2006/relationships/image" Target="../media/image620.png"/><Relationship Id="rId255" Type="http://schemas.openxmlformats.org/officeDocument/2006/relationships/customXml" Target="../ink/ink410.xml"/><Relationship Id="rId297" Type="http://schemas.openxmlformats.org/officeDocument/2006/relationships/customXml" Target="../ink/ink431.xml"/><Relationship Id="rId462" Type="http://schemas.openxmlformats.org/officeDocument/2006/relationships/image" Target="../media/image522.png"/><Relationship Id="rId518" Type="http://schemas.openxmlformats.org/officeDocument/2006/relationships/image" Target="../media/image550.png"/><Relationship Id="rId115" Type="http://schemas.openxmlformats.org/officeDocument/2006/relationships/customXml" Target="../ink/ink340.xml"/><Relationship Id="rId157" Type="http://schemas.openxmlformats.org/officeDocument/2006/relationships/customXml" Target="../ink/ink361.xml"/><Relationship Id="rId322" Type="http://schemas.openxmlformats.org/officeDocument/2006/relationships/image" Target="../media/image452.png"/><Relationship Id="rId364" Type="http://schemas.openxmlformats.org/officeDocument/2006/relationships/image" Target="../media/image473.png"/><Relationship Id="rId61" Type="http://schemas.openxmlformats.org/officeDocument/2006/relationships/customXml" Target="../ink/ink313.xml"/><Relationship Id="rId199" Type="http://schemas.openxmlformats.org/officeDocument/2006/relationships/customXml" Target="../ink/ink382.xml"/><Relationship Id="rId571" Type="http://schemas.openxmlformats.org/officeDocument/2006/relationships/customXml" Target="../ink/ink568.xml"/><Relationship Id="rId627" Type="http://schemas.openxmlformats.org/officeDocument/2006/relationships/customXml" Target="../ink/ink596.xml"/><Relationship Id="rId19" Type="http://schemas.openxmlformats.org/officeDocument/2006/relationships/customXml" Target="../ink/ink292.xml"/><Relationship Id="rId224" Type="http://schemas.openxmlformats.org/officeDocument/2006/relationships/image" Target="../media/image403.png"/><Relationship Id="rId266" Type="http://schemas.openxmlformats.org/officeDocument/2006/relationships/image" Target="../media/image424.png"/><Relationship Id="rId431" Type="http://schemas.openxmlformats.org/officeDocument/2006/relationships/customXml" Target="../ink/ink498.xml"/><Relationship Id="rId473" Type="http://schemas.openxmlformats.org/officeDocument/2006/relationships/customXml" Target="../ink/ink519.xml"/><Relationship Id="rId529" Type="http://schemas.openxmlformats.org/officeDocument/2006/relationships/customXml" Target="../ink/ink547.xml"/><Relationship Id="rId30" Type="http://schemas.openxmlformats.org/officeDocument/2006/relationships/image" Target="../media/image306.png"/><Relationship Id="rId126" Type="http://schemas.openxmlformats.org/officeDocument/2006/relationships/image" Target="../media/image354.png"/><Relationship Id="rId168" Type="http://schemas.openxmlformats.org/officeDocument/2006/relationships/image" Target="../media/image375.png"/><Relationship Id="rId333" Type="http://schemas.openxmlformats.org/officeDocument/2006/relationships/customXml" Target="../ink/ink449.xml"/><Relationship Id="rId540" Type="http://schemas.openxmlformats.org/officeDocument/2006/relationships/image" Target="../media/image561.png"/><Relationship Id="rId72" Type="http://schemas.openxmlformats.org/officeDocument/2006/relationships/image" Target="../media/image327.png"/><Relationship Id="rId375" Type="http://schemas.openxmlformats.org/officeDocument/2006/relationships/customXml" Target="../ink/ink470.xml"/><Relationship Id="rId582" Type="http://schemas.openxmlformats.org/officeDocument/2006/relationships/image" Target="../media/image582.png"/><Relationship Id="rId638" Type="http://schemas.openxmlformats.org/officeDocument/2006/relationships/image" Target="../media/image610.png"/><Relationship Id="rId3" Type="http://schemas.openxmlformats.org/officeDocument/2006/relationships/oleObject" Target="../embeddings/oleObject3.bin"/><Relationship Id="rId235" Type="http://schemas.openxmlformats.org/officeDocument/2006/relationships/customXml" Target="../ink/ink400.xml"/><Relationship Id="rId277" Type="http://schemas.openxmlformats.org/officeDocument/2006/relationships/customXml" Target="../ink/ink421.xml"/><Relationship Id="rId400" Type="http://schemas.openxmlformats.org/officeDocument/2006/relationships/image" Target="../media/image491.png"/><Relationship Id="rId442" Type="http://schemas.openxmlformats.org/officeDocument/2006/relationships/image" Target="../media/image512.png"/><Relationship Id="rId484" Type="http://schemas.openxmlformats.org/officeDocument/2006/relationships/image" Target="../media/image533.png"/><Relationship Id="rId137" Type="http://schemas.openxmlformats.org/officeDocument/2006/relationships/customXml" Target="../ink/ink351.xml"/><Relationship Id="rId302" Type="http://schemas.openxmlformats.org/officeDocument/2006/relationships/image" Target="../media/image442.png"/><Relationship Id="rId344" Type="http://schemas.openxmlformats.org/officeDocument/2006/relationships/image" Target="../media/image463.png"/><Relationship Id="rId41" Type="http://schemas.openxmlformats.org/officeDocument/2006/relationships/customXml" Target="../ink/ink303.xml"/><Relationship Id="rId83" Type="http://schemas.openxmlformats.org/officeDocument/2006/relationships/customXml" Target="../ink/ink324.xml"/><Relationship Id="rId179" Type="http://schemas.openxmlformats.org/officeDocument/2006/relationships/customXml" Target="../ink/ink372.xml"/><Relationship Id="rId386" Type="http://schemas.openxmlformats.org/officeDocument/2006/relationships/image" Target="../media/image484.png"/><Relationship Id="rId551" Type="http://schemas.openxmlformats.org/officeDocument/2006/relationships/customXml" Target="../ink/ink558.xml"/><Relationship Id="rId593" Type="http://schemas.openxmlformats.org/officeDocument/2006/relationships/customXml" Target="../ink/ink579.xml"/><Relationship Id="rId607" Type="http://schemas.openxmlformats.org/officeDocument/2006/relationships/customXml" Target="../ink/ink586.xml"/><Relationship Id="rId649" Type="http://schemas.openxmlformats.org/officeDocument/2006/relationships/customXml" Target="../ink/ink607.xml"/><Relationship Id="rId190" Type="http://schemas.openxmlformats.org/officeDocument/2006/relationships/image" Target="../media/image386.png"/><Relationship Id="rId204" Type="http://schemas.openxmlformats.org/officeDocument/2006/relationships/image" Target="../media/image393.png"/><Relationship Id="rId246" Type="http://schemas.openxmlformats.org/officeDocument/2006/relationships/image" Target="../media/image414.png"/><Relationship Id="rId288" Type="http://schemas.openxmlformats.org/officeDocument/2006/relationships/image" Target="../media/image435.png"/><Relationship Id="rId411" Type="http://schemas.openxmlformats.org/officeDocument/2006/relationships/customXml" Target="../ink/ink488.xml"/><Relationship Id="rId453" Type="http://schemas.openxmlformats.org/officeDocument/2006/relationships/customXml" Target="../ink/ink509.xml"/><Relationship Id="rId509" Type="http://schemas.openxmlformats.org/officeDocument/2006/relationships/customXml" Target="../ink/ink537.xml"/><Relationship Id="rId660" Type="http://schemas.openxmlformats.org/officeDocument/2006/relationships/image" Target="../media/image621.png"/><Relationship Id="rId106" Type="http://schemas.openxmlformats.org/officeDocument/2006/relationships/image" Target="../media/image344.png"/><Relationship Id="rId313" Type="http://schemas.openxmlformats.org/officeDocument/2006/relationships/customXml" Target="../ink/ink439.xml"/><Relationship Id="rId495" Type="http://schemas.openxmlformats.org/officeDocument/2006/relationships/customXml" Target="../ink/ink530.xml"/><Relationship Id="rId10" Type="http://schemas.openxmlformats.org/officeDocument/2006/relationships/image" Target="../media/image293.emf"/><Relationship Id="rId52" Type="http://schemas.openxmlformats.org/officeDocument/2006/relationships/image" Target="../media/image317.png"/><Relationship Id="rId94" Type="http://schemas.openxmlformats.org/officeDocument/2006/relationships/image" Target="../media/image338.png"/><Relationship Id="rId148" Type="http://schemas.openxmlformats.org/officeDocument/2006/relationships/image" Target="../media/image365.png"/><Relationship Id="rId355" Type="http://schemas.openxmlformats.org/officeDocument/2006/relationships/customXml" Target="../ink/ink460.xml"/><Relationship Id="rId397" Type="http://schemas.openxmlformats.org/officeDocument/2006/relationships/customXml" Target="../ink/ink481.xml"/><Relationship Id="rId520" Type="http://schemas.openxmlformats.org/officeDocument/2006/relationships/image" Target="../media/image551.png"/><Relationship Id="rId562" Type="http://schemas.openxmlformats.org/officeDocument/2006/relationships/image" Target="../media/image572.png"/><Relationship Id="rId618" Type="http://schemas.openxmlformats.org/officeDocument/2006/relationships/image" Target="../media/image600.png"/><Relationship Id="rId215" Type="http://schemas.openxmlformats.org/officeDocument/2006/relationships/customXml" Target="../ink/ink390.xml"/><Relationship Id="rId257" Type="http://schemas.openxmlformats.org/officeDocument/2006/relationships/customXml" Target="../ink/ink411.xml"/><Relationship Id="rId422" Type="http://schemas.openxmlformats.org/officeDocument/2006/relationships/image" Target="../media/image502.png"/><Relationship Id="rId464" Type="http://schemas.openxmlformats.org/officeDocument/2006/relationships/image" Target="../media/image523.png"/><Relationship Id="rId299" Type="http://schemas.openxmlformats.org/officeDocument/2006/relationships/customXml" Target="../ink/ink432.xml"/><Relationship Id="rId63" Type="http://schemas.openxmlformats.org/officeDocument/2006/relationships/customXml" Target="../ink/ink314.xml"/><Relationship Id="rId159" Type="http://schemas.openxmlformats.org/officeDocument/2006/relationships/customXml" Target="../ink/ink362.xml"/><Relationship Id="rId366" Type="http://schemas.openxmlformats.org/officeDocument/2006/relationships/image" Target="../media/image474.png"/><Relationship Id="rId573" Type="http://schemas.openxmlformats.org/officeDocument/2006/relationships/customXml" Target="../ink/ink569.xml"/><Relationship Id="rId226" Type="http://schemas.openxmlformats.org/officeDocument/2006/relationships/image" Target="../media/image404.png"/><Relationship Id="rId433" Type="http://schemas.openxmlformats.org/officeDocument/2006/relationships/customXml" Target="../ink/ink499.xml"/><Relationship Id="rId640" Type="http://schemas.openxmlformats.org/officeDocument/2006/relationships/image" Target="../media/image611.png"/><Relationship Id="rId74" Type="http://schemas.openxmlformats.org/officeDocument/2006/relationships/image" Target="../media/image328.png"/><Relationship Id="rId377" Type="http://schemas.openxmlformats.org/officeDocument/2006/relationships/customXml" Target="../ink/ink471.xml"/><Relationship Id="rId500" Type="http://schemas.openxmlformats.org/officeDocument/2006/relationships/image" Target="../media/image541.png"/><Relationship Id="rId584" Type="http://schemas.openxmlformats.org/officeDocument/2006/relationships/image" Target="../media/image583.png"/><Relationship Id="rId5" Type="http://schemas.openxmlformats.org/officeDocument/2006/relationships/image" Target="../media/image52.png"/><Relationship Id="rId237" Type="http://schemas.openxmlformats.org/officeDocument/2006/relationships/customXml" Target="../ink/ink401.xml"/><Relationship Id="rId444" Type="http://schemas.openxmlformats.org/officeDocument/2006/relationships/image" Target="../media/image513.png"/><Relationship Id="rId651" Type="http://schemas.openxmlformats.org/officeDocument/2006/relationships/customXml" Target="../ink/ink608.xml"/><Relationship Id="rId290" Type="http://schemas.openxmlformats.org/officeDocument/2006/relationships/image" Target="../media/image436.png"/><Relationship Id="rId304" Type="http://schemas.openxmlformats.org/officeDocument/2006/relationships/image" Target="../media/image443.png"/><Relationship Id="rId388" Type="http://schemas.openxmlformats.org/officeDocument/2006/relationships/image" Target="../media/image485.png"/><Relationship Id="rId511" Type="http://schemas.openxmlformats.org/officeDocument/2006/relationships/customXml" Target="../ink/ink538.xml"/><Relationship Id="rId609" Type="http://schemas.openxmlformats.org/officeDocument/2006/relationships/customXml" Target="../ink/ink587.xml"/><Relationship Id="rId85" Type="http://schemas.openxmlformats.org/officeDocument/2006/relationships/customXml" Target="../ink/ink325.xml"/><Relationship Id="rId150" Type="http://schemas.openxmlformats.org/officeDocument/2006/relationships/image" Target="../media/image366.png"/><Relationship Id="rId595" Type="http://schemas.openxmlformats.org/officeDocument/2006/relationships/customXml" Target="../ink/ink580.xml"/><Relationship Id="rId248" Type="http://schemas.openxmlformats.org/officeDocument/2006/relationships/image" Target="../media/image415.png"/><Relationship Id="rId455" Type="http://schemas.openxmlformats.org/officeDocument/2006/relationships/customXml" Target="../ink/ink510.xml"/><Relationship Id="rId12" Type="http://schemas.openxmlformats.org/officeDocument/2006/relationships/image" Target="../media/image297.png"/><Relationship Id="rId108" Type="http://schemas.openxmlformats.org/officeDocument/2006/relationships/image" Target="../media/image345.png"/><Relationship Id="rId315" Type="http://schemas.openxmlformats.org/officeDocument/2006/relationships/customXml" Target="../ink/ink440.xml"/><Relationship Id="rId522" Type="http://schemas.openxmlformats.org/officeDocument/2006/relationships/image" Target="../media/image552.png"/><Relationship Id="rId96" Type="http://schemas.openxmlformats.org/officeDocument/2006/relationships/image" Target="../media/image339.png"/><Relationship Id="rId161" Type="http://schemas.openxmlformats.org/officeDocument/2006/relationships/customXml" Target="../ink/ink363.xml"/><Relationship Id="rId399" Type="http://schemas.openxmlformats.org/officeDocument/2006/relationships/customXml" Target="../ink/ink482.xml"/><Relationship Id="rId259" Type="http://schemas.openxmlformats.org/officeDocument/2006/relationships/customXml" Target="../ink/ink412.xml"/><Relationship Id="rId466" Type="http://schemas.openxmlformats.org/officeDocument/2006/relationships/image" Target="../media/image524.png"/><Relationship Id="rId23" Type="http://schemas.openxmlformats.org/officeDocument/2006/relationships/customXml" Target="../ink/ink294.xml"/><Relationship Id="rId119" Type="http://schemas.openxmlformats.org/officeDocument/2006/relationships/customXml" Target="../ink/ink342.xml"/><Relationship Id="rId326" Type="http://schemas.openxmlformats.org/officeDocument/2006/relationships/image" Target="../media/image454.png"/><Relationship Id="rId533" Type="http://schemas.openxmlformats.org/officeDocument/2006/relationships/customXml" Target="../ink/ink549.xml"/><Relationship Id="rId172" Type="http://schemas.openxmlformats.org/officeDocument/2006/relationships/image" Target="../media/image377.png"/><Relationship Id="rId477" Type="http://schemas.openxmlformats.org/officeDocument/2006/relationships/customXml" Target="../ink/ink521.xml"/><Relationship Id="rId600" Type="http://schemas.openxmlformats.org/officeDocument/2006/relationships/image" Target="../media/image591.png"/><Relationship Id="rId337" Type="http://schemas.openxmlformats.org/officeDocument/2006/relationships/customXml" Target="../ink/ink451.xml"/><Relationship Id="rId34" Type="http://schemas.openxmlformats.org/officeDocument/2006/relationships/image" Target="../media/image308.png"/><Relationship Id="rId544" Type="http://schemas.openxmlformats.org/officeDocument/2006/relationships/image" Target="../media/image563.png"/><Relationship Id="rId183" Type="http://schemas.openxmlformats.org/officeDocument/2006/relationships/customXml" Target="../ink/ink374.xml"/><Relationship Id="rId390" Type="http://schemas.openxmlformats.org/officeDocument/2006/relationships/image" Target="../media/image486.png"/><Relationship Id="rId404" Type="http://schemas.openxmlformats.org/officeDocument/2006/relationships/image" Target="../media/image493.png"/><Relationship Id="rId611" Type="http://schemas.openxmlformats.org/officeDocument/2006/relationships/customXml" Target="../ink/ink588.xml"/><Relationship Id="rId250" Type="http://schemas.openxmlformats.org/officeDocument/2006/relationships/image" Target="../media/image416.png"/><Relationship Id="rId488" Type="http://schemas.openxmlformats.org/officeDocument/2006/relationships/image" Target="../media/image535.png"/><Relationship Id="rId45" Type="http://schemas.openxmlformats.org/officeDocument/2006/relationships/customXml" Target="../ink/ink305.xml"/><Relationship Id="rId110" Type="http://schemas.openxmlformats.org/officeDocument/2006/relationships/image" Target="../media/image346.png"/><Relationship Id="rId348" Type="http://schemas.openxmlformats.org/officeDocument/2006/relationships/image" Target="../media/image465.png"/><Relationship Id="rId555" Type="http://schemas.openxmlformats.org/officeDocument/2006/relationships/customXml" Target="../ink/ink560.xml"/><Relationship Id="rId194" Type="http://schemas.openxmlformats.org/officeDocument/2006/relationships/image" Target="../media/image388.png"/><Relationship Id="rId208" Type="http://schemas.openxmlformats.org/officeDocument/2006/relationships/image" Target="../media/image395.png"/><Relationship Id="rId415" Type="http://schemas.openxmlformats.org/officeDocument/2006/relationships/customXml" Target="../ink/ink490.xml"/><Relationship Id="rId622" Type="http://schemas.openxmlformats.org/officeDocument/2006/relationships/image" Target="../media/image602.png"/><Relationship Id="rId261" Type="http://schemas.openxmlformats.org/officeDocument/2006/relationships/customXml" Target="../ink/ink413.xml"/><Relationship Id="rId499" Type="http://schemas.openxmlformats.org/officeDocument/2006/relationships/customXml" Target="../ink/ink532.xml"/><Relationship Id="rId56" Type="http://schemas.openxmlformats.org/officeDocument/2006/relationships/image" Target="../media/image319.png"/><Relationship Id="rId359" Type="http://schemas.openxmlformats.org/officeDocument/2006/relationships/customXml" Target="../ink/ink462.xml"/><Relationship Id="rId566" Type="http://schemas.openxmlformats.org/officeDocument/2006/relationships/image" Target="../media/image574.png"/><Relationship Id="rId121" Type="http://schemas.openxmlformats.org/officeDocument/2006/relationships/customXml" Target="../ink/ink343.xml"/><Relationship Id="rId219" Type="http://schemas.openxmlformats.org/officeDocument/2006/relationships/customXml" Target="../ink/ink392.xml"/><Relationship Id="rId426" Type="http://schemas.openxmlformats.org/officeDocument/2006/relationships/image" Target="../media/image504.png"/><Relationship Id="rId633" Type="http://schemas.openxmlformats.org/officeDocument/2006/relationships/customXml" Target="../ink/ink599.xml"/><Relationship Id="rId67" Type="http://schemas.openxmlformats.org/officeDocument/2006/relationships/customXml" Target="../ink/ink316.xml"/><Relationship Id="rId272" Type="http://schemas.openxmlformats.org/officeDocument/2006/relationships/image" Target="../media/image427.png"/><Relationship Id="rId577" Type="http://schemas.openxmlformats.org/officeDocument/2006/relationships/customXml" Target="../ink/ink571.xml"/><Relationship Id="rId132" Type="http://schemas.openxmlformats.org/officeDocument/2006/relationships/image" Target="../media/image357.png"/><Relationship Id="rId437" Type="http://schemas.openxmlformats.org/officeDocument/2006/relationships/customXml" Target="../ink/ink501.xml"/><Relationship Id="rId644" Type="http://schemas.openxmlformats.org/officeDocument/2006/relationships/image" Target="../media/image613.png"/><Relationship Id="rId283" Type="http://schemas.openxmlformats.org/officeDocument/2006/relationships/customXml" Target="../ink/ink424.xml"/><Relationship Id="rId490" Type="http://schemas.openxmlformats.org/officeDocument/2006/relationships/image" Target="../media/image536.png"/><Relationship Id="rId504" Type="http://schemas.openxmlformats.org/officeDocument/2006/relationships/image" Target="../media/image543.png"/><Relationship Id="rId78" Type="http://schemas.openxmlformats.org/officeDocument/2006/relationships/image" Target="../media/image330.png"/><Relationship Id="rId143" Type="http://schemas.openxmlformats.org/officeDocument/2006/relationships/customXml" Target="../ink/ink354.xml"/><Relationship Id="rId350" Type="http://schemas.openxmlformats.org/officeDocument/2006/relationships/image" Target="../media/image466.png"/><Relationship Id="rId588" Type="http://schemas.openxmlformats.org/officeDocument/2006/relationships/image" Target="../media/image585.png"/><Relationship Id="rId9" Type="http://schemas.openxmlformats.org/officeDocument/2006/relationships/oleObject" Target="../embeddings/oleObject5.bin"/><Relationship Id="rId210" Type="http://schemas.openxmlformats.org/officeDocument/2006/relationships/image" Target="../media/image396.png"/><Relationship Id="rId448" Type="http://schemas.openxmlformats.org/officeDocument/2006/relationships/image" Target="../media/image515.png"/><Relationship Id="rId655" Type="http://schemas.openxmlformats.org/officeDocument/2006/relationships/customXml" Target="../ink/ink610.xml"/><Relationship Id="rId294" Type="http://schemas.openxmlformats.org/officeDocument/2006/relationships/image" Target="../media/image438.png"/><Relationship Id="rId308" Type="http://schemas.openxmlformats.org/officeDocument/2006/relationships/image" Target="../media/image445.png"/><Relationship Id="rId515" Type="http://schemas.openxmlformats.org/officeDocument/2006/relationships/customXml" Target="../ink/ink540.xml"/><Relationship Id="rId89" Type="http://schemas.openxmlformats.org/officeDocument/2006/relationships/customXml" Target="../ink/ink327.xml"/><Relationship Id="rId154" Type="http://schemas.openxmlformats.org/officeDocument/2006/relationships/image" Target="../media/image368.png"/><Relationship Id="rId361" Type="http://schemas.openxmlformats.org/officeDocument/2006/relationships/customXml" Target="../ink/ink463.xml"/><Relationship Id="rId599" Type="http://schemas.openxmlformats.org/officeDocument/2006/relationships/customXml" Target="../ink/ink582.xml"/><Relationship Id="rId459" Type="http://schemas.openxmlformats.org/officeDocument/2006/relationships/customXml" Target="../ink/ink512.xml"/><Relationship Id="rId16" Type="http://schemas.openxmlformats.org/officeDocument/2006/relationships/image" Target="../media/image299.png"/><Relationship Id="rId221" Type="http://schemas.openxmlformats.org/officeDocument/2006/relationships/customXml" Target="../ink/ink393.xml"/><Relationship Id="rId319" Type="http://schemas.openxmlformats.org/officeDocument/2006/relationships/customXml" Target="../ink/ink442.xml"/><Relationship Id="rId526" Type="http://schemas.openxmlformats.org/officeDocument/2006/relationships/image" Target="../media/image554.png"/></Relationships>
</file>

<file path=ppt/slides/_rels/slide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679.png"/><Relationship Id="rId21" Type="http://schemas.openxmlformats.org/officeDocument/2006/relationships/image" Target="../media/image631.png"/><Relationship Id="rId42" Type="http://schemas.openxmlformats.org/officeDocument/2006/relationships/customXml" Target="../ink/ink632.xml"/><Relationship Id="rId63" Type="http://schemas.openxmlformats.org/officeDocument/2006/relationships/image" Target="../media/image652.png"/><Relationship Id="rId84" Type="http://schemas.openxmlformats.org/officeDocument/2006/relationships/customXml" Target="../ink/ink653.xml"/><Relationship Id="rId138" Type="http://schemas.openxmlformats.org/officeDocument/2006/relationships/customXml" Target="../ink/ink680.xml"/><Relationship Id="rId159" Type="http://schemas.openxmlformats.org/officeDocument/2006/relationships/image" Target="../media/image700.png"/><Relationship Id="rId170" Type="http://schemas.openxmlformats.org/officeDocument/2006/relationships/customXml" Target="../ink/ink696.xml"/><Relationship Id="rId191" Type="http://schemas.openxmlformats.org/officeDocument/2006/relationships/image" Target="../media/image716.png"/><Relationship Id="rId205" Type="http://schemas.openxmlformats.org/officeDocument/2006/relationships/image" Target="../media/image723.png"/><Relationship Id="rId107" Type="http://schemas.openxmlformats.org/officeDocument/2006/relationships/image" Target="../media/image674.png"/><Relationship Id="rId11" Type="http://schemas.openxmlformats.org/officeDocument/2006/relationships/image" Target="../media/image626.png"/><Relationship Id="rId32" Type="http://schemas.openxmlformats.org/officeDocument/2006/relationships/customXml" Target="../ink/ink627.xml"/><Relationship Id="rId53" Type="http://schemas.openxmlformats.org/officeDocument/2006/relationships/image" Target="../media/image647.png"/><Relationship Id="rId74" Type="http://schemas.openxmlformats.org/officeDocument/2006/relationships/customXml" Target="../ink/ink648.xml"/><Relationship Id="rId128" Type="http://schemas.openxmlformats.org/officeDocument/2006/relationships/customXml" Target="../ink/ink675.xml"/><Relationship Id="rId149" Type="http://schemas.openxmlformats.org/officeDocument/2006/relationships/image" Target="../media/image695.png"/><Relationship Id="rId5" Type="http://schemas.openxmlformats.org/officeDocument/2006/relationships/image" Target="../media/image623.png"/><Relationship Id="rId95" Type="http://schemas.openxmlformats.org/officeDocument/2006/relationships/image" Target="../media/image668.png"/><Relationship Id="rId160" Type="http://schemas.openxmlformats.org/officeDocument/2006/relationships/customXml" Target="../ink/ink691.xml"/><Relationship Id="rId181" Type="http://schemas.openxmlformats.org/officeDocument/2006/relationships/image" Target="../media/image711.png"/><Relationship Id="rId216" Type="http://schemas.openxmlformats.org/officeDocument/2006/relationships/customXml" Target="../ink/ink719.xml"/><Relationship Id="rId22" Type="http://schemas.openxmlformats.org/officeDocument/2006/relationships/customXml" Target="../ink/ink622.xml"/><Relationship Id="rId43" Type="http://schemas.openxmlformats.org/officeDocument/2006/relationships/image" Target="../media/image642.png"/><Relationship Id="rId64" Type="http://schemas.openxmlformats.org/officeDocument/2006/relationships/customXml" Target="../ink/ink643.xml"/><Relationship Id="rId118" Type="http://schemas.openxmlformats.org/officeDocument/2006/relationships/customXml" Target="../ink/ink670.xml"/><Relationship Id="rId139" Type="http://schemas.openxmlformats.org/officeDocument/2006/relationships/image" Target="../media/image690.png"/><Relationship Id="rId85" Type="http://schemas.openxmlformats.org/officeDocument/2006/relationships/image" Target="../media/image663.png"/><Relationship Id="rId150" Type="http://schemas.openxmlformats.org/officeDocument/2006/relationships/customXml" Target="../ink/ink686.xml"/><Relationship Id="rId171" Type="http://schemas.openxmlformats.org/officeDocument/2006/relationships/image" Target="../media/image706.png"/><Relationship Id="rId192" Type="http://schemas.openxmlformats.org/officeDocument/2006/relationships/customXml" Target="../ink/ink707.xml"/><Relationship Id="rId206" Type="http://schemas.openxmlformats.org/officeDocument/2006/relationships/customXml" Target="../ink/ink714.xml"/><Relationship Id="rId12" Type="http://schemas.openxmlformats.org/officeDocument/2006/relationships/customXml" Target="../ink/ink617.xml"/><Relationship Id="rId33" Type="http://schemas.openxmlformats.org/officeDocument/2006/relationships/image" Target="../media/image637.png"/><Relationship Id="rId108" Type="http://schemas.openxmlformats.org/officeDocument/2006/relationships/customXml" Target="../ink/ink665.xml"/><Relationship Id="rId129" Type="http://schemas.openxmlformats.org/officeDocument/2006/relationships/image" Target="../media/image685.png"/><Relationship Id="rId54" Type="http://schemas.openxmlformats.org/officeDocument/2006/relationships/customXml" Target="../ink/ink638.xml"/><Relationship Id="rId75" Type="http://schemas.openxmlformats.org/officeDocument/2006/relationships/image" Target="../media/image658.png"/><Relationship Id="rId96" Type="http://schemas.openxmlformats.org/officeDocument/2006/relationships/customXml" Target="../ink/ink659.xml"/><Relationship Id="rId140" Type="http://schemas.openxmlformats.org/officeDocument/2006/relationships/customXml" Target="../ink/ink681.xml"/><Relationship Id="rId161" Type="http://schemas.openxmlformats.org/officeDocument/2006/relationships/image" Target="../media/image701.png"/><Relationship Id="rId182" Type="http://schemas.openxmlformats.org/officeDocument/2006/relationships/customXml" Target="../ink/ink702.xml"/><Relationship Id="rId217" Type="http://schemas.openxmlformats.org/officeDocument/2006/relationships/image" Target="../media/image729.png"/><Relationship Id="rId6" Type="http://schemas.openxmlformats.org/officeDocument/2006/relationships/customXml" Target="../ink/ink614.xml"/><Relationship Id="rId23" Type="http://schemas.openxmlformats.org/officeDocument/2006/relationships/image" Target="../media/image632.png"/><Relationship Id="rId119" Type="http://schemas.openxmlformats.org/officeDocument/2006/relationships/image" Target="../media/image680.png"/><Relationship Id="rId44" Type="http://schemas.openxmlformats.org/officeDocument/2006/relationships/customXml" Target="../ink/ink633.xml"/><Relationship Id="rId65" Type="http://schemas.openxmlformats.org/officeDocument/2006/relationships/image" Target="../media/image653.png"/><Relationship Id="rId86" Type="http://schemas.openxmlformats.org/officeDocument/2006/relationships/customXml" Target="../ink/ink654.xml"/><Relationship Id="rId130" Type="http://schemas.openxmlformats.org/officeDocument/2006/relationships/customXml" Target="../ink/ink676.xml"/><Relationship Id="rId151" Type="http://schemas.openxmlformats.org/officeDocument/2006/relationships/image" Target="../media/image696.png"/><Relationship Id="rId172" Type="http://schemas.openxmlformats.org/officeDocument/2006/relationships/customXml" Target="../ink/ink697.xml"/><Relationship Id="rId193" Type="http://schemas.openxmlformats.org/officeDocument/2006/relationships/image" Target="../media/image717.png"/><Relationship Id="rId207" Type="http://schemas.openxmlformats.org/officeDocument/2006/relationships/image" Target="../media/image724.png"/><Relationship Id="rId13" Type="http://schemas.openxmlformats.org/officeDocument/2006/relationships/image" Target="../media/image627.png"/><Relationship Id="rId109" Type="http://schemas.openxmlformats.org/officeDocument/2006/relationships/image" Target="../media/image675.png"/><Relationship Id="rId34" Type="http://schemas.openxmlformats.org/officeDocument/2006/relationships/customXml" Target="../ink/ink628.xml"/><Relationship Id="rId55" Type="http://schemas.openxmlformats.org/officeDocument/2006/relationships/image" Target="../media/image648.png"/><Relationship Id="rId76" Type="http://schemas.openxmlformats.org/officeDocument/2006/relationships/customXml" Target="../ink/ink649.xml"/><Relationship Id="rId97" Type="http://schemas.openxmlformats.org/officeDocument/2006/relationships/image" Target="../media/image669.png"/><Relationship Id="rId120" Type="http://schemas.openxmlformats.org/officeDocument/2006/relationships/customXml" Target="../ink/ink671.xml"/><Relationship Id="rId141" Type="http://schemas.openxmlformats.org/officeDocument/2006/relationships/image" Target="../media/image691.png"/><Relationship Id="rId7" Type="http://schemas.openxmlformats.org/officeDocument/2006/relationships/image" Target="../media/image624.png"/><Relationship Id="rId162" Type="http://schemas.openxmlformats.org/officeDocument/2006/relationships/customXml" Target="../ink/ink692.xml"/><Relationship Id="rId183" Type="http://schemas.openxmlformats.org/officeDocument/2006/relationships/image" Target="../media/image712.png"/><Relationship Id="rId218" Type="http://schemas.openxmlformats.org/officeDocument/2006/relationships/customXml" Target="../ink/ink720.xml"/><Relationship Id="rId24" Type="http://schemas.openxmlformats.org/officeDocument/2006/relationships/customXml" Target="../ink/ink623.xml"/><Relationship Id="rId45" Type="http://schemas.openxmlformats.org/officeDocument/2006/relationships/image" Target="../media/image643.png"/><Relationship Id="rId66" Type="http://schemas.openxmlformats.org/officeDocument/2006/relationships/customXml" Target="../ink/ink644.xml"/><Relationship Id="rId87" Type="http://schemas.openxmlformats.org/officeDocument/2006/relationships/image" Target="../media/image664.png"/><Relationship Id="rId110" Type="http://schemas.openxmlformats.org/officeDocument/2006/relationships/customXml" Target="../ink/ink666.xml"/><Relationship Id="rId131" Type="http://schemas.openxmlformats.org/officeDocument/2006/relationships/image" Target="../media/image686.png"/><Relationship Id="rId152" Type="http://schemas.openxmlformats.org/officeDocument/2006/relationships/customXml" Target="../ink/ink687.xml"/><Relationship Id="rId173" Type="http://schemas.openxmlformats.org/officeDocument/2006/relationships/image" Target="../media/image707.png"/><Relationship Id="rId194" Type="http://schemas.openxmlformats.org/officeDocument/2006/relationships/customXml" Target="../ink/ink708.xml"/><Relationship Id="rId208" Type="http://schemas.openxmlformats.org/officeDocument/2006/relationships/customXml" Target="../ink/ink715.xml"/><Relationship Id="rId14" Type="http://schemas.openxmlformats.org/officeDocument/2006/relationships/customXml" Target="../ink/ink618.xml"/><Relationship Id="rId30" Type="http://schemas.openxmlformats.org/officeDocument/2006/relationships/customXml" Target="../ink/ink626.xml"/><Relationship Id="rId35" Type="http://schemas.openxmlformats.org/officeDocument/2006/relationships/image" Target="../media/image638.png"/><Relationship Id="rId56" Type="http://schemas.openxmlformats.org/officeDocument/2006/relationships/customXml" Target="../ink/ink639.xml"/><Relationship Id="rId77" Type="http://schemas.openxmlformats.org/officeDocument/2006/relationships/image" Target="../media/image659.png"/><Relationship Id="rId100" Type="http://schemas.openxmlformats.org/officeDocument/2006/relationships/customXml" Target="../ink/ink661.xml"/><Relationship Id="rId105" Type="http://schemas.openxmlformats.org/officeDocument/2006/relationships/image" Target="../media/image673.png"/><Relationship Id="rId126" Type="http://schemas.openxmlformats.org/officeDocument/2006/relationships/customXml" Target="../ink/ink674.xml"/><Relationship Id="rId147" Type="http://schemas.openxmlformats.org/officeDocument/2006/relationships/image" Target="../media/image694.png"/><Relationship Id="rId168" Type="http://schemas.openxmlformats.org/officeDocument/2006/relationships/customXml" Target="../ink/ink695.xml"/><Relationship Id="rId8" Type="http://schemas.openxmlformats.org/officeDocument/2006/relationships/customXml" Target="../ink/ink615.xml"/><Relationship Id="rId51" Type="http://schemas.openxmlformats.org/officeDocument/2006/relationships/image" Target="../media/image646.png"/><Relationship Id="rId72" Type="http://schemas.openxmlformats.org/officeDocument/2006/relationships/customXml" Target="../ink/ink647.xml"/><Relationship Id="rId93" Type="http://schemas.openxmlformats.org/officeDocument/2006/relationships/image" Target="../media/image667.png"/><Relationship Id="rId98" Type="http://schemas.openxmlformats.org/officeDocument/2006/relationships/customXml" Target="../ink/ink660.xml"/><Relationship Id="rId121" Type="http://schemas.openxmlformats.org/officeDocument/2006/relationships/image" Target="../media/image681.png"/><Relationship Id="rId142" Type="http://schemas.openxmlformats.org/officeDocument/2006/relationships/customXml" Target="../ink/ink682.xml"/><Relationship Id="rId163" Type="http://schemas.openxmlformats.org/officeDocument/2006/relationships/image" Target="../media/image702.png"/><Relationship Id="rId184" Type="http://schemas.openxmlformats.org/officeDocument/2006/relationships/customXml" Target="../ink/ink703.xml"/><Relationship Id="rId189" Type="http://schemas.openxmlformats.org/officeDocument/2006/relationships/image" Target="../media/image715.png"/><Relationship Id="rId219" Type="http://schemas.openxmlformats.org/officeDocument/2006/relationships/image" Target="../media/image730.png"/><Relationship Id="rId3" Type="http://schemas.openxmlformats.org/officeDocument/2006/relationships/image" Target="../media/image294.emf"/><Relationship Id="rId214" Type="http://schemas.openxmlformats.org/officeDocument/2006/relationships/customXml" Target="../ink/ink718.xml"/><Relationship Id="rId25" Type="http://schemas.openxmlformats.org/officeDocument/2006/relationships/image" Target="../media/image633.png"/><Relationship Id="rId46" Type="http://schemas.openxmlformats.org/officeDocument/2006/relationships/customXml" Target="../ink/ink634.xml"/><Relationship Id="rId67" Type="http://schemas.openxmlformats.org/officeDocument/2006/relationships/image" Target="../media/image654.png"/><Relationship Id="rId116" Type="http://schemas.openxmlformats.org/officeDocument/2006/relationships/customXml" Target="../ink/ink669.xml"/><Relationship Id="rId137" Type="http://schemas.openxmlformats.org/officeDocument/2006/relationships/image" Target="../media/image689.png"/><Relationship Id="rId158" Type="http://schemas.openxmlformats.org/officeDocument/2006/relationships/customXml" Target="../ink/ink690.xml"/><Relationship Id="rId20" Type="http://schemas.openxmlformats.org/officeDocument/2006/relationships/customXml" Target="../ink/ink621.xml"/><Relationship Id="rId41" Type="http://schemas.openxmlformats.org/officeDocument/2006/relationships/image" Target="../media/image641.png"/><Relationship Id="rId62" Type="http://schemas.openxmlformats.org/officeDocument/2006/relationships/customXml" Target="../ink/ink642.xml"/><Relationship Id="rId83" Type="http://schemas.openxmlformats.org/officeDocument/2006/relationships/image" Target="../media/image662.png"/><Relationship Id="rId88" Type="http://schemas.openxmlformats.org/officeDocument/2006/relationships/customXml" Target="../ink/ink655.xml"/><Relationship Id="rId111" Type="http://schemas.openxmlformats.org/officeDocument/2006/relationships/image" Target="../media/image676.png"/><Relationship Id="rId132" Type="http://schemas.openxmlformats.org/officeDocument/2006/relationships/customXml" Target="../ink/ink677.xml"/><Relationship Id="rId153" Type="http://schemas.openxmlformats.org/officeDocument/2006/relationships/image" Target="../media/image697.png"/><Relationship Id="rId174" Type="http://schemas.openxmlformats.org/officeDocument/2006/relationships/customXml" Target="../ink/ink698.xml"/><Relationship Id="rId179" Type="http://schemas.openxmlformats.org/officeDocument/2006/relationships/image" Target="../media/image710.png"/><Relationship Id="rId195" Type="http://schemas.openxmlformats.org/officeDocument/2006/relationships/image" Target="../media/image718.png"/><Relationship Id="rId209" Type="http://schemas.openxmlformats.org/officeDocument/2006/relationships/image" Target="../media/image725.png"/><Relationship Id="rId190" Type="http://schemas.openxmlformats.org/officeDocument/2006/relationships/customXml" Target="../ink/ink706.xml"/><Relationship Id="rId204" Type="http://schemas.openxmlformats.org/officeDocument/2006/relationships/customXml" Target="../ink/ink713.xml"/><Relationship Id="rId15" Type="http://schemas.openxmlformats.org/officeDocument/2006/relationships/image" Target="../media/image628.png"/><Relationship Id="rId36" Type="http://schemas.openxmlformats.org/officeDocument/2006/relationships/customXml" Target="../ink/ink629.xml"/><Relationship Id="rId57" Type="http://schemas.openxmlformats.org/officeDocument/2006/relationships/image" Target="../media/image649.png"/><Relationship Id="rId106" Type="http://schemas.openxmlformats.org/officeDocument/2006/relationships/customXml" Target="../ink/ink664.xml"/><Relationship Id="rId127" Type="http://schemas.openxmlformats.org/officeDocument/2006/relationships/image" Target="../media/image684.png"/><Relationship Id="rId10" Type="http://schemas.openxmlformats.org/officeDocument/2006/relationships/customXml" Target="../ink/ink616.xml"/><Relationship Id="rId31" Type="http://schemas.openxmlformats.org/officeDocument/2006/relationships/image" Target="../media/image636.png"/><Relationship Id="rId52" Type="http://schemas.openxmlformats.org/officeDocument/2006/relationships/customXml" Target="../ink/ink637.xml"/><Relationship Id="rId73" Type="http://schemas.openxmlformats.org/officeDocument/2006/relationships/image" Target="../media/image657.png"/><Relationship Id="rId78" Type="http://schemas.openxmlformats.org/officeDocument/2006/relationships/customXml" Target="../ink/ink650.xml"/><Relationship Id="rId94" Type="http://schemas.openxmlformats.org/officeDocument/2006/relationships/customXml" Target="../ink/ink658.xml"/><Relationship Id="rId99" Type="http://schemas.openxmlformats.org/officeDocument/2006/relationships/image" Target="../media/image670.png"/><Relationship Id="rId101" Type="http://schemas.openxmlformats.org/officeDocument/2006/relationships/image" Target="../media/image671.png"/><Relationship Id="rId122" Type="http://schemas.openxmlformats.org/officeDocument/2006/relationships/customXml" Target="../ink/ink672.xml"/><Relationship Id="rId143" Type="http://schemas.openxmlformats.org/officeDocument/2006/relationships/image" Target="../media/image692.png"/><Relationship Id="rId148" Type="http://schemas.openxmlformats.org/officeDocument/2006/relationships/customXml" Target="../ink/ink685.xml"/><Relationship Id="rId164" Type="http://schemas.openxmlformats.org/officeDocument/2006/relationships/customXml" Target="../ink/ink693.xml"/><Relationship Id="rId169" Type="http://schemas.openxmlformats.org/officeDocument/2006/relationships/image" Target="../media/image705.png"/><Relationship Id="rId185" Type="http://schemas.openxmlformats.org/officeDocument/2006/relationships/image" Target="../media/image713.png"/><Relationship Id="rId4" Type="http://schemas.openxmlformats.org/officeDocument/2006/relationships/customXml" Target="../ink/ink613.xml"/><Relationship Id="rId9" Type="http://schemas.openxmlformats.org/officeDocument/2006/relationships/image" Target="../media/image625.png"/><Relationship Id="rId180" Type="http://schemas.openxmlformats.org/officeDocument/2006/relationships/customXml" Target="../ink/ink701.xml"/><Relationship Id="rId210" Type="http://schemas.openxmlformats.org/officeDocument/2006/relationships/customXml" Target="../ink/ink716.xml"/><Relationship Id="rId215" Type="http://schemas.openxmlformats.org/officeDocument/2006/relationships/image" Target="../media/image728.png"/><Relationship Id="rId26" Type="http://schemas.openxmlformats.org/officeDocument/2006/relationships/customXml" Target="../ink/ink624.xml"/><Relationship Id="rId47" Type="http://schemas.openxmlformats.org/officeDocument/2006/relationships/image" Target="../media/image644.png"/><Relationship Id="rId68" Type="http://schemas.openxmlformats.org/officeDocument/2006/relationships/customXml" Target="../ink/ink645.xml"/><Relationship Id="rId89" Type="http://schemas.openxmlformats.org/officeDocument/2006/relationships/image" Target="../media/image665.png"/><Relationship Id="rId112" Type="http://schemas.openxmlformats.org/officeDocument/2006/relationships/customXml" Target="../ink/ink667.xml"/><Relationship Id="rId133" Type="http://schemas.openxmlformats.org/officeDocument/2006/relationships/image" Target="../media/image687.png"/><Relationship Id="rId154" Type="http://schemas.openxmlformats.org/officeDocument/2006/relationships/customXml" Target="../ink/ink688.xml"/><Relationship Id="rId175" Type="http://schemas.openxmlformats.org/officeDocument/2006/relationships/image" Target="../media/image708.png"/><Relationship Id="rId196" Type="http://schemas.openxmlformats.org/officeDocument/2006/relationships/customXml" Target="../ink/ink709.xml"/><Relationship Id="rId200" Type="http://schemas.openxmlformats.org/officeDocument/2006/relationships/customXml" Target="../ink/ink711.xml"/><Relationship Id="rId16" Type="http://schemas.openxmlformats.org/officeDocument/2006/relationships/customXml" Target="../ink/ink619.xml"/><Relationship Id="rId37" Type="http://schemas.openxmlformats.org/officeDocument/2006/relationships/image" Target="../media/image639.png"/><Relationship Id="rId58" Type="http://schemas.openxmlformats.org/officeDocument/2006/relationships/customXml" Target="../ink/ink640.xml"/><Relationship Id="rId79" Type="http://schemas.openxmlformats.org/officeDocument/2006/relationships/image" Target="../media/image660.png"/><Relationship Id="rId102" Type="http://schemas.openxmlformats.org/officeDocument/2006/relationships/customXml" Target="../ink/ink662.xml"/><Relationship Id="rId123" Type="http://schemas.openxmlformats.org/officeDocument/2006/relationships/image" Target="../media/image682.png"/><Relationship Id="rId144" Type="http://schemas.openxmlformats.org/officeDocument/2006/relationships/customXml" Target="../ink/ink683.xml"/><Relationship Id="rId90" Type="http://schemas.openxmlformats.org/officeDocument/2006/relationships/customXml" Target="../ink/ink656.xml"/><Relationship Id="rId165" Type="http://schemas.openxmlformats.org/officeDocument/2006/relationships/image" Target="../media/image703.png"/><Relationship Id="rId186" Type="http://schemas.openxmlformats.org/officeDocument/2006/relationships/customXml" Target="../ink/ink704.xml"/><Relationship Id="rId211" Type="http://schemas.openxmlformats.org/officeDocument/2006/relationships/image" Target="../media/image726.png"/><Relationship Id="rId27" Type="http://schemas.openxmlformats.org/officeDocument/2006/relationships/image" Target="../media/image634.png"/><Relationship Id="rId48" Type="http://schemas.openxmlformats.org/officeDocument/2006/relationships/customXml" Target="../ink/ink635.xml"/><Relationship Id="rId69" Type="http://schemas.openxmlformats.org/officeDocument/2006/relationships/image" Target="../media/image655.png"/><Relationship Id="rId113" Type="http://schemas.openxmlformats.org/officeDocument/2006/relationships/image" Target="../media/image677.png"/><Relationship Id="rId134" Type="http://schemas.openxmlformats.org/officeDocument/2006/relationships/customXml" Target="../ink/ink678.xml"/><Relationship Id="rId80" Type="http://schemas.openxmlformats.org/officeDocument/2006/relationships/customXml" Target="../ink/ink651.xml"/><Relationship Id="rId155" Type="http://schemas.openxmlformats.org/officeDocument/2006/relationships/image" Target="../media/image698.png"/><Relationship Id="rId176" Type="http://schemas.openxmlformats.org/officeDocument/2006/relationships/customXml" Target="../ink/ink699.xml"/><Relationship Id="rId197" Type="http://schemas.openxmlformats.org/officeDocument/2006/relationships/image" Target="../media/image719.png"/><Relationship Id="rId201" Type="http://schemas.openxmlformats.org/officeDocument/2006/relationships/image" Target="../media/image721.png"/><Relationship Id="rId17" Type="http://schemas.openxmlformats.org/officeDocument/2006/relationships/image" Target="../media/image629.png"/><Relationship Id="rId38" Type="http://schemas.openxmlformats.org/officeDocument/2006/relationships/customXml" Target="../ink/ink630.xml"/><Relationship Id="rId59" Type="http://schemas.openxmlformats.org/officeDocument/2006/relationships/image" Target="../media/image650.png"/><Relationship Id="rId103" Type="http://schemas.openxmlformats.org/officeDocument/2006/relationships/image" Target="../media/image672.png"/><Relationship Id="rId124" Type="http://schemas.openxmlformats.org/officeDocument/2006/relationships/customXml" Target="../ink/ink673.xml"/><Relationship Id="rId70" Type="http://schemas.openxmlformats.org/officeDocument/2006/relationships/customXml" Target="../ink/ink646.xml"/><Relationship Id="rId91" Type="http://schemas.openxmlformats.org/officeDocument/2006/relationships/image" Target="../media/image666.png"/><Relationship Id="rId145" Type="http://schemas.openxmlformats.org/officeDocument/2006/relationships/image" Target="../media/image693.png"/><Relationship Id="rId166" Type="http://schemas.openxmlformats.org/officeDocument/2006/relationships/customXml" Target="../ink/ink694.xml"/><Relationship Id="rId187" Type="http://schemas.openxmlformats.org/officeDocument/2006/relationships/image" Target="../media/image714.png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717.xml"/><Relationship Id="rId28" Type="http://schemas.openxmlformats.org/officeDocument/2006/relationships/customXml" Target="../ink/ink625.xml"/><Relationship Id="rId49" Type="http://schemas.openxmlformats.org/officeDocument/2006/relationships/image" Target="../media/image645.png"/><Relationship Id="rId114" Type="http://schemas.openxmlformats.org/officeDocument/2006/relationships/customXml" Target="../ink/ink668.xml"/><Relationship Id="rId60" Type="http://schemas.openxmlformats.org/officeDocument/2006/relationships/customXml" Target="../ink/ink641.xml"/><Relationship Id="rId81" Type="http://schemas.openxmlformats.org/officeDocument/2006/relationships/image" Target="../media/image661.png"/><Relationship Id="rId135" Type="http://schemas.openxmlformats.org/officeDocument/2006/relationships/image" Target="../media/image688.png"/><Relationship Id="rId156" Type="http://schemas.openxmlformats.org/officeDocument/2006/relationships/customXml" Target="../ink/ink689.xml"/><Relationship Id="rId177" Type="http://schemas.openxmlformats.org/officeDocument/2006/relationships/image" Target="../media/image709.png"/><Relationship Id="rId198" Type="http://schemas.openxmlformats.org/officeDocument/2006/relationships/customXml" Target="../ink/ink710.xml"/><Relationship Id="rId202" Type="http://schemas.openxmlformats.org/officeDocument/2006/relationships/customXml" Target="../ink/ink712.xml"/><Relationship Id="rId18" Type="http://schemas.openxmlformats.org/officeDocument/2006/relationships/customXml" Target="../ink/ink620.xml"/><Relationship Id="rId39" Type="http://schemas.openxmlformats.org/officeDocument/2006/relationships/image" Target="../media/image640.png"/><Relationship Id="rId50" Type="http://schemas.openxmlformats.org/officeDocument/2006/relationships/customXml" Target="../ink/ink636.xml"/><Relationship Id="rId104" Type="http://schemas.openxmlformats.org/officeDocument/2006/relationships/customXml" Target="../ink/ink663.xml"/><Relationship Id="rId125" Type="http://schemas.openxmlformats.org/officeDocument/2006/relationships/image" Target="../media/image683.png"/><Relationship Id="rId146" Type="http://schemas.openxmlformats.org/officeDocument/2006/relationships/customXml" Target="../ink/ink684.xml"/><Relationship Id="rId167" Type="http://schemas.openxmlformats.org/officeDocument/2006/relationships/image" Target="../media/image704.png"/><Relationship Id="rId188" Type="http://schemas.openxmlformats.org/officeDocument/2006/relationships/customXml" Target="../ink/ink705.xml"/><Relationship Id="rId71" Type="http://schemas.openxmlformats.org/officeDocument/2006/relationships/image" Target="../media/image656.png"/><Relationship Id="rId92" Type="http://schemas.openxmlformats.org/officeDocument/2006/relationships/customXml" Target="../ink/ink657.xml"/><Relationship Id="rId213" Type="http://schemas.openxmlformats.org/officeDocument/2006/relationships/image" Target="../media/image727.png"/><Relationship Id="rId2" Type="http://schemas.openxmlformats.org/officeDocument/2006/relationships/oleObject" Target="../embeddings/oleObject6.bin"/><Relationship Id="rId29" Type="http://schemas.openxmlformats.org/officeDocument/2006/relationships/image" Target="../media/image635.png"/><Relationship Id="rId40" Type="http://schemas.openxmlformats.org/officeDocument/2006/relationships/customXml" Target="../ink/ink631.xml"/><Relationship Id="rId115" Type="http://schemas.openxmlformats.org/officeDocument/2006/relationships/image" Target="../media/image678.png"/><Relationship Id="rId136" Type="http://schemas.openxmlformats.org/officeDocument/2006/relationships/customXml" Target="../ink/ink679.xml"/><Relationship Id="rId157" Type="http://schemas.openxmlformats.org/officeDocument/2006/relationships/image" Target="../media/image699.png"/><Relationship Id="rId178" Type="http://schemas.openxmlformats.org/officeDocument/2006/relationships/customXml" Target="../ink/ink700.xml"/><Relationship Id="rId61" Type="http://schemas.openxmlformats.org/officeDocument/2006/relationships/image" Target="../media/image651.png"/><Relationship Id="rId82" Type="http://schemas.openxmlformats.org/officeDocument/2006/relationships/customXml" Target="../ink/ink652.xml"/><Relationship Id="rId199" Type="http://schemas.openxmlformats.org/officeDocument/2006/relationships/image" Target="../media/image720.png"/><Relationship Id="rId203" Type="http://schemas.openxmlformats.org/officeDocument/2006/relationships/image" Target="../media/image722.png"/><Relationship Id="rId19" Type="http://schemas.openxmlformats.org/officeDocument/2006/relationships/image" Target="../media/image630.png"/></Relationships>
</file>

<file path=ppt/slides/_rels/slide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788.png"/><Relationship Id="rId299" Type="http://schemas.openxmlformats.org/officeDocument/2006/relationships/image" Target="../media/image879.png"/><Relationship Id="rId21" Type="http://schemas.openxmlformats.org/officeDocument/2006/relationships/image" Target="../media/image740.png"/><Relationship Id="rId63" Type="http://schemas.openxmlformats.org/officeDocument/2006/relationships/image" Target="../media/image761.png"/><Relationship Id="rId159" Type="http://schemas.openxmlformats.org/officeDocument/2006/relationships/image" Target="../media/image809.png"/><Relationship Id="rId324" Type="http://schemas.openxmlformats.org/officeDocument/2006/relationships/customXml" Target="../ink/ink881.xml"/><Relationship Id="rId170" Type="http://schemas.openxmlformats.org/officeDocument/2006/relationships/customXml" Target="../ink/ink804.xml"/><Relationship Id="rId226" Type="http://schemas.openxmlformats.org/officeDocument/2006/relationships/customXml" Target="../ink/ink832.xml"/><Relationship Id="rId268" Type="http://schemas.openxmlformats.org/officeDocument/2006/relationships/customXml" Target="../ink/ink853.xml"/><Relationship Id="rId32" Type="http://schemas.openxmlformats.org/officeDocument/2006/relationships/customXml" Target="../ink/ink735.xml"/><Relationship Id="rId74" Type="http://schemas.openxmlformats.org/officeDocument/2006/relationships/customXml" Target="../ink/ink756.xml"/><Relationship Id="rId128" Type="http://schemas.openxmlformats.org/officeDocument/2006/relationships/customXml" Target="../ink/ink783.xml"/><Relationship Id="rId5" Type="http://schemas.openxmlformats.org/officeDocument/2006/relationships/image" Target="../media/image732.png"/><Relationship Id="rId181" Type="http://schemas.openxmlformats.org/officeDocument/2006/relationships/image" Target="../media/image820.png"/><Relationship Id="rId237" Type="http://schemas.openxmlformats.org/officeDocument/2006/relationships/image" Target="../media/image848.png"/><Relationship Id="rId279" Type="http://schemas.openxmlformats.org/officeDocument/2006/relationships/image" Target="../media/image869.png"/><Relationship Id="rId43" Type="http://schemas.openxmlformats.org/officeDocument/2006/relationships/image" Target="../media/image751.png"/><Relationship Id="rId139" Type="http://schemas.openxmlformats.org/officeDocument/2006/relationships/image" Target="../media/image799.png"/><Relationship Id="rId290" Type="http://schemas.openxmlformats.org/officeDocument/2006/relationships/customXml" Target="../ink/ink864.xml"/><Relationship Id="rId304" Type="http://schemas.openxmlformats.org/officeDocument/2006/relationships/customXml" Target="../ink/ink871.xml"/><Relationship Id="rId85" Type="http://schemas.openxmlformats.org/officeDocument/2006/relationships/image" Target="../media/image772.png"/><Relationship Id="rId150" Type="http://schemas.openxmlformats.org/officeDocument/2006/relationships/customXml" Target="../ink/ink794.xml"/><Relationship Id="rId192" Type="http://schemas.openxmlformats.org/officeDocument/2006/relationships/customXml" Target="../ink/ink815.xml"/><Relationship Id="rId206" Type="http://schemas.openxmlformats.org/officeDocument/2006/relationships/customXml" Target="../ink/ink822.xml"/><Relationship Id="rId248" Type="http://schemas.openxmlformats.org/officeDocument/2006/relationships/customXml" Target="../ink/ink843.xml"/><Relationship Id="rId12" Type="http://schemas.openxmlformats.org/officeDocument/2006/relationships/customXml" Target="../ink/ink725.xml"/><Relationship Id="rId108" Type="http://schemas.openxmlformats.org/officeDocument/2006/relationships/customXml" Target="../ink/ink773.xml"/><Relationship Id="rId315" Type="http://schemas.openxmlformats.org/officeDocument/2006/relationships/image" Target="../media/image887.png"/><Relationship Id="rId54" Type="http://schemas.openxmlformats.org/officeDocument/2006/relationships/customXml" Target="../ink/ink746.xml"/><Relationship Id="rId96" Type="http://schemas.openxmlformats.org/officeDocument/2006/relationships/customXml" Target="../ink/ink767.xml"/><Relationship Id="rId161" Type="http://schemas.openxmlformats.org/officeDocument/2006/relationships/image" Target="../media/image810.png"/><Relationship Id="rId217" Type="http://schemas.openxmlformats.org/officeDocument/2006/relationships/image" Target="../media/image838.png"/><Relationship Id="rId259" Type="http://schemas.openxmlformats.org/officeDocument/2006/relationships/image" Target="../media/image859.png"/><Relationship Id="rId23" Type="http://schemas.openxmlformats.org/officeDocument/2006/relationships/image" Target="../media/image741.png"/><Relationship Id="rId119" Type="http://schemas.openxmlformats.org/officeDocument/2006/relationships/image" Target="../media/image789.png"/><Relationship Id="rId270" Type="http://schemas.openxmlformats.org/officeDocument/2006/relationships/customXml" Target="../ink/ink854.xml"/><Relationship Id="rId326" Type="http://schemas.openxmlformats.org/officeDocument/2006/relationships/customXml" Target="../ink/ink882.xml"/><Relationship Id="rId65" Type="http://schemas.openxmlformats.org/officeDocument/2006/relationships/image" Target="../media/image762.png"/><Relationship Id="rId130" Type="http://schemas.openxmlformats.org/officeDocument/2006/relationships/customXml" Target="../ink/ink784.xml"/><Relationship Id="rId172" Type="http://schemas.openxmlformats.org/officeDocument/2006/relationships/customXml" Target="../ink/ink805.xml"/><Relationship Id="rId228" Type="http://schemas.openxmlformats.org/officeDocument/2006/relationships/customXml" Target="../ink/ink833.xml"/><Relationship Id="rId281" Type="http://schemas.openxmlformats.org/officeDocument/2006/relationships/image" Target="../media/image870.png"/><Relationship Id="rId34" Type="http://schemas.openxmlformats.org/officeDocument/2006/relationships/customXml" Target="../ink/ink736.xml"/><Relationship Id="rId76" Type="http://schemas.openxmlformats.org/officeDocument/2006/relationships/customXml" Target="../ink/ink757.xml"/><Relationship Id="rId141" Type="http://schemas.openxmlformats.org/officeDocument/2006/relationships/image" Target="../media/image800.png"/><Relationship Id="rId7" Type="http://schemas.openxmlformats.org/officeDocument/2006/relationships/image" Target="../media/image733.png"/><Relationship Id="rId183" Type="http://schemas.openxmlformats.org/officeDocument/2006/relationships/image" Target="../media/image821.png"/><Relationship Id="rId239" Type="http://schemas.openxmlformats.org/officeDocument/2006/relationships/image" Target="../media/image849.png"/><Relationship Id="rId250" Type="http://schemas.openxmlformats.org/officeDocument/2006/relationships/customXml" Target="../ink/ink844.xml"/><Relationship Id="rId292" Type="http://schemas.openxmlformats.org/officeDocument/2006/relationships/customXml" Target="../ink/ink865.xml"/><Relationship Id="rId306" Type="http://schemas.openxmlformats.org/officeDocument/2006/relationships/customXml" Target="../ink/ink872.xml"/><Relationship Id="rId24" Type="http://schemas.openxmlformats.org/officeDocument/2006/relationships/customXml" Target="../ink/ink731.xml"/><Relationship Id="rId45" Type="http://schemas.openxmlformats.org/officeDocument/2006/relationships/image" Target="../media/image752.png"/><Relationship Id="rId66" Type="http://schemas.openxmlformats.org/officeDocument/2006/relationships/customXml" Target="../ink/ink752.xml"/><Relationship Id="rId87" Type="http://schemas.openxmlformats.org/officeDocument/2006/relationships/image" Target="../media/image773.png"/><Relationship Id="rId110" Type="http://schemas.openxmlformats.org/officeDocument/2006/relationships/customXml" Target="../ink/ink774.xml"/><Relationship Id="rId131" Type="http://schemas.openxmlformats.org/officeDocument/2006/relationships/image" Target="../media/image795.png"/><Relationship Id="rId327" Type="http://schemas.openxmlformats.org/officeDocument/2006/relationships/image" Target="../media/image893.png"/><Relationship Id="rId152" Type="http://schemas.openxmlformats.org/officeDocument/2006/relationships/customXml" Target="../ink/ink795.xml"/><Relationship Id="rId173" Type="http://schemas.openxmlformats.org/officeDocument/2006/relationships/image" Target="../media/image816.png"/><Relationship Id="rId194" Type="http://schemas.openxmlformats.org/officeDocument/2006/relationships/customXml" Target="../ink/ink816.xml"/><Relationship Id="rId208" Type="http://schemas.openxmlformats.org/officeDocument/2006/relationships/customXml" Target="../ink/ink823.xml"/><Relationship Id="rId229" Type="http://schemas.openxmlformats.org/officeDocument/2006/relationships/image" Target="../media/image844.png"/><Relationship Id="rId240" Type="http://schemas.openxmlformats.org/officeDocument/2006/relationships/customXml" Target="../ink/ink839.xml"/><Relationship Id="rId261" Type="http://schemas.openxmlformats.org/officeDocument/2006/relationships/image" Target="../media/image860.png"/><Relationship Id="rId14" Type="http://schemas.openxmlformats.org/officeDocument/2006/relationships/customXml" Target="../ink/ink726.xml"/><Relationship Id="rId35" Type="http://schemas.openxmlformats.org/officeDocument/2006/relationships/image" Target="../media/image747.png"/><Relationship Id="rId56" Type="http://schemas.openxmlformats.org/officeDocument/2006/relationships/customXml" Target="../ink/ink747.xml"/><Relationship Id="rId77" Type="http://schemas.openxmlformats.org/officeDocument/2006/relationships/image" Target="../media/image768.png"/><Relationship Id="rId100" Type="http://schemas.openxmlformats.org/officeDocument/2006/relationships/customXml" Target="../ink/ink769.xml"/><Relationship Id="rId282" Type="http://schemas.openxmlformats.org/officeDocument/2006/relationships/customXml" Target="../ink/ink860.xml"/><Relationship Id="rId317" Type="http://schemas.openxmlformats.org/officeDocument/2006/relationships/image" Target="../media/image888.png"/><Relationship Id="rId8" Type="http://schemas.openxmlformats.org/officeDocument/2006/relationships/customXml" Target="../ink/ink723.xml"/><Relationship Id="rId98" Type="http://schemas.openxmlformats.org/officeDocument/2006/relationships/customXml" Target="../ink/ink768.xml"/><Relationship Id="rId121" Type="http://schemas.openxmlformats.org/officeDocument/2006/relationships/image" Target="../media/image790.png"/><Relationship Id="rId142" Type="http://schemas.openxmlformats.org/officeDocument/2006/relationships/customXml" Target="../ink/ink790.xml"/><Relationship Id="rId163" Type="http://schemas.openxmlformats.org/officeDocument/2006/relationships/image" Target="../media/image811.png"/><Relationship Id="rId184" Type="http://schemas.openxmlformats.org/officeDocument/2006/relationships/customXml" Target="../ink/ink811.xml"/><Relationship Id="rId219" Type="http://schemas.openxmlformats.org/officeDocument/2006/relationships/image" Target="../media/image839.png"/><Relationship Id="rId230" Type="http://schemas.openxmlformats.org/officeDocument/2006/relationships/customXml" Target="../ink/ink834.xml"/><Relationship Id="rId251" Type="http://schemas.openxmlformats.org/officeDocument/2006/relationships/image" Target="../media/image855.png"/><Relationship Id="rId25" Type="http://schemas.openxmlformats.org/officeDocument/2006/relationships/image" Target="../media/image742.png"/><Relationship Id="rId46" Type="http://schemas.openxmlformats.org/officeDocument/2006/relationships/customXml" Target="../ink/ink742.xml"/><Relationship Id="rId67" Type="http://schemas.openxmlformats.org/officeDocument/2006/relationships/image" Target="../media/image763.png"/><Relationship Id="rId272" Type="http://schemas.openxmlformats.org/officeDocument/2006/relationships/customXml" Target="../ink/ink855.xml"/><Relationship Id="rId293" Type="http://schemas.openxmlformats.org/officeDocument/2006/relationships/image" Target="../media/image876.png"/><Relationship Id="rId307" Type="http://schemas.openxmlformats.org/officeDocument/2006/relationships/image" Target="../media/image883.png"/><Relationship Id="rId328" Type="http://schemas.openxmlformats.org/officeDocument/2006/relationships/customXml" Target="../ink/ink883.xml"/><Relationship Id="rId88" Type="http://schemas.openxmlformats.org/officeDocument/2006/relationships/customXml" Target="../ink/ink763.xml"/><Relationship Id="rId111" Type="http://schemas.openxmlformats.org/officeDocument/2006/relationships/image" Target="../media/image785.png"/><Relationship Id="rId132" Type="http://schemas.openxmlformats.org/officeDocument/2006/relationships/customXml" Target="../ink/ink785.xml"/><Relationship Id="rId153" Type="http://schemas.openxmlformats.org/officeDocument/2006/relationships/image" Target="../media/image806.png"/><Relationship Id="rId174" Type="http://schemas.openxmlformats.org/officeDocument/2006/relationships/customXml" Target="../ink/ink806.xml"/><Relationship Id="rId195" Type="http://schemas.openxmlformats.org/officeDocument/2006/relationships/image" Target="../media/image827.png"/><Relationship Id="rId209" Type="http://schemas.openxmlformats.org/officeDocument/2006/relationships/image" Target="../media/image834.png"/><Relationship Id="rId220" Type="http://schemas.openxmlformats.org/officeDocument/2006/relationships/customXml" Target="../ink/ink829.xml"/><Relationship Id="rId241" Type="http://schemas.openxmlformats.org/officeDocument/2006/relationships/image" Target="../media/image850.png"/><Relationship Id="rId15" Type="http://schemas.openxmlformats.org/officeDocument/2006/relationships/image" Target="../media/image737.png"/><Relationship Id="rId36" Type="http://schemas.openxmlformats.org/officeDocument/2006/relationships/customXml" Target="../ink/ink737.xml"/><Relationship Id="rId57" Type="http://schemas.openxmlformats.org/officeDocument/2006/relationships/image" Target="../media/image758.png"/><Relationship Id="rId262" Type="http://schemas.openxmlformats.org/officeDocument/2006/relationships/customXml" Target="../ink/ink850.xml"/><Relationship Id="rId283" Type="http://schemas.openxmlformats.org/officeDocument/2006/relationships/image" Target="../media/image871.png"/><Relationship Id="rId318" Type="http://schemas.openxmlformats.org/officeDocument/2006/relationships/customXml" Target="../ink/ink878.xml"/><Relationship Id="rId78" Type="http://schemas.openxmlformats.org/officeDocument/2006/relationships/customXml" Target="../ink/ink758.xml"/><Relationship Id="rId99" Type="http://schemas.openxmlformats.org/officeDocument/2006/relationships/image" Target="../media/image779.png"/><Relationship Id="rId101" Type="http://schemas.openxmlformats.org/officeDocument/2006/relationships/image" Target="../media/image780.png"/><Relationship Id="rId122" Type="http://schemas.openxmlformats.org/officeDocument/2006/relationships/customXml" Target="../ink/ink780.xml"/><Relationship Id="rId143" Type="http://schemas.openxmlformats.org/officeDocument/2006/relationships/image" Target="../media/image801.png"/><Relationship Id="rId164" Type="http://schemas.openxmlformats.org/officeDocument/2006/relationships/customXml" Target="../ink/ink801.xml"/><Relationship Id="rId185" Type="http://schemas.openxmlformats.org/officeDocument/2006/relationships/image" Target="../media/image822.png"/><Relationship Id="rId9" Type="http://schemas.openxmlformats.org/officeDocument/2006/relationships/image" Target="../media/image734.png"/><Relationship Id="rId210" Type="http://schemas.openxmlformats.org/officeDocument/2006/relationships/customXml" Target="../ink/ink824.xml"/><Relationship Id="rId26" Type="http://schemas.openxmlformats.org/officeDocument/2006/relationships/customXml" Target="../ink/ink732.xml"/><Relationship Id="rId231" Type="http://schemas.openxmlformats.org/officeDocument/2006/relationships/image" Target="../media/image845.png"/><Relationship Id="rId252" Type="http://schemas.openxmlformats.org/officeDocument/2006/relationships/customXml" Target="../ink/ink845.xml"/><Relationship Id="rId273" Type="http://schemas.openxmlformats.org/officeDocument/2006/relationships/image" Target="../media/image866.png"/><Relationship Id="rId294" Type="http://schemas.openxmlformats.org/officeDocument/2006/relationships/customXml" Target="../ink/ink866.xml"/><Relationship Id="rId308" Type="http://schemas.openxmlformats.org/officeDocument/2006/relationships/customXml" Target="../ink/ink873.xml"/><Relationship Id="rId329" Type="http://schemas.openxmlformats.org/officeDocument/2006/relationships/image" Target="../media/image894.png"/><Relationship Id="rId47" Type="http://schemas.openxmlformats.org/officeDocument/2006/relationships/image" Target="../media/image753.png"/><Relationship Id="rId68" Type="http://schemas.openxmlformats.org/officeDocument/2006/relationships/customXml" Target="../ink/ink753.xml"/><Relationship Id="rId89" Type="http://schemas.openxmlformats.org/officeDocument/2006/relationships/image" Target="../media/image774.png"/><Relationship Id="rId112" Type="http://schemas.openxmlformats.org/officeDocument/2006/relationships/customXml" Target="../ink/ink775.xml"/><Relationship Id="rId133" Type="http://schemas.openxmlformats.org/officeDocument/2006/relationships/image" Target="../media/image796.png"/><Relationship Id="rId154" Type="http://schemas.openxmlformats.org/officeDocument/2006/relationships/customXml" Target="../ink/ink796.xml"/><Relationship Id="rId175" Type="http://schemas.openxmlformats.org/officeDocument/2006/relationships/image" Target="../media/image817.png"/><Relationship Id="rId196" Type="http://schemas.openxmlformats.org/officeDocument/2006/relationships/customXml" Target="../ink/ink817.xml"/><Relationship Id="rId200" Type="http://schemas.openxmlformats.org/officeDocument/2006/relationships/customXml" Target="../ink/ink819.xml"/><Relationship Id="rId16" Type="http://schemas.openxmlformats.org/officeDocument/2006/relationships/customXml" Target="../ink/ink727.xml"/><Relationship Id="rId221" Type="http://schemas.openxmlformats.org/officeDocument/2006/relationships/image" Target="../media/image840.png"/><Relationship Id="rId242" Type="http://schemas.openxmlformats.org/officeDocument/2006/relationships/customXml" Target="../ink/ink840.xml"/><Relationship Id="rId263" Type="http://schemas.openxmlformats.org/officeDocument/2006/relationships/image" Target="../media/image861.png"/><Relationship Id="rId284" Type="http://schemas.openxmlformats.org/officeDocument/2006/relationships/customXml" Target="../ink/ink861.xml"/><Relationship Id="rId319" Type="http://schemas.openxmlformats.org/officeDocument/2006/relationships/image" Target="../media/image889.png"/><Relationship Id="rId37" Type="http://schemas.openxmlformats.org/officeDocument/2006/relationships/image" Target="../media/image748.png"/><Relationship Id="rId58" Type="http://schemas.openxmlformats.org/officeDocument/2006/relationships/customXml" Target="../ink/ink748.xml"/><Relationship Id="rId79" Type="http://schemas.openxmlformats.org/officeDocument/2006/relationships/image" Target="../media/image769.png"/><Relationship Id="rId102" Type="http://schemas.openxmlformats.org/officeDocument/2006/relationships/customXml" Target="../ink/ink770.xml"/><Relationship Id="rId123" Type="http://schemas.openxmlformats.org/officeDocument/2006/relationships/image" Target="../media/image791.png"/><Relationship Id="rId144" Type="http://schemas.openxmlformats.org/officeDocument/2006/relationships/customXml" Target="../ink/ink791.xml"/><Relationship Id="rId330" Type="http://schemas.openxmlformats.org/officeDocument/2006/relationships/customXml" Target="../ink/ink884.xml"/><Relationship Id="rId90" Type="http://schemas.openxmlformats.org/officeDocument/2006/relationships/customXml" Target="../ink/ink764.xml"/><Relationship Id="rId165" Type="http://schemas.openxmlformats.org/officeDocument/2006/relationships/image" Target="../media/image812.png"/><Relationship Id="rId186" Type="http://schemas.openxmlformats.org/officeDocument/2006/relationships/customXml" Target="../ink/ink812.xml"/><Relationship Id="rId211" Type="http://schemas.openxmlformats.org/officeDocument/2006/relationships/image" Target="../media/image835.png"/><Relationship Id="rId232" Type="http://schemas.openxmlformats.org/officeDocument/2006/relationships/customXml" Target="../ink/ink835.xml"/><Relationship Id="rId253" Type="http://schemas.openxmlformats.org/officeDocument/2006/relationships/image" Target="../media/image856.png"/><Relationship Id="rId274" Type="http://schemas.openxmlformats.org/officeDocument/2006/relationships/customXml" Target="../ink/ink856.xml"/><Relationship Id="rId295" Type="http://schemas.openxmlformats.org/officeDocument/2006/relationships/image" Target="../media/image877.png"/><Relationship Id="rId309" Type="http://schemas.openxmlformats.org/officeDocument/2006/relationships/image" Target="../media/image884.png"/><Relationship Id="rId27" Type="http://schemas.openxmlformats.org/officeDocument/2006/relationships/image" Target="../media/image743.png"/><Relationship Id="rId48" Type="http://schemas.openxmlformats.org/officeDocument/2006/relationships/customXml" Target="../ink/ink743.xml"/><Relationship Id="rId69" Type="http://schemas.openxmlformats.org/officeDocument/2006/relationships/image" Target="../media/image764.png"/><Relationship Id="rId113" Type="http://schemas.openxmlformats.org/officeDocument/2006/relationships/image" Target="../media/image786.png"/><Relationship Id="rId134" Type="http://schemas.openxmlformats.org/officeDocument/2006/relationships/customXml" Target="../ink/ink786.xml"/><Relationship Id="rId320" Type="http://schemas.openxmlformats.org/officeDocument/2006/relationships/customXml" Target="../ink/ink879.xml"/><Relationship Id="rId80" Type="http://schemas.openxmlformats.org/officeDocument/2006/relationships/customXml" Target="../ink/ink759.xml"/><Relationship Id="rId155" Type="http://schemas.openxmlformats.org/officeDocument/2006/relationships/image" Target="../media/image807.png"/><Relationship Id="rId176" Type="http://schemas.openxmlformats.org/officeDocument/2006/relationships/customXml" Target="../ink/ink807.xml"/><Relationship Id="rId197" Type="http://schemas.openxmlformats.org/officeDocument/2006/relationships/image" Target="../media/image828.png"/><Relationship Id="rId201" Type="http://schemas.openxmlformats.org/officeDocument/2006/relationships/image" Target="../media/image830.png"/><Relationship Id="rId222" Type="http://schemas.openxmlformats.org/officeDocument/2006/relationships/customXml" Target="../ink/ink830.xml"/><Relationship Id="rId243" Type="http://schemas.openxmlformats.org/officeDocument/2006/relationships/image" Target="../media/image851.png"/><Relationship Id="rId264" Type="http://schemas.openxmlformats.org/officeDocument/2006/relationships/customXml" Target="../ink/ink851.xml"/><Relationship Id="rId285" Type="http://schemas.openxmlformats.org/officeDocument/2006/relationships/image" Target="../media/image872.png"/><Relationship Id="rId17" Type="http://schemas.openxmlformats.org/officeDocument/2006/relationships/image" Target="../media/image738.png"/><Relationship Id="rId38" Type="http://schemas.openxmlformats.org/officeDocument/2006/relationships/customXml" Target="../ink/ink738.xml"/><Relationship Id="rId59" Type="http://schemas.openxmlformats.org/officeDocument/2006/relationships/image" Target="../media/image759.png"/><Relationship Id="rId103" Type="http://schemas.openxmlformats.org/officeDocument/2006/relationships/image" Target="../media/image781.png"/><Relationship Id="rId124" Type="http://schemas.openxmlformats.org/officeDocument/2006/relationships/customXml" Target="../ink/ink781.xml"/><Relationship Id="rId310" Type="http://schemas.openxmlformats.org/officeDocument/2006/relationships/customXml" Target="../ink/ink874.xml"/><Relationship Id="rId70" Type="http://schemas.openxmlformats.org/officeDocument/2006/relationships/customXml" Target="../ink/ink754.xml"/><Relationship Id="rId91" Type="http://schemas.openxmlformats.org/officeDocument/2006/relationships/image" Target="../media/image775.png"/><Relationship Id="rId145" Type="http://schemas.openxmlformats.org/officeDocument/2006/relationships/image" Target="../media/image802.png"/><Relationship Id="rId166" Type="http://schemas.openxmlformats.org/officeDocument/2006/relationships/customXml" Target="../ink/ink802.xml"/><Relationship Id="rId187" Type="http://schemas.openxmlformats.org/officeDocument/2006/relationships/image" Target="../media/image823.png"/><Relationship Id="rId331" Type="http://schemas.openxmlformats.org/officeDocument/2006/relationships/image" Target="../media/image895.png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825.xml"/><Relationship Id="rId233" Type="http://schemas.openxmlformats.org/officeDocument/2006/relationships/image" Target="../media/image846.png"/><Relationship Id="rId254" Type="http://schemas.openxmlformats.org/officeDocument/2006/relationships/customXml" Target="../ink/ink846.xml"/><Relationship Id="rId28" Type="http://schemas.openxmlformats.org/officeDocument/2006/relationships/customXml" Target="../ink/ink733.xml"/><Relationship Id="rId49" Type="http://schemas.openxmlformats.org/officeDocument/2006/relationships/image" Target="../media/image754.png"/><Relationship Id="rId114" Type="http://schemas.openxmlformats.org/officeDocument/2006/relationships/customXml" Target="../ink/ink776.xml"/><Relationship Id="rId275" Type="http://schemas.openxmlformats.org/officeDocument/2006/relationships/image" Target="../media/image867.png"/><Relationship Id="rId296" Type="http://schemas.openxmlformats.org/officeDocument/2006/relationships/customXml" Target="../ink/ink867.xml"/><Relationship Id="rId300" Type="http://schemas.openxmlformats.org/officeDocument/2006/relationships/customXml" Target="../ink/ink869.xml"/><Relationship Id="rId60" Type="http://schemas.openxmlformats.org/officeDocument/2006/relationships/customXml" Target="../ink/ink749.xml"/><Relationship Id="rId81" Type="http://schemas.openxmlformats.org/officeDocument/2006/relationships/image" Target="../media/image770.png"/><Relationship Id="rId135" Type="http://schemas.openxmlformats.org/officeDocument/2006/relationships/image" Target="../media/image797.png"/><Relationship Id="rId156" Type="http://schemas.openxmlformats.org/officeDocument/2006/relationships/customXml" Target="../ink/ink797.xml"/><Relationship Id="rId177" Type="http://schemas.openxmlformats.org/officeDocument/2006/relationships/image" Target="../media/image818.png"/><Relationship Id="rId198" Type="http://schemas.openxmlformats.org/officeDocument/2006/relationships/customXml" Target="../ink/ink818.xml"/><Relationship Id="rId321" Type="http://schemas.openxmlformats.org/officeDocument/2006/relationships/image" Target="../media/image890.png"/><Relationship Id="rId202" Type="http://schemas.openxmlformats.org/officeDocument/2006/relationships/customXml" Target="../ink/ink820.xml"/><Relationship Id="rId223" Type="http://schemas.openxmlformats.org/officeDocument/2006/relationships/image" Target="../media/image841.png"/><Relationship Id="rId244" Type="http://schemas.openxmlformats.org/officeDocument/2006/relationships/customXml" Target="../ink/ink841.xml"/><Relationship Id="rId18" Type="http://schemas.openxmlformats.org/officeDocument/2006/relationships/customXml" Target="../ink/ink728.xml"/><Relationship Id="rId39" Type="http://schemas.openxmlformats.org/officeDocument/2006/relationships/image" Target="../media/image749.png"/><Relationship Id="rId265" Type="http://schemas.openxmlformats.org/officeDocument/2006/relationships/image" Target="../media/image862.png"/><Relationship Id="rId286" Type="http://schemas.openxmlformats.org/officeDocument/2006/relationships/customXml" Target="../ink/ink862.xml"/><Relationship Id="rId50" Type="http://schemas.openxmlformats.org/officeDocument/2006/relationships/customXml" Target="../ink/ink744.xml"/><Relationship Id="rId104" Type="http://schemas.openxmlformats.org/officeDocument/2006/relationships/customXml" Target="../ink/ink771.xml"/><Relationship Id="rId125" Type="http://schemas.openxmlformats.org/officeDocument/2006/relationships/image" Target="../media/image792.png"/><Relationship Id="rId146" Type="http://schemas.openxmlformats.org/officeDocument/2006/relationships/customXml" Target="../ink/ink792.xml"/><Relationship Id="rId167" Type="http://schemas.openxmlformats.org/officeDocument/2006/relationships/image" Target="../media/image813.png"/><Relationship Id="rId188" Type="http://schemas.openxmlformats.org/officeDocument/2006/relationships/customXml" Target="../ink/ink813.xml"/><Relationship Id="rId311" Type="http://schemas.openxmlformats.org/officeDocument/2006/relationships/image" Target="../media/image885.png"/><Relationship Id="rId332" Type="http://schemas.openxmlformats.org/officeDocument/2006/relationships/customXml" Target="../ink/ink885.xml"/><Relationship Id="rId71" Type="http://schemas.openxmlformats.org/officeDocument/2006/relationships/image" Target="../media/image765.png"/><Relationship Id="rId92" Type="http://schemas.openxmlformats.org/officeDocument/2006/relationships/customXml" Target="../ink/ink765.xml"/><Relationship Id="rId213" Type="http://schemas.openxmlformats.org/officeDocument/2006/relationships/image" Target="../media/image836.png"/><Relationship Id="rId234" Type="http://schemas.openxmlformats.org/officeDocument/2006/relationships/customXml" Target="../ink/ink836.xml"/><Relationship Id="rId2" Type="http://schemas.openxmlformats.org/officeDocument/2006/relationships/oleObject" Target="../embeddings/oleObject7.bin"/><Relationship Id="rId29" Type="http://schemas.openxmlformats.org/officeDocument/2006/relationships/image" Target="../media/image744.png"/><Relationship Id="rId255" Type="http://schemas.openxmlformats.org/officeDocument/2006/relationships/image" Target="../media/image857.png"/><Relationship Id="rId276" Type="http://schemas.openxmlformats.org/officeDocument/2006/relationships/customXml" Target="../ink/ink857.xml"/><Relationship Id="rId297" Type="http://schemas.openxmlformats.org/officeDocument/2006/relationships/image" Target="../media/image878.png"/><Relationship Id="rId40" Type="http://schemas.openxmlformats.org/officeDocument/2006/relationships/customXml" Target="../ink/ink739.xml"/><Relationship Id="rId115" Type="http://schemas.openxmlformats.org/officeDocument/2006/relationships/image" Target="../media/image787.png"/><Relationship Id="rId136" Type="http://schemas.openxmlformats.org/officeDocument/2006/relationships/customXml" Target="../ink/ink787.xml"/><Relationship Id="rId157" Type="http://schemas.openxmlformats.org/officeDocument/2006/relationships/image" Target="../media/image808.png"/><Relationship Id="rId178" Type="http://schemas.openxmlformats.org/officeDocument/2006/relationships/customXml" Target="../ink/ink808.xml"/><Relationship Id="rId301" Type="http://schemas.openxmlformats.org/officeDocument/2006/relationships/image" Target="../media/image880.png"/><Relationship Id="rId322" Type="http://schemas.openxmlformats.org/officeDocument/2006/relationships/customXml" Target="../ink/ink880.xml"/><Relationship Id="rId61" Type="http://schemas.openxmlformats.org/officeDocument/2006/relationships/image" Target="../media/image760.png"/><Relationship Id="rId82" Type="http://schemas.openxmlformats.org/officeDocument/2006/relationships/customXml" Target="../ink/ink760.xml"/><Relationship Id="rId199" Type="http://schemas.openxmlformats.org/officeDocument/2006/relationships/image" Target="../media/image829.png"/><Relationship Id="rId203" Type="http://schemas.openxmlformats.org/officeDocument/2006/relationships/image" Target="../media/image831.png"/><Relationship Id="rId19" Type="http://schemas.openxmlformats.org/officeDocument/2006/relationships/image" Target="../media/image739.png"/><Relationship Id="rId224" Type="http://schemas.openxmlformats.org/officeDocument/2006/relationships/customXml" Target="../ink/ink831.xml"/><Relationship Id="rId245" Type="http://schemas.openxmlformats.org/officeDocument/2006/relationships/image" Target="../media/image852.png"/><Relationship Id="rId266" Type="http://schemas.openxmlformats.org/officeDocument/2006/relationships/customXml" Target="../ink/ink852.xml"/><Relationship Id="rId287" Type="http://schemas.openxmlformats.org/officeDocument/2006/relationships/image" Target="../media/image873.png"/><Relationship Id="rId30" Type="http://schemas.openxmlformats.org/officeDocument/2006/relationships/customXml" Target="../ink/ink734.xml"/><Relationship Id="rId105" Type="http://schemas.openxmlformats.org/officeDocument/2006/relationships/image" Target="../media/image782.png"/><Relationship Id="rId126" Type="http://schemas.openxmlformats.org/officeDocument/2006/relationships/customXml" Target="../ink/ink782.xml"/><Relationship Id="rId147" Type="http://schemas.openxmlformats.org/officeDocument/2006/relationships/image" Target="../media/image803.png"/><Relationship Id="rId168" Type="http://schemas.openxmlformats.org/officeDocument/2006/relationships/customXml" Target="../ink/ink803.xml"/><Relationship Id="rId312" Type="http://schemas.openxmlformats.org/officeDocument/2006/relationships/customXml" Target="../ink/ink875.xml"/><Relationship Id="rId333" Type="http://schemas.openxmlformats.org/officeDocument/2006/relationships/image" Target="../media/image896.png"/><Relationship Id="rId51" Type="http://schemas.openxmlformats.org/officeDocument/2006/relationships/image" Target="../media/image755.png"/><Relationship Id="rId72" Type="http://schemas.openxmlformats.org/officeDocument/2006/relationships/customXml" Target="../ink/ink755.xml"/><Relationship Id="rId93" Type="http://schemas.openxmlformats.org/officeDocument/2006/relationships/image" Target="../media/image776.png"/><Relationship Id="rId189" Type="http://schemas.openxmlformats.org/officeDocument/2006/relationships/image" Target="../media/image824.png"/><Relationship Id="rId3" Type="http://schemas.openxmlformats.org/officeDocument/2006/relationships/image" Target="../media/image295.emf"/><Relationship Id="rId214" Type="http://schemas.openxmlformats.org/officeDocument/2006/relationships/customXml" Target="../ink/ink826.xml"/><Relationship Id="rId235" Type="http://schemas.openxmlformats.org/officeDocument/2006/relationships/image" Target="../media/image847.png"/><Relationship Id="rId256" Type="http://schemas.openxmlformats.org/officeDocument/2006/relationships/customXml" Target="../ink/ink847.xml"/><Relationship Id="rId277" Type="http://schemas.openxmlformats.org/officeDocument/2006/relationships/image" Target="../media/image868.png"/><Relationship Id="rId298" Type="http://schemas.openxmlformats.org/officeDocument/2006/relationships/customXml" Target="../ink/ink868.xml"/><Relationship Id="rId116" Type="http://schemas.openxmlformats.org/officeDocument/2006/relationships/customXml" Target="../ink/ink777.xml"/><Relationship Id="rId137" Type="http://schemas.openxmlformats.org/officeDocument/2006/relationships/image" Target="../media/image798.png"/><Relationship Id="rId158" Type="http://schemas.openxmlformats.org/officeDocument/2006/relationships/customXml" Target="../ink/ink798.xml"/><Relationship Id="rId302" Type="http://schemas.openxmlformats.org/officeDocument/2006/relationships/customXml" Target="../ink/ink870.xml"/><Relationship Id="rId323" Type="http://schemas.openxmlformats.org/officeDocument/2006/relationships/image" Target="../media/image891.png"/><Relationship Id="rId20" Type="http://schemas.openxmlformats.org/officeDocument/2006/relationships/customXml" Target="../ink/ink729.xml"/><Relationship Id="rId41" Type="http://schemas.openxmlformats.org/officeDocument/2006/relationships/image" Target="../media/image750.png"/><Relationship Id="rId62" Type="http://schemas.openxmlformats.org/officeDocument/2006/relationships/customXml" Target="../ink/ink750.xml"/><Relationship Id="rId83" Type="http://schemas.openxmlformats.org/officeDocument/2006/relationships/image" Target="../media/image771.png"/><Relationship Id="rId179" Type="http://schemas.openxmlformats.org/officeDocument/2006/relationships/image" Target="../media/image819.png"/><Relationship Id="rId190" Type="http://schemas.openxmlformats.org/officeDocument/2006/relationships/customXml" Target="../ink/ink814.xml"/><Relationship Id="rId204" Type="http://schemas.openxmlformats.org/officeDocument/2006/relationships/customXml" Target="../ink/ink821.xml"/><Relationship Id="rId225" Type="http://schemas.openxmlformats.org/officeDocument/2006/relationships/image" Target="../media/image842.png"/><Relationship Id="rId246" Type="http://schemas.openxmlformats.org/officeDocument/2006/relationships/customXml" Target="../ink/ink842.xml"/><Relationship Id="rId267" Type="http://schemas.openxmlformats.org/officeDocument/2006/relationships/image" Target="../media/image863.png"/><Relationship Id="rId288" Type="http://schemas.openxmlformats.org/officeDocument/2006/relationships/customXml" Target="../ink/ink863.xml"/><Relationship Id="rId106" Type="http://schemas.openxmlformats.org/officeDocument/2006/relationships/customXml" Target="../ink/ink772.xml"/><Relationship Id="rId127" Type="http://schemas.openxmlformats.org/officeDocument/2006/relationships/image" Target="../media/image793.png"/><Relationship Id="rId313" Type="http://schemas.openxmlformats.org/officeDocument/2006/relationships/image" Target="../media/image886.png"/><Relationship Id="rId10" Type="http://schemas.openxmlformats.org/officeDocument/2006/relationships/customXml" Target="../ink/ink724.xml"/><Relationship Id="rId31" Type="http://schemas.openxmlformats.org/officeDocument/2006/relationships/image" Target="../media/image745.png"/><Relationship Id="rId52" Type="http://schemas.openxmlformats.org/officeDocument/2006/relationships/customXml" Target="../ink/ink745.xml"/><Relationship Id="rId73" Type="http://schemas.openxmlformats.org/officeDocument/2006/relationships/image" Target="../media/image766.png"/><Relationship Id="rId94" Type="http://schemas.openxmlformats.org/officeDocument/2006/relationships/customXml" Target="../ink/ink766.xml"/><Relationship Id="rId148" Type="http://schemas.openxmlformats.org/officeDocument/2006/relationships/customXml" Target="../ink/ink793.xml"/><Relationship Id="rId169" Type="http://schemas.openxmlformats.org/officeDocument/2006/relationships/image" Target="../media/image814.png"/><Relationship Id="rId4" Type="http://schemas.openxmlformats.org/officeDocument/2006/relationships/customXml" Target="../ink/ink721.xml"/><Relationship Id="rId180" Type="http://schemas.openxmlformats.org/officeDocument/2006/relationships/customXml" Target="../ink/ink809.xml"/><Relationship Id="rId215" Type="http://schemas.openxmlformats.org/officeDocument/2006/relationships/image" Target="../media/image837.png"/><Relationship Id="rId236" Type="http://schemas.openxmlformats.org/officeDocument/2006/relationships/customXml" Target="../ink/ink837.xml"/><Relationship Id="rId257" Type="http://schemas.openxmlformats.org/officeDocument/2006/relationships/image" Target="../media/image858.png"/><Relationship Id="rId278" Type="http://schemas.openxmlformats.org/officeDocument/2006/relationships/customXml" Target="../ink/ink858.xml"/><Relationship Id="rId303" Type="http://schemas.openxmlformats.org/officeDocument/2006/relationships/image" Target="../media/image881.png"/><Relationship Id="rId42" Type="http://schemas.openxmlformats.org/officeDocument/2006/relationships/customXml" Target="../ink/ink740.xml"/><Relationship Id="rId84" Type="http://schemas.openxmlformats.org/officeDocument/2006/relationships/customXml" Target="../ink/ink761.xml"/><Relationship Id="rId138" Type="http://schemas.openxmlformats.org/officeDocument/2006/relationships/customXml" Target="../ink/ink788.xml"/><Relationship Id="rId191" Type="http://schemas.openxmlformats.org/officeDocument/2006/relationships/image" Target="../media/image825.png"/><Relationship Id="rId205" Type="http://schemas.openxmlformats.org/officeDocument/2006/relationships/image" Target="../media/image832.png"/><Relationship Id="rId247" Type="http://schemas.openxmlformats.org/officeDocument/2006/relationships/image" Target="../media/image853.png"/><Relationship Id="rId107" Type="http://schemas.openxmlformats.org/officeDocument/2006/relationships/image" Target="../media/image783.png"/><Relationship Id="rId289" Type="http://schemas.openxmlformats.org/officeDocument/2006/relationships/image" Target="../media/image874.png"/><Relationship Id="rId11" Type="http://schemas.openxmlformats.org/officeDocument/2006/relationships/image" Target="../media/image735.png"/><Relationship Id="rId53" Type="http://schemas.openxmlformats.org/officeDocument/2006/relationships/image" Target="../media/image756.png"/><Relationship Id="rId149" Type="http://schemas.openxmlformats.org/officeDocument/2006/relationships/image" Target="../media/image804.png"/><Relationship Id="rId314" Type="http://schemas.openxmlformats.org/officeDocument/2006/relationships/customXml" Target="../ink/ink876.xml"/><Relationship Id="rId95" Type="http://schemas.openxmlformats.org/officeDocument/2006/relationships/image" Target="../media/image777.png"/><Relationship Id="rId160" Type="http://schemas.openxmlformats.org/officeDocument/2006/relationships/customXml" Target="../ink/ink799.xml"/><Relationship Id="rId216" Type="http://schemas.openxmlformats.org/officeDocument/2006/relationships/customXml" Target="../ink/ink827.xml"/><Relationship Id="rId258" Type="http://schemas.openxmlformats.org/officeDocument/2006/relationships/customXml" Target="../ink/ink848.xml"/><Relationship Id="rId22" Type="http://schemas.openxmlformats.org/officeDocument/2006/relationships/customXml" Target="../ink/ink730.xml"/><Relationship Id="rId64" Type="http://schemas.openxmlformats.org/officeDocument/2006/relationships/customXml" Target="../ink/ink751.xml"/><Relationship Id="rId118" Type="http://schemas.openxmlformats.org/officeDocument/2006/relationships/customXml" Target="../ink/ink778.xml"/><Relationship Id="rId325" Type="http://schemas.openxmlformats.org/officeDocument/2006/relationships/image" Target="../media/image892.png"/><Relationship Id="rId171" Type="http://schemas.openxmlformats.org/officeDocument/2006/relationships/image" Target="../media/image815.png"/><Relationship Id="rId227" Type="http://schemas.openxmlformats.org/officeDocument/2006/relationships/image" Target="../media/image843.png"/><Relationship Id="rId269" Type="http://schemas.openxmlformats.org/officeDocument/2006/relationships/image" Target="../media/image864.png"/><Relationship Id="rId33" Type="http://schemas.openxmlformats.org/officeDocument/2006/relationships/image" Target="../media/image746.png"/><Relationship Id="rId129" Type="http://schemas.openxmlformats.org/officeDocument/2006/relationships/image" Target="../media/image794.png"/><Relationship Id="rId280" Type="http://schemas.openxmlformats.org/officeDocument/2006/relationships/customXml" Target="../ink/ink859.xml"/><Relationship Id="rId75" Type="http://schemas.openxmlformats.org/officeDocument/2006/relationships/image" Target="../media/image767.png"/><Relationship Id="rId140" Type="http://schemas.openxmlformats.org/officeDocument/2006/relationships/customXml" Target="../ink/ink789.xml"/><Relationship Id="rId182" Type="http://schemas.openxmlformats.org/officeDocument/2006/relationships/customXml" Target="../ink/ink810.xml"/><Relationship Id="rId6" Type="http://schemas.openxmlformats.org/officeDocument/2006/relationships/customXml" Target="../ink/ink722.xml"/><Relationship Id="rId238" Type="http://schemas.openxmlformats.org/officeDocument/2006/relationships/customXml" Target="../ink/ink838.xml"/><Relationship Id="rId291" Type="http://schemas.openxmlformats.org/officeDocument/2006/relationships/image" Target="../media/image875.png"/><Relationship Id="rId305" Type="http://schemas.openxmlformats.org/officeDocument/2006/relationships/image" Target="../media/image882.png"/><Relationship Id="rId44" Type="http://schemas.openxmlformats.org/officeDocument/2006/relationships/customXml" Target="../ink/ink741.xml"/><Relationship Id="rId86" Type="http://schemas.openxmlformats.org/officeDocument/2006/relationships/customXml" Target="../ink/ink762.xml"/><Relationship Id="rId151" Type="http://schemas.openxmlformats.org/officeDocument/2006/relationships/image" Target="../media/image805.png"/><Relationship Id="rId193" Type="http://schemas.openxmlformats.org/officeDocument/2006/relationships/image" Target="../media/image826.png"/><Relationship Id="rId207" Type="http://schemas.openxmlformats.org/officeDocument/2006/relationships/image" Target="../media/image833.png"/><Relationship Id="rId249" Type="http://schemas.openxmlformats.org/officeDocument/2006/relationships/image" Target="../media/image854.png"/><Relationship Id="rId13" Type="http://schemas.openxmlformats.org/officeDocument/2006/relationships/image" Target="../media/image736.png"/><Relationship Id="rId109" Type="http://schemas.openxmlformats.org/officeDocument/2006/relationships/image" Target="../media/image784.png"/><Relationship Id="rId260" Type="http://schemas.openxmlformats.org/officeDocument/2006/relationships/customXml" Target="../ink/ink849.xml"/><Relationship Id="rId316" Type="http://schemas.openxmlformats.org/officeDocument/2006/relationships/customXml" Target="../ink/ink877.xml"/><Relationship Id="rId55" Type="http://schemas.openxmlformats.org/officeDocument/2006/relationships/image" Target="../media/image757.png"/><Relationship Id="rId97" Type="http://schemas.openxmlformats.org/officeDocument/2006/relationships/image" Target="../media/image778.png"/><Relationship Id="rId120" Type="http://schemas.openxmlformats.org/officeDocument/2006/relationships/customXml" Target="../ink/ink779.xml"/><Relationship Id="rId162" Type="http://schemas.openxmlformats.org/officeDocument/2006/relationships/customXml" Target="../ink/ink800.xml"/><Relationship Id="rId218" Type="http://schemas.openxmlformats.org/officeDocument/2006/relationships/customXml" Target="../ink/ink828.xml"/><Relationship Id="rId271" Type="http://schemas.openxmlformats.org/officeDocument/2006/relationships/image" Target="../media/image865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890.xml"/><Relationship Id="rId18" Type="http://schemas.openxmlformats.org/officeDocument/2006/relationships/image" Target="../media/image905.png"/><Relationship Id="rId26" Type="http://schemas.openxmlformats.org/officeDocument/2006/relationships/image" Target="../media/image909.png"/><Relationship Id="rId39" Type="http://schemas.openxmlformats.org/officeDocument/2006/relationships/customXml" Target="../ink/ink903.xml"/><Relationship Id="rId21" Type="http://schemas.openxmlformats.org/officeDocument/2006/relationships/customXml" Target="../ink/ink894.xml"/><Relationship Id="rId34" Type="http://schemas.openxmlformats.org/officeDocument/2006/relationships/image" Target="../media/image913.png"/><Relationship Id="rId42" Type="http://schemas.openxmlformats.org/officeDocument/2006/relationships/image" Target="../media/image917.png"/><Relationship Id="rId7" Type="http://schemas.openxmlformats.org/officeDocument/2006/relationships/customXml" Target="../ink/ink887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904.png"/><Relationship Id="rId20" Type="http://schemas.openxmlformats.org/officeDocument/2006/relationships/image" Target="../media/image906.png"/><Relationship Id="rId29" Type="http://schemas.openxmlformats.org/officeDocument/2006/relationships/customXml" Target="../ink/ink898.xml"/><Relationship Id="rId41" Type="http://schemas.openxmlformats.org/officeDocument/2006/relationships/customXml" Target="../ink/ink90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9.png"/><Relationship Id="rId11" Type="http://schemas.openxmlformats.org/officeDocument/2006/relationships/customXml" Target="../ink/ink889.xml"/><Relationship Id="rId24" Type="http://schemas.openxmlformats.org/officeDocument/2006/relationships/image" Target="../media/image908.png"/><Relationship Id="rId32" Type="http://schemas.openxmlformats.org/officeDocument/2006/relationships/image" Target="../media/image912.png"/><Relationship Id="rId37" Type="http://schemas.openxmlformats.org/officeDocument/2006/relationships/customXml" Target="../ink/ink902.xml"/><Relationship Id="rId40" Type="http://schemas.openxmlformats.org/officeDocument/2006/relationships/image" Target="../media/image916.png"/><Relationship Id="rId5" Type="http://schemas.openxmlformats.org/officeDocument/2006/relationships/customXml" Target="../ink/ink886.xml"/><Relationship Id="rId15" Type="http://schemas.openxmlformats.org/officeDocument/2006/relationships/customXml" Target="../ink/ink891.xml"/><Relationship Id="rId23" Type="http://schemas.openxmlformats.org/officeDocument/2006/relationships/customXml" Target="../ink/ink895.xml"/><Relationship Id="rId28" Type="http://schemas.openxmlformats.org/officeDocument/2006/relationships/image" Target="../media/image910.png"/><Relationship Id="rId36" Type="http://schemas.openxmlformats.org/officeDocument/2006/relationships/image" Target="../media/image914.png"/><Relationship Id="rId10" Type="http://schemas.openxmlformats.org/officeDocument/2006/relationships/image" Target="../media/image901.png"/><Relationship Id="rId19" Type="http://schemas.openxmlformats.org/officeDocument/2006/relationships/customXml" Target="../ink/ink893.xml"/><Relationship Id="rId31" Type="http://schemas.openxmlformats.org/officeDocument/2006/relationships/customXml" Target="../ink/ink899.xml"/><Relationship Id="rId4" Type="http://schemas.openxmlformats.org/officeDocument/2006/relationships/image" Target="../media/image297.jpeg"/><Relationship Id="rId9" Type="http://schemas.openxmlformats.org/officeDocument/2006/relationships/customXml" Target="../ink/ink888.xml"/><Relationship Id="rId14" Type="http://schemas.openxmlformats.org/officeDocument/2006/relationships/image" Target="../media/image903.png"/><Relationship Id="rId22" Type="http://schemas.openxmlformats.org/officeDocument/2006/relationships/image" Target="../media/image907.png"/><Relationship Id="rId27" Type="http://schemas.openxmlformats.org/officeDocument/2006/relationships/customXml" Target="../ink/ink897.xml"/><Relationship Id="rId30" Type="http://schemas.openxmlformats.org/officeDocument/2006/relationships/image" Target="../media/image911.png"/><Relationship Id="rId35" Type="http://schemas.openxmlformats.org/officeDocument/2006/relationships/customXml" Target="../ink/ink901.xml"/><Relationship Id="rId8" Type="http://schemas.openxmlformats.org/officeDocument/2006/relationships/image" Target="../media/image900.png"/><Relationship Id="rId3" Type="http://schemas.openxmlformats.org/officeDocument/2006/relationships/image" Target="../media/image296.jpg"/><Relationship Id="rId12" Type="http://schemas.openxmlformats.org/officeDocument/2006/relationships/image" Target="../media/image902.png"/><Relationship Id="rId17" Type="http://schemas.openxmlformats.org/officeDocument/2006/relationships/customXml" Target="../ink/ink892.xml"/><Relationship Id="rId25" Type="http://schemas.openxmlformats.org/officeDocument/2006/relationships/customXml" Target="../ink/ink896.xml"/><Relationship Id="rId33" Type="http://schemas.openxmlformats.org/officeDocument/2006/relationships/customXml" Target="../ink/ink900.xml"/><Relationship Id="rId38" Type="http://schemas.openxmlformats.org/officeDocument/2006/relationships/image" Target="../media/image915.png"/></Relationships>
</file>

<file path=ppt/slides/_rels/slide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958.xml"/><Relationship Id="rId21" Type="http://schemas.openxmlformats.org/officeDocument/2006/relationships/customXml" Target="../ink/ink910.xml"/><Relationship Id="rId42" Type="http://schemas.openxmlformats.org/officeDocument/2006/relationships/image" Target="../media/image941.png"/><Relationship Id="rId63" Type="http://schemas.openxmlformats.org/officeDocument/2006/relationships/customXml" Target="../ink/ink931.xml"/><Relationship Id="rId84" Type="http://schemas.openxmlformats.org/officeDocument/2006/relationships/image" Target="../media/image962.png"/><Relationship Id="rId138" Type="http://schemas.openxmlformats.org/officeDocument/2006/relationships/image" Target="../media/image989.png"/><Relationship Id="rId159" Type="http://schemas.openxmlformats.org/officeDocument/2006/relationships/customXml" Target="../ink/ink979.xml"/><Relationship Id="rId170" Type="http://schemas.openxmlformats.org/officeDocument/2006/relationships/image" Target="../media/image1005.png"/><Relationship Id="rId191" Type="http://schemas.openxmlformats.org/officeDocument/2006/relationships/customXml" Target="../ink/ink995.xml"/><Relationship Id="rId205" Type="http://schemas.openxmlformats.org/officeDocument/2006/relationships/customXml" Target="../ink/ink1002.xml"/><Relationship Id="rId107" Type="http://schemas.openxmlformats.org/officeDocument/2006/relationships/customXml" Target="../ink/ink953.xml"/><Relationship Id="rId11" Type="http://schemas.openxmlformats.org/officeDocument/2006/relationships/customXml" Target="../ink/ink905.xml"/><Relationship Id="rId32" Type="http://schemas.openxmlformats.org/officeDocument/2006/relationships/image" Target="../media/image936.png"/><Relationship Id="rId53" Type="http://schemas.openxmlformats.org/officeDocument/2006/relationships/customXml" Target="../ink/ink926.xml"/><Relationship Id="rId74" Type="http://schemas.openxmlformats.org/officeDocument/2006/relationships/image" Target="../media/image957.png"/><Relationship Id="rId128" Type="http://schemas.openxmlformats.org/officeDocument/2006/relationships/image" Target="../media/image984.png"/><Relationship Id="rId149" Type="http://schemas.openxmlformats.org/officeDocument/2006/relationships/customXml" Target="../ink/ink974.xml"/><Relationship Id="rId5" Type="http://schemas.openxmlformats.org/officeDocument/2006/relationships/image" Target="../media/image898.png"/><Relationship Id="rId95" Type="http://schemas.openxmlformats.org/officeDocument/2006/relationships/customXml" Target="../ink/ink947.xml"/><Relationship Id="rId160" Type="http://schemas.openxmlformats.org/officeDocument/2006/relationships/image" Target="../media/image1000.png"/><Relationship Id="rId181" Type="http://schemas.openxmlformats.org/officeDocument/2006/relationships/customXml" Target="../ink/ink990.xml"/><Relationship Id="rId22" Type="http://schemas.openxmlformats.org/officeDocument/2006/relationships/image" Target="../media/image931.png"/><Relationship Id="rId43" Type="http://schemas.openxmlformats.org/officeDocument/2006/relationships/customXml" Target="../ink/ink921.xml"/><Relationship Id="rId64" Type="http://schemas.openxmlformats.org/officeDocument/2006/relationships/image" Target="../media/image952.png"/><Relationship Id="rId118" Type="http://schemas.openxmlformats.org/officeDocument/2006/relationships/image" Target="../media/image979.png"/><Relationship Id="rId139" Type="http://schemas.openxmlformats.org/officeDocument/2006/relationships/customXml" Target="../ink/ink969.xml"/><Relationship Id="rId85" Type="http://schemas.openxmlformats.org/officeDocument/2006/relationships/customXml" Target="../ink/ink942.xml"/><Relationship Id="rId150" Type="http://schemas.openxmlformats.org/officeDocument/2006/relationships/image" Target="../media/image995.png"/><Relationship Id="rId171" Type="http://schemas.openxmlformats.org/officeDocument/2006/relationships/customXml" Target="../ink/ink985.xml"/><Relationship Id="rId192" Type="http://schemas.openxmlformats.org/officeDocument/2006/relationships/image" Target="../media/image1016.png"/><Relationship Id="rId206" Type="http://schemas.openxmlformats.org/officeDocument/2006/relationships/image" Target="../media/image1023.png"/><Relationship Id="rId12" Type="http://schemas.openxmlformats.org/officeDocument/2006/relationships/image" Target="../media/image926.png"/><Relationship Id="rId33" Type="http://schemas.openxmlformats.org/officeDocument/2006/relationships/customXml" Target="../ink/ink916.xml"/><Relationship Id="rId108" Type="http://schemas.openxmlformats.org/officeDocument/2006/relationships/image" Target="../media/image974.png"/><Relationship Id="rId129" Type="http://schemas.openxmlformats.org/officeDocument/2006/relationships/customXml" Target="../ink/ink964.xml"/><Relationship Id="rId54" Type="http://schemas.openxmlformats.org/officeDocument/2006/relationships/image" Target="../media/image947.png"/><Relationship Id="rId75" Type="http://schemas.openxmlformats.org/officeDocument/2006/relationships/customXml" Target="../ink/ink937.xml"/><Relationship Id="rId96" Type="http://schemas.openxmlformats.org/officeDocument/2006/relationships/image" Target="../media/image968.png"/><Relationship Id="rId140" Type="http://schemas.openxmlformats.org/officeDocument/2006/relationships/image" Target="../media/image990.png"/><Relationship Id="rId161" Type="http://schemas.openxmlformats.org/officeDocument/2006/relationships/customXml" Target="../ink/ink980.xml"/><Relationship Id="rId182" Type="http://schemas.openxmlformats.org/officeDocument/2006/relationships/image" Target="../media/image1011.png"/><Relationship Id="rId6" Type="http://schemas.openxmlformats.org/officeDocument/2006/relationships/image" Target="../media/image918.png"/><Relationship Id="rId23" Type="http://schemas.openxmlformats.org/officeDocument/2006/relationships/customXml" Target="../ink/ink911.xml"/><Relationship Id="rId119" Type="http://schemas.openxmlformats.org/officeDocument/2006/relationships/customXml" Target="../ink/ink959.xml"/><Relationship Id="rId44" Type="http://schemas.openxmlformats.org/officeDocument/2006/relationships/image" Target="../media/image942.png"/><Relationship Id="rId65" Type="http://schemas.openxmlformats.org/officeDocument/2006/relationships/customXml" Target="../ink/ink932.xml"/><Relationship Id="rId86" Type="http://schemas.openxmlformats.org/officeDocument/2006/relationships/image" Target="../media/image963.png"/><Relationship Id="rId130" Type="http://schemas.openxmlformats.org/officeDocument/2006/relationships/image" Target="../media/image985.png"/><Relationship Id="rId151" Type="http://schemas.openxmlformats.org/officeDocument/2006/relationships/customXml" Target="../ink/ink975.xml"/><Relationship Id="rId172" Type="http://schemas.openxmlformats.org/officeDocument/2006/relationships/image" Target="../media/image1006.png"/><Relationship Id="rId193" Type="http://schemas.openxmlformats.org/officeDocument/2006/relationships/customXml" Target="../ink/ink996.xml"/><Relationship Id="rId207" Type="http://schemas.openxmlformats.org/officeDocument/2006/relationships/customXml" Target="../ink/ink1003.xml"/><Relationship Id="rId13" Type="http://schemas.openxmlformats.org/officeDocument/2006/relationships/customXml" Target="../ink/ink906.xml"/><Relationship Id="rId109" Type="http://schemas.openxmlformats.org/officeDocument/2006/relationships/customXml" Target="../ink/ink954.xml"/><Relationship Id="rId34" Type="http://schemas.openxmlformats.org/officeDocument/2006/relationships/image" Target="../media/image937.png"/><Relationship Id="rId55" Type="http://schemas.openxmlformats.org/officeDocument/2006/relationships/customXml" Target="../ink/ink927.xml"/><Relationship Id="rId76" Type="http://schemas.openxmlformats.org/officeDocument/2006/relationships/image" Target="../media/image958.png"/><Relationship Id="rId97" Type="http://schemas.openxmlformats.org/officeDocument/2006/relationships/customXml" Target="../ink/ink948.xml"/><Relationship Id="rId120" Type="http://schemas.openxmlformats.org/officeDocument/2006/relationships/image" Target="../media/image980.png"/><Relationship Id="rId141" Type="http://schemas.openxmlformats.org/officeDocument/2006/relationships/customXml" Target="../ink/ink970.xml"/><Relationship Id="rId7" Type="http://schemas.openxmlformats.org/officeDocument/2006/relationships/image" Target="../media/image919.png"/><Relationship Id="rId162" Type="http://schemas.openxmlformats.org/officeDocument/2006/relationships/image" Target="../media/image1001.png"/><Relationship Id="rId183" Type="http://schemas.openxmlformats.org/officeDocument/2006/relationships/customXml" Target="../ink/ink991.xml"/><Relationship Id="rId24" Type="http://schemas.openxmlformats.org/officeDocument/2006/relationships/image" Target="../media/image932.png"/><Relationship Id="rId45" Type="http://schemas.openxmlformats.org/officeDocument/2006/relationships/customXml" Target="../ink/ink922.xml"/><Relationship Id="rId66" Type="http://schemas.openxmlformats.org/officeDocument/2006/relationships/image" Target="../media/image953.png"/><Relationship Id="rId87" Type="http://schemas.openxmlformats.org/officeDocument/2006/relationships/customXml" Target="../ink/ink943.xml"/><Relationship Id="rId110" Type="http://schemas.openxmlformats.org/officeDocument/2006/relationships/image" Target="../media/image975.png"/><Relationship Id="rId131" Type="http://schemas.openxmlformats.org/officeDocument/2006/relationships/customXml" Target="../ink/ink965.xml"/><Relationship Id="rId61" Type="http://schemas.openxmlformats.org/officeDocument/2006/relationships/customXml" Target="../ink/ink930.xml"/><Relationship Id="rId82" Type="http://schemas.openxmlformats.org/officeDocument/2006/relationships/image" Target="../media/image961.png"/><Relationship Id="rId152" Type="http://schemas.openxmlformats.org/officeDocument/2006/relationships/image" Target="../media/image996.png"/><Relationship Id="rId173" Type="http://schemas.openxmlformats.org/officeDocument/2006/relationships/customXml" Target="../ink/ink986.xml"/><Relationship Id="rId194" Type="http://schemas.openxmlformats.org/officeDocument/2006/relationships/image" Target="../media/image1017.png"/><Relationship Id="rId199" Type="http://schemas.openxmlformats.org/officeDocument/2006/relationships/customXml" Target="../ink/ink999.xml"/><Relationship Id="rId203" Type="http://schemas.openxmlformats.org/officeDocument/2006/relationships/customXml" Target="../ink/ink1001.xml"/><Relationship Id="rId208" Type="http://schemas.openxmlformats.org/officeDocument/2006/relationships/image" Target="../media/image1024.png"/><Relationship Id="rId19" Type="http://schemas.openxmlformats.org/officeDocument/2006/relationships/customXml" Target="../ink/ink909.xml"/><Relationship Id="rId14" Type="http://schemas.openxmlformats.org/officeDocument/2006/relationships/image" Target="../media/image927.png"/><Relationship Id="rId30" Type="http://schemas.openxmlformats.org/officeDocument/2006/relationships/image" Target="../media/image935.png"/><Relationship Id="rId35" Type="http://schemas.openxmlformats.org/officeDocument/2006/relationships/customXml" Target="../ink/ink917.xml"/><Relationship Id="rId56" Type="http://schemas.openxmlformats.org/officeDocument/2006/relationships/image" Target="../media/image948.png"/><Relationship Id="rId77" Type="http://schemas.openxmlformats.org/officeDocument/2006/relationships/customXml" Target="../ink/ink938.xml"/><Relationship Id="rId100" Type="http://schemas.openxmlformats.org/officeDocument/2006/relationships/image" Target="../media/image970.png"/><Relationship Id="rId105" Type="http://schemas.openxmlformats.org/officeDocument/2006/relationships/customXml" Target="../ink/ink952.xml"/><Relationship Id="rId126" Type="http://schemas.openxmlformats.org/officeDocument/2006/relationships/image" Target="../media/image983.png"/><Relationship Id="rId147" Type="http://schemas.openxmlformats.org/officeDocument/2006/relationships/customXml" Target="../ink/ink973.xml"/><Relationship Id="rId168" Type="http://schemas.openxmlformats.org/officeDocument/2006/relationships/image" Target="../media/image1004.png"/><Relationship Id="rId8" Type="http://schemas.openxmlformats.org/officeDocument/2006/relationships/oleObject" Target="../embeddings/oleObject8.bin"/><Relationship Id="rId51" Type="http://schemas.openxmlformats.org/officeDocument/2006/relationships/customXml" Target="../ink/ink925.xml"/><Relationship Id="rId72" Type="http://schemas.openxmlformats.org/officeDocument/2006/relationships/image" Target="../media/image956.png"/><Relationship Id="rId93" Type="http://schemas.openxmlformats.org/officeDocument/2006/relationships/customXml" Target="../ink/ink946.xml"/><Relationship Id="rId98" Type="http://schemas.openxmlformats.org/officeDocument/2006/relationships/image" Target="../media/image969.png"/><Relationship Id="rId121" Type="http://schemas.openxmlformats.org/officeDocument/2006/relationships/customXml" Target="../ink/ink960.xml"/><Relationship Id="rId142" Type="http://schemas.openxmlformats.org/officeDocument/2006/relationships/image" Target="../media/image991.png"/><Relationship Id="rId163" Type="http://schemas.openxmlformats.org/officeDocument/2006/relationships/customXml" Target="../ink/ink981.xml"/><Relationship Id="rId184" Type="http://schemas.openxmlformats.org/officeDocument/2006/relationships/image" Target="../media/image1012.png"/><Relationship Id="rId189" Type="http://schemas.openxmlformats.org/officeDocument/2006/relationships/customXml" Target="../ink/ink994.xml"/><Relationship Id="rId3" Type="http://schemas.openxmlformats.org/officeDocument/2006/relationships/image" Target="../media/image731.png"/><Relationship Id="rId25" Type="http://schemas.openxmlformats.org/officeDocument/2006/relationships/customXml" Target="../ink/ink912.xml"/><Relationship Id="rId46" Type="http://schemas.openxmlformats.org/officeDocument/2006/relationships/image" Target="../media/image943.png"/><Relationship Id="rId67" Type="http://schemas.openxmlformats.org/officeDocument/2006/relationships/customXml" Target="../ink/ink933.xml"/><Relationship Id="rId116" Type="http://schemas.openxmlformats.org/officeDocument/2006/relationships/image" Target="../media/image978.png"/><Relationship Id="rId137" Type="http://schemas.openxmlformats.org/officeDocument/2006/relationships/customXml" Target="../ink/ink968.xml"/><Relationship Id="rId158" Type="http://schemas.openxmlformats.org/officeDocument/2006/relationships/image" Target="../media/image999.png"/><Relationship Id="rId20" Type="http://schemas.openxmlformats.org/officeDocument/2006/relationships/image" Target="../media/image930.png"/><Relationship Id="rId41" Type="http://schemas.openxmlformats.org/officeDocument/2006/relationships/customXml" Target="../ink/ink920.xml"/><Relationship Id="rId62" Type="http://schemas.openxmlformats.org/officeDocument/2006/relationships/image" Target="../media/image951.png"/><Relationship Id="rId83" Type="http://schemas.openxmlformats.org/officeDocument/2006/relationships/customXml" Target="../ink/ink941.xml"/><Relationship Id="rId88" Type="http://schemas.openxmlformats.org/officeDocument/2006/relationships/image" Target="../media/image964.png"/><Relationship Id="rId111" Type="http://schemas.openxmlformats.org/officeDocument/2006/relationships/customXml" Target="../ink/ink955.xml"/><Relationship Id="rId132" Type="http://schemas.openxmlformats.org/officeDocument/2006/relationships/image" Target="../media/image986.png"/><Relationship Id="rId153" Type="http://schemas.openxmlformats.org/officeDocument/2006/relationships/customXml" Target="../ink/ink976.xml"/><Relationship Id="rId174" Type="http://schemas.openxmlformats.org/officeDocument/2006/relationships/image" Target="../media/image1007.png"/><Relationship Id="rId179" Type="http://schemas.openxmlformats.org/officeDocument/2006/relationships/customXml" Target="../ink/ink989.xml"/><Relationship Id="rId195" Type="http://schemas.openxmlformats.org/officeDocument/2006/relationships/customXml" Target="../ink/ink997.xml"/><Relationship Id="rId209" Type="http://schemas.openxmlformats.org/officeDocument/2006/relationships/customXml" Target="../ink/ink1004.xml"/><Relationship Id="rId190" Type="http://schemas.openxmlformats.org/officeDocument/2006/relationships/image" Target="../media/image1015.png"/><Relationship Id="rId204" Type="http://schemas.openxmlformats.org/officeDocument/2006/relationships/image" Target="../media/image1022.png"/><Relationship Id="rId15" Type="http://schemas.openxmlformats.org/officeDocument/2006/relationships/customXml" Target="../ink/ink907.xml"/><Relationship Id="rId36" Type="http://schemas.openxmlformats.org/officeDocument/2006/relationships/image" Target="../media/image938.png"/><Relationship Id="rId57" Type="http://schemas.openxmlformats.org/officeDocument/2006/relationships/customXml" Target="../ink/ink928.xml"/><Relationship Id="rId106" Type="http://schemas.openxmlformats.org/officeDocument/2006/relationships/image" Target="../media/image973.png"/><Relationship Id="rId127" Type="http://schemas.openxmlformats.org/officeDocument/2006/relationships/customXml" Target="../ink/ink963.xml"/><Relationship Id="rId10" Type="http://schemas.openxmlformats.org/officeDocument/2006/relationships/image" Target="../media/image921.png"/><Relationship Id="rId31" Type="http://schemas.openxmlformats.org/officeDocument/2006/relationships/customXml" Target="../ink/ink915.xml"/><Relationship Id="rId52" Type="http://schemas.openxmlformats.org/officeDocument/2006/relationships/image" Target="../media/image946.png"/><Relationship Id="rId73" Type="http://schemas.openxmlformats.org/officeDocument/2006/relationships/customXml" Target="../ink/ink936.xml"/><Relationship Id="rId78" Type="http://schemas.openxmlformats.org/officeDocument/2006/relationships/image" Target="../media/image959.png"/><Relationship Id="rId94" Type="http://schemas.openxmlformats.org/officeDocument/2006/relationships/image" Target="../media/image967.png"/><Relationship Id="rId99" Type="http://schemas.openxmlformats.org/officeDocument/2006/relationships/customXml" Target="../ink/ink949.xml"/><Relationship Id="rId101" Type="http://schemas.openxmlformats.org/officeDocument/2006/relationships/customXml" Target="../ink/ink950.xml"/><Relationship Id="rId122" Type="http://schemas.openxmlformats.org/officeDocument/2006/relationships/image" Target="../media/image981.png"/><Relationship Id="rId143" Type="http://schemas.openxmlformats.org/officeDocument/2006/relationships/customXml" Target="../ink/ink971.xml"/><Relationship Id="rId148" Type="http://schemas.openxmlformats.org/officeDocument/2006/relationships/image" Target="../media/image994.png"/><Relationship Id="rId164" Type="http://schemas.openxmlformats.org/officeDocument/2006/relationships/image" Target="../media/image1002.png"/><Relationship Id="rId169" Type="http://schemas.openxmlformats.org/officeDocument/2006/relationships/customXml" Target="../ink/ink984.xml"/><Relationship Id="rId185" Type="http://schemas.openxmlformats.org/officeDocument/2006/relationships/customXml" Target="../ink/ink992.xml"/><Relationship Id="rId4" Type="http://schemas.openxmlformats.org/officeDocument/2006/relationships/image" Target="../media/image897.png"/><Relationship Id="rId9" Type="http://schemas.openxmlformats.org/officeDocument/2006/relationships/image" Target="../media/image920.emf"/><Relationship Id="rId180" Type="http://schemas.openxmlformats.org/officeDocument/2006/relationships/image" Target="../media/image1010.png"/><Relationship Id="rId210" Type="http://schemas.openxmlformats.org/officeDocument/2006/relationships/image" Target="../media/image1025.png"/><Relationship Id="rId26" Type="http://schemas.openxmlformats.org/officeDocument/2006/relationships/image" Target="../media/image933.png"/><Relationship Id="rId47" Type="http://schemas.openxmlformats.org/officeDocument/2006/relationships/customXml" Target="../ink/ink923.xml"/><Relationship Id="rId68" Type="http://schemas.openxmlformats.org/officeDocument/2006/relationships/image" Target="../media/image954.png"/><Relationship Id="rId89" Type="http://schemas.openxmlformats.org/officeDocument/2006/relationships/customXml" Target="../ink/ink944.xml"/><Relationship Id="rId112" Type="http://schemas.openxmlformats.org/officeDocument/2006/relationships/image" Target="../media/image976.png"/><Relationship Id="rId133" Type="http://schemas.openxmlformats.org/officeDocument/2006/relationships/customXml" Target="../ink/ink966.xml"/><Relationship Id="rId154" Type="http://schemas.openxmlformats.org/officeDocument/2006/relationships/image" Target="../media/image997.png"/><Relationship Id="rId175" Type="http://schemas.openxmlformats.org/officeDocument/2006/relationships/customXml" Target="../ink/ink987.xml"/><Relationship Id="rId196" Type="http://schemas.openxmlformats.org/officeDocument/2006/relationships/image" Target="../media/image1018.png"/><Relationship Id="rId200" Type="http://schemas.openxmlformats.org/officeDocument/2006/relationships/image" Target="../media/image1020.png"/><Relationship Id="rId16" Type="http://schemas.openxmlformats.org/officeDocument/2006/relationships/image" Target="../media/image928.png"/><Relationship Id="rId37" Type="http://schemas.openxmlformats.org/officeDocument/2006/relationships/customXml" Target="../ink/ink918.xml"/><Relationship Id="rId58" Type="http://schemas.openxmlformats.org/officeDocument/2006/relationships/image" Target="../media/image949.png"/><Relationship Id="rId79" Type="http://schemas.openxmlformats.org/officeDocument/2006/relationships/customXml" Target="../ink/ink939.xml"/><Relationship Id="rId102" Type="http://schemas.openxmlformats.org/officeDocument/2006/relationships/image" Target="../media/image971.png"/><Relationship Id="rId123" Type="http://schemas.openxmlformats.org/officeDocument/2006/relationships/customXml" Target="../ink/ink961.xml"/><Relationship Id="rId144" Type="http://schemas.openxmlformats.org/officeDocument/2006/relationships/image" Target="../media/image992.png"/><Relationship Id="rId90" Type="http://schemas.openxmlformats.org/officeDocument/2006/relationships/image" Target="../media/image965.png"/><Relationship Id="rId165" Type="http://schemas.openxmlformats.org/officeDocument/2006/relationships/customXml" Target="../ink/ink982.xml"/><Relationship Id="rId186" Type="http://schemas.openxmlformats.org/officeDocument/2006/relationships/image" Target="../media/image1013.png"/><Relationship Id="rId211" Type="http://schemas.openxmlformats.org/officeDocument/2006/relationships/customXml" Target="../ink/ink1005.xml"/><Relationship Id="rId27" Type="http://schemas.openxmlformats.org/officeDocument/2006/relationships/customXml" Target="../ink/ink913.xml"/><Relationship Id="rId48" Type="http://schemas.openxmlformats.org/officeDocument/2006/relationships/image" Target="../media/image944.png"/><Relationship Id="rId69" Type="http://schemas.openxmlformats.org/officeDocument/2006/relationships/customXml" Target="../ink/ink934.xml"/><Relationship Id="rId113" Type="http://schemas.openxmlformats.org/officeDocument/2006/relationships/customXml" Target="../ink/ink956.xml"/><Relationship Id="rId134" Type="http://schemas.openxmlformats.org/officeDocument/2006/relationships/image" Target="../media/image987.png"/><Relationship Id="rId80" Type="http://schemas.openxmlformats.org/officeDocument/2006/relationships/image" Target="../media/image960.png"/><Relationship Id="rId155" Type="http://schemas.openxmlformats.org/officeDocument/2006/relationships/customXml" Target="../ink/ink977.xml"/><Relationship Id="rId176" Type="http://schemas.openxmlformats.org/officeDocument/2006/relationships/image" Target="../media/image1008.png"/><Relationship Id="rId197" Type="http://schemas.openxmlformats.org/officeDocument/2006/relationships/customXml" Target="../ink/ink998.xml"/><Relationship Id="rId201" Type="http://schemas.openxmlformats.org/officeDocument/2006/relationships/customXml" Target="../ink/ink1000.xml"/><Relationship Id="rId17" Type="http://schemas.openxmlformats.org/officeDocument/2006/relationships/customXml" Target="../ink/ink908.xml"/><Relationship Id="rId38" Type="http://schemas.openxmlformats.org/officeDocument/2006/relationships/image" Target="../media/image939.png"/><Relationship Id="rId59" Type="http://schemas.openxmlformats.org/officeDocument/2006/relationships/customXml" Target="../ink/ink929.xml"/><Relationship Id="rId103" Type="http://schemas.openxmlformats.org/officeDocument/2006/relationships/customXml" Target="../ink/ink951.xml"/><Relationship Id="rId124" Type="http://schemas.openxmlformats.org/officeDocument/2006/relationships/image" Target="../media/image982.png"/><Relationship Id="rId70" Type="http://schemas.openxmlformats.org/officeDocument/2006/relationships/image" Target="../media/image955.png"/><Relationship Id="rId91" Type="http://schemas.openxmlformats.org/officeDocument/2006/relationships/customXml" Target="../ink/ink945.xml"/><Relationship Id="rId145" Type="http://schemas.openxmlformats.org/officeDocument/2006/relationships/customXml" Target="../ink/ink972.xml"/><Relationship Id="rId166" Type="http://schemas.openxmlformats.org/officeDocument/2006/relationships/image" Target="../media/image1003.png"/><Relationship Id="rId187" Type="http://schemas.openxmlformats.org/officeDocument/2006/relationships/customXml" Target="../ink/ink993.xml"/><Relationship Id="rId1" Type="http://schemas.openxmlformats.org/officeDocument/2006/relationships/slideLayout" Target="../slideLayouts/slideLayout7.xml"/><Relationship Id="rId212" Type="http://schemas.openxmlformats.org/officeDocument/2006/relationships/image" Target="../media/image1026.png"/><Relationship Id="rId28" Type="http://schemas.openxmlformats.org/officeDocument/2006/relationships/image" Target="../media/image934.png"/><Relationship Id="rId49" Type="http://schemas.openxmlformats.org/officeDocument/2006/relationships/customXml" Target="../ink/ink924.xml"/><Relationship Id="rId114" Type="http://schemas.openxmlformats.org/officeDocument/2006/relationships/image" Target="../media/image977.png"/><Relationship Id="rId60" Type="http://schemas.openxmlformats.org/officeDocument/2006/relationships/image" Target="../media/image950.png"/><Relationship Id="rId81" Type="http://schemas.openxmlformats.org/officeDocument/2006/relationships/customXml" Target="../ink/ink940.xml"/><Relationship Id="rId135" Type="http://schemas.openxmlformats.org/officeDocument/2006/relationships/customXml" Target="../ink/ink967.xml"/><Relationship Id="rId156" Type="http://schemas.openxmlformats.org/officeDocument/2006/relationships/image" Target="../media/image998.png"/><Relationship Id="rId177" Type="http://schemas.openxmlformats.org/officeDocument/2006/relationships/customXml" Target="../ink/ink988.xml"/><Relationship Id="rId198" Type="http://schemas.openxmlformats.org/officeDocument/2006/relationships/image" Target="../media/image1019.png"/><Relationship Id="rId202" Type="http://schemas.openxmlformats.org/officeDocument/2006/relationships/image" Target="../media/image1021.png"/><Relationship Id="rId18" Type="http://schemas.openxmlformats.org/officeDocument/2006/relationships/image" Target="../media/image929.png"/><Relationship Id="rId39" Type="http://schemas.openxmlformats.org/officeDocument/2006/relationships/customXml" Target="../ink/ink919.xml"/><Relationship Id="rId50" Type="http://schemas.openxmlformats.org/officeDocument/2006/relationships/image" Target="../media/image945.png"/><Relationship Id="rId104" Type="http://schemas.openxmlformats.org/officeDocument/2006/relationships/image" Target="../media/image972.png"/><Relationship Id="rId125" Type="http://schemas.openxmlformats.org/officeDocument/2006/relationships/customXml" Target="../ink/ink962.xml"/><Relationship Id="rId146" Type="http://schemas.openxmlformats.org/officeDocument/2006/relationships/image" Target="../media/image993.png"/><Relationship Id="rId167" Type="http://schemas.openxmlformats.org/officeDocument/2006/relationships/customXml" Target="../ink/ink983.xml"/><Relationship Id="rId188" Type="http://schemas.openxmlformats.org/officeDocument/2006/relationships/image" Target="../media/image1014.png"/><Relationship Id="rId71" Type="http://schemas.openxmlformats.org/officeDocument/2006/relationships/customXml" Target="../ink/ink935.xml"/><Relationship Id="rId92" Type="http://schemas.openxmlformats.org/officeDocument/2006/relationships/image" Target="../media/image966.png"/><Relationship Id="rId2" Type="http://schemas.openxmlformats.org/officeDocument/2006/relationships/image" Target="../media/image622.png"/><Relationship Id="rId29" Type="http://schemas.openxmlformats.org/officeDocument/2006/relationships/customXml" Target="../ink/ink914.xml"/><Relationship Id="rId40" Type="http://schemas.openxmlformats.org/officeDocument/2006/relationships/image" Target="../media/image940.png"/><Relationship Id="rId115" Type="http://schemas.openxmlformats.org/officeDocument/2006/relationships/customXml" Target="../ink/ink957.xml"/><Relationship Id="rId136" Type="http://schemas.openxmlformats.org/officeDocument/2006/relationships/image" Target="../media/image988.png"/><Relationship Id="rId157" Type="http://schemas.openxmlformats.org/officeDocument/2006/relationships/customXml" Target="../ink/ink978.xml"/><Relationship Id="rId178" Type="http://schemas.openxmlformats.org/officeDocument/2006/relationships/image" Target="../media/image1009.png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039.png"/><Relationship Id="rId21" Type="http://schemas.openxmlformats.org/officeDocument/2006/relationships/customXml" Target="../ink/ink1015.xml"/><Relationship Id="rId42" Type="http://schemas.openxmlformats.org/officeDocument/2006/relationships/image" Target="../media/image1047.png"/><Relationship Id="rId47" Type="http://schemas.openxmlformats.org/officeDocument/2006/relationships/customXml" Target="../ink/ink1028.xml"/><Relationship Id="rId63" Type="http://schemas.openxmlformats.org/officeDocument/2006/relationships/customXml" Target="../ink/ink1036.xml"/><Relationship Id="rId68" Type="http://schemas.openxmlformats.org/officeDocument/2006/relationships/image" Target="../media/image1060.png"/><Relationship Id="rId84" Type="http://schemas.openxmlformats.org/officeDocument/2006/relationships/image" Target="../media/image1068.png"/><Relationship Id="rId89" Type="http://schemas.openxmlformats.org/officeDocument/2006/relationships/customXml" Target="../ink/ink1049.xml"/><Relationship Id="rId16" Type="http://schemas.openxmlformats.org/officeDocument/2006/relationships/image" Target="../media/image1034.png"/><Relationship Id="rId11" Type="http://schemas.openxmlformats.org/officeDocument/2006/relationships/customXml" Target="../ink/ink1010.xml"/><Relationship Id="rId32" Type="http://schemas.openxmlformats.org/officeDocument/2006/relationships/image" Target="../media/image1042.png"/><Relationship Id="rId37" Type="http://schemas.openxmlformats.org/officeDocument/2006/relationships/customXml" Target="../ink/ink1023.xml"/><Relationship Id="rId53" Type="http://schemas.openxmlformats.org/officeDocument/2006/relationships/customXml" Target="../ink/ink1031.xml"/><Relationship Id="rId58" Type="http://schemas.openxmlformats.org/officeDocument/2006/relationships/image" Target="../media/image1055.png"/><Relationship Id="rId74" Type="http://schemas.openxmlformats.org/officeDocument/2006/relationships/image" Target="../media/image1063.png"/><Relationship Id="rId79" Type="http://schemas.openxmlformats.org/officeDocument/2006/relationships/customXml" Target="../ink/ink1044.xml"/><Relationship Id="rId5" Type="http://schemas.openxmlformats.org/officeDocument/2006/relationships/customXml" Target="../ink/ink1007.xml"/><Relationship Id="rId90" Type="http://schemas.openxmlformats.org/officeDocument/2006/relationships/image" Target="../media/image1071.png"/><Relationship Id="rId95" Type="http://schemas.openxmlformats.org/officeDocument/2006/relationships/customXml" Target="../ink/ink1052.xml"/><Relationship Id="rId22" Type="http://schemas.openxmlformats.org/officeDocument/2006/relationships/image" Target="../media/image1037.png"/><Relationship Id="rId27" Type="http://schemas.openxmlformats.org/officeDocument/2006/relationships/customXml" Target="../ink/ink1018.xml"/><Relationship Id="rId43" Type="http://schemas.openxmlformats.org/officeDocument/2006/relationships/customXml" Target="../ink/ink1026.xml"/><Relationship Id="rId48" Type="http://schemas.openxmlformats.org/officeDocument/2006/relationships/image" Target="../media/image1050.png"/><Relationship Id="rId64" Type="http://schemas.openxmlformats.org/officeDocument/2006/relationships/image" Target="../media/image1058.png"/><Relationship Id="rId69" Type="http://schemas.openxmlformats.org/officeDocument/2006/relationships/customXml" Target="../ink/ink1039.xml"/><Relationship Id="rId8" Type="http://schemas.openxmlformats.org/officeDocument/2006/relationships/image" Target="../media/image1030.png"/><Relationship Id="rId51" Type="http://schemas.openxmlformats.org/officeDocument/2006/relationships/customXml" Target="../ink/ink1030.xml"/><Relationship Id="rId72" Type="http://schemas.openxmlformats.org/officeDocument/2006/relationships/image" Target="../media/image1062.png"/><Relationship Id="rId80" Type="http://schemas.openxmlformats.org/officeDocument/2006/relationships/image" Target="../media/image1066.png"/><Relationship Id="rId85" Type="http://schemas.openxmlformats.org/officeDocument/2006/relationships/customXml" Target="../ink/ink1047.xml"/><Relationship Id="rId93" Type="http://schemas.openxmlformats.org/officeDocument/2006/relationships/customXml" Target="../ink/ink1051.xml"/><Relationship Id="rId3" Type="http://schemas.openxmlformats.org/officeDocument/2006/relationships/customXml" Target="../ink/ink1006.xml"/><Relationship Id="rId12" Type="http://schemas.openxmlformats.org/officeDocument/2006/relationships/image" Target="../media/image1032.png"/><Relationship Id="rId17" Type="http://schemas.openxmlformats.org/officeDocument/2006/relationships/customXml" Target="../ink/ink1013.xml"/><Relationship Id="rId25" Type="http://schemas.openxmlformats.org/officeDocument/2006/relationships/customXml" Target="../ink/ink1017.xml"/><Relationship Id="rId33" Type="http://schemas.openxmlformats.org/officeDocument/2006/relationships/customXml" Target="../ink/ink1021.xml"/><Relationship Id="rId38" Type="http://schemas.openxmlformats.org/officeDocument/2006/relationships/image" Target="../media/image1045.png"/><Relationship Id="rId46" Type="http://schemas.openxmlformats.org/officeDocument/2006/relationships/image" Target="../media/image1049.png"/><Relationship Id="rId59" Type="http://schemas.openxmlformats.org/officeDocument/2006/relationships/customXml" Target="../ink/ink1034.xml"/><Relationship Id="rId67" Type="http://schemas.openxmlformats.org/officeDocument/2006/relationships/customXml" Target="../ink/ink1038.xml"/><Relationship Id="rId20" Type="http://schemas.openxmlformats.org/officeDocument/2006/relationships/image" Target="../media/image1036.png"/><Relationship Id="rId41" Type="http://schemas.openxmlformats.org/officeDocument/2006/relationships/customXml" Target="../ink/ink1025.xml"/><Relationship Id="rId54" Type="http://schemas.openxmlformats.org/officeDocument/2006/relationships/image" Target="../media/image1053.png"/><Relationship Id="rId62" Type="http://schemas.openxmlformats.org/officeDocument/2006/relationships/image" Target="../media/image1057.png"/><Relationship Id="rId70" Type="http://schemas.openxmlformats.org/officeDocument/2006/relationships/image" Target="../media/image1061.png"/><Relationship Id="rId75" Type="http://schemas.openxmlformats.org/officeDocument/2006/relationships/customXml" Target="../ink/ink1042.xml"/><Relationship Id="rId83" Type="http://schemas.openxmlformats.org/officeDocument/2006/relationships/customXml" Target="../ink/ink1046.xml"/><Relationship Id="rId88" Type="http://schemas.openxmlformats.org/officeDocument/2006/relationships/image" Target="../media/image1070.png"/><Relationship Id="rId91" Type="http://schemas.openxmlformats.org/officeDocument/2006/relationships/customXml" Target="../ink/ink1050.xml"/><Relationship Id="rId96" Type="http://schemas.openxmlformats.org/officeDocument/2006/relationships/image" Target="../media/image10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9.png"/><Relationship Id="rId15" Type="http://schemas.openxmlformats.org/officeDocument/2006/relationships/customXml" Target="../ink/ink1012.xml"/><Relationship Id="rId23" Type="http://schemas.openxmlformats.org/officeDocument/2006/relationships/customXml" Target="../ink/ink1016.xml"/><Relationship Id="rId28" Type="http://schemas.openxmlformats.org/officeDocument/2006/relationships/image" Target="../media/image1040.png"/><Relationship Id="rId36" Type="http://schemas.openxmlformats.org/officeDocument/2006/relationships/image" Target="../media/image1044.png"/><Relationship Id="rId49" Type="http://schemas.openxmlformats.org/officeDocument/2006/relationships/customXml" Target="../ink/ink1029.xml"/><Relationship Id="rId57" Type="http://schemas.openxmlformats.org/officeDocument/2006/relationships/customXml" Target="../ink/ink1033.xml"/><Relationship Id="rId10" Type="http://schemas.openxmlformats.org/officeDocument/2006/relationships/image" Target="../media/image1031.png"/><Relationship Id="rId31" Type="http://schemas.openxmlformats.org/officeDocument/2006/relationships/customXml" Target="../ink/ink1020.xml"/><Relationship Id="rId44" Type="http://schemas.openxmlformats.org/officeDocument/2006/relationships/image" Target="../media/image1048.png"/><Relationship Id="rId52" Type="http://schemas.openxmlformats.org/officeDocument/2006/relationships/image" Target="../media/image1052.png"/><Relationship Id="rId60" Type="http://schemas.openxmlformats.org/officeDocument/2006/relationships/image" Target="../media/image1056.png"/><Relationship Id="rId65" Type="http://schemas.openxmlformats.org/officeDocument/2006/relationships/customXml" Target="../ink/ink1037.xml"/><Relationship Id="rId73" Type="http://schemas.openxmlformats.org/officeDocument/2006/relationships/customXml" Target="../ink/ink1041.xml"/><Relationship Id="rId78" Type="http://schemas.openxmlformats.org/officeDocument/2006/relationships/image" Target="../media/image1065.png"/><Relationship Id="rId81" Type="http://schemas.openxmlformats.org/officeDocument/2006/relationships/customXml" Target="../ink/ink1045.xml"/><Relationship Id="rId86" Type="http://schemas.openxmlformats.org/officeDocument/2006/relationships/image" Target="../media/image1069.png"/><Relationship Id="rId94" Type="http://schemas.openxmlformats.org/officeDocument/2006/relationships/image" Target="../media/image1073.png"/><Relationship Id="rId4" Type="http://schemas.openxmlformats.org/officeDocument/2006/relationships/image" Target="../media/image1028.png"/><Relationship Id="rId9" Type="http://schemas.openxmlformats.org/officeDocument/2006/relationships/customXml" Target="../ink/ink1009.xml"/><Relationship Id="rId13" Type="http://schemas.openxmlformats.org/officeDocument/2006/relationships/customXml" Target="../ink/ink1011.xml"/><Relationship Id="rId18" Type="http://schemas.openxmlformats.org/officeDocument/2006/relationships/image" Target="../media/image1035.png"/><Relationship Id="rId39" Type="http://schemas.openxmlformats.org/officeDocument/2006/relationships/customXml" Target="../ink/ink1024.xml"/><Relationship Id="rId34" Type="http://schemas.openxmlformats.org/officeDocument/2006/relationships/image" Target="../media/image1043.png"/><Relationship Id="rId50" Type="http://schemas.openxmlformats.org/officeDocument/2006/relationships/image" Target="../media/image1051.png"/><Relationship Id="rId55" Type="http://schemas.openxmlformats.org/officeDocument/2006/relationships/customXml" Target="../ink/ink1032.xml"/><Relationship Id="rId76" Type="http://schemas.openxmlformats.org/officeDocument/2006/relationships/image" Target="../media/image1064.png"/><Relationship Id="rId7" Type="http://schemas.openxmlformats.org/officeDocument/2006/relationships/customXml" Target="../ink/ink1008.xml"/><Relationship Id="rId71" Type="http://schemas.openxmlformats.org/officeDocument/2006/relationships/customXml" Target="../ink/ink1040.xml"/><Relationship Id="rId92" Type="http://schemas.openxmlformats.org/officeDocument/2006/relationships/image" Target="../media/image1072.png"/><Relationship Id="rId2" Type="http://schemas.openxmlformats.org/officeDocument/2006/relationships/image" Target="../media/image922.png"/><Relationship Id="rId29" Type="http://schemas.openxmlformats.org/officeDocument/2006/relationships/customXml" Target="../ink/ink1019.xml"/><Relationship Id="rId24" Type="http://schemas.openxmlformats.org/officeDocument/2006/relationships/image" Target="../media/image1038.png"/><Relationship Id="rId40" Type="http://schemas.openxmlformats.org/officeDocument/2006/relationships/image" Target="../media/image1046.png"/><Relationship Id="rId45" Type="http://schemas.openxmlformats.org/officeDocument/2006/relationships/customXml" Target="../ink/ink1027.xml"/><Relationship Id="rId66" Type="http://schemas.openxmlformats.org/officeDocument/2006/relationships/image" Target="../media/image1059.png"/><Relationship Id="rId87" Type="http://schemas.openxmlformats.org/officeDocument/2006/relationships/customXml" Target="../ink/ink1048.xml"/><Relationship Id="rId61" Type="http://schemas.openxmlformats.org/officeDocument/2006/relationships/customXml" Target="../ink/ink1035.xml"/><Relationship Id="rId82" Type="http://schemas.openxmlformats.org/officeDocument/2006/relationships/image" Target="../media/image1067.png"/><Relationship Id="rId19" Type="http://schemas.openxmlformats.org/officeDocument/2006/relationships/customXml" Target="../ink/ink1014.xml"/><Relationship Id="rId14" Type="http://schemas.openxmlformats.org/officeDocument/2006/relationships/image" Target="../media/image1033.png"/><Relationship Id="rId30" Type="http://schemas.openxmlformats.org/officeDocument/2006/relationships/image" Target="../media/image1041.png"/><Relationship Id="rId35" Type="http://schemas.openxmlformats.org/officeDocument/2006/relationships/customXml" Target="../ink/ink1022.xml"/><Relationship Id="rId56" Type="http://schemas.openxmlformats.org/officeDocument/2006/relationships/image" Target="../media/image1054.png"/><Relationship Id="rId77" Type="http://schemas.openxmlformats.org/officeDocument/2006/relationships/customXml" Target="../ink/ink10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7B2BBD95-304C-4B08-9A16-BF5796F26525}"/>
              </a:ext>
            </a:extLst>
          </p:cNvPr>
          <p:cNvSpPr txBox="1">
            <a:spLocks noChangeArrowheads="1"/>
          </p:cNvSpPr>
          <p:nvPr/>
        </p:nvSpPr>
        <p:spPr>
          <a:xfrm>
            <a:off x="2600905" y="510007"/>
            <a:ext cx="8005976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Arial" panose="020B0604020202020204" pitchFamily="34" charset="0"/>
              </a:rPr>
              <a:t>Lecture 2</a:t>
            </a:r>
            <a:br>
              <a:rPr lang="en-US" sz="3600" b="1" dirty="0">
                <a:latin typeface="Arial" panose="020B0604020202020204" pitchFamily="34" charset="0"/>
              </a:rPr>
            </a:br>
            <a:r>
              <a:rPr lang="en-US" sz="3600" b="1" dirty="0">
                <a:latin typeface="Arial" panose="020B0604020202020204" pitchFamily="34" charset="0"/>
              </a:rPr>
              <a:t>Protein Structure and Function, Carbohydrates</a:t>
            </a:r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4A98A5-84A1-4394-BEC3-0E5E7644FB7C}"/>
              </a:ext>
            </a:extLst>
          </p:cNvPr>
          <p:cNvSpPr txBox="1"/>
          <p:nvPr/>
        </p:nvSpPr>
        <p:spPr>
          <a:xfrm>
            <a:off x="3710038" y="2484438"/>
            <a:ext cx="62110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</a:rPr>
              <a:t>Protein Structure and Stability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</a:rPr>
              <a:t>Ligand Binding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</a:rPr>
              <a:t>Proteins as enzymes (PKU disease)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</a:rPr>
              <a:t>Carbohydrates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72FFEBE-A36F-05D4-B99E-3D1B3C051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F10FB-285D-4206-9C49-4B66C7F336DE}" type="datetime1">
              <a:rPr lang="en-US" smtClean="0"/>
              <a:t>1/24/2025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2FBB088-2A23-F3CB-B449-23A48DC00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0E0EFF-52F6-BCB8-1136-E7CCFFAA1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0B5417-451C-0A09-20B3-4530E5E792B1}"/>
              </a:ext>
            </a:extLst>
          </p:cNvPr>
          <p:cNvSpPr txBox="1"/>
          <p:nvPr/>
        </p:nvSpPr>
        <p:spPr>
          <a:xfrm>
            <a:off x="1005681" y="4084637"/>
            <a:ext cx="647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 to lecture 3, please review the lecture material on introduction to nucleic acids (slides and video link posted on course web site)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723358-CAD3-22DA-A9CB-6B39454DB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5248" y="3481201"/>
            <a:ext cx="4119707" cy="323819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3053D0A-10A3-EB87-1896-E0FC2D4102BB}"/>
                  </a:ext>
                </a:extLst>
              </p14:cNvPr>
              <p14:cNvContentPartPr/>
              <p14:nvPr/>
            </p14:nvContentPartPr>
            <p14:xfrm>
              <a:off x="556275" y="6145207"/>
              <a:ext cx="652320" cy="4730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3053D0A-10A3-EB87-1896-E0FC2D4102B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7275" y="6136567"/>
                <a:ext cx="669960" cy="49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B28B912-120C-0482-FD59-21A92F10E771}"/>
                  </a:ext>
                </a:extLst>
              </p14:cNvPr>
              <p14:cNvContentPartPr/>
              <p14:nvPr/>
            </p14:nvContentPartPr>
            <p14:xfrm>
              <a:off x="760395" y="4199767"/>
              <a:ext cx="49320" cy="856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B28B912-120C-0482-FD59-21A92F10E77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1755" y="4190767"/>
                <a:ext cx="66960" cy="10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1AA12648-73FA-2375-198C-99114290C9B6}"/>
                  </a:ext>
                </a:extLst>
              </p14:cNvPr>
              <p14:cNvContentPartPr/>
              <p14:nvPr/>
            </p14:nvContentPartPr>
            <p14:xfrm>
              <a:off x="8499675" y="3538087"/>
              <a:ext cx="482760" cy="3981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1AA12648-73FA-2375-198C-99114290C9B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490675" y="3529447"/>
                <a:ext cx="500400" cy="41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ACCF845-3213-EA0F-A017-6AF8D9794A00}"/>
                  </a:ext>
                </a:extLst>
              </p14:cNvPr>
              <p14:cNvContentPartPr/>
              <p14:nvPr/>
            </p14:nvContentPartPr>
            <p14:xfrm>
              <a:off x="2067195" y="4425127"/>
              <a:ext cx="765360" cy="439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ACCF845-3213-EA0F-A017-6AF8D9794A0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058195" y="4416127"/>
                <a:ext cx="78300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D87EBC5-F504-CD77-B337-3E97D2CDFA57}"/>
                  </a:ext>
                </a:extLst>
              </p14:cNvPr>
              <p14:cNvContentPartPr/>
              <p14:nvPr/>
            </p14:nvContentPartPr>
            <p14:xfrm>
              <a:off x="1188435" y="4710607"/>
              <a:ext cx="2927520" cy="1101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D87EBC5-F504-CD77-B337-3E97D2CDFA5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79795" y="4701607"/>
                <a:ext cx="2945160" cy="1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5F80876-26B9-4EBA-6653-266BF70247CD}"/>
                  </a:ext>
                </a:extLst>
              </p14:cNvPr>
              <p14:cNvContentPartPr/>
              <p14:nvPr/>
            </p14:nvContentPartPr>
            <p14:xfrm>
              <a:off x="431355" y="4369327"/>
              <a:ext cx="294120" cy="398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5F80876-26B9-4EBA-6653-266BF70247C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22355" y="4360687"/>
                <a:ext cx="311760" cy="415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330B099A-B5AD-98C7-CB0F-686E664A3EE0}"/>
              </a:ext>
            </a:extLst>
          </p:cNvPr>
          <p:cNvGrpSpPr/>
          <p:nvPr/>
        </p:nvGrpSpPr>
        <p:grpSpPr>
          <a:xfrm>
            <a:off x="3412875" y="1482127"/>
            <a:ext cx="6665760" cy="122040"/>
            <a:chOff x="3412875" y="1482127"/>
            <a:chExt cx="6665760" cy="122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5715EC9B-1FE6-1517-B802-584A3AE95BAF}"/>
                    </a:ext>
                  </a:extLst>
                </p14:cNvPr>
                <p14:cNvContentPartPr/>
                <p14:nvPr/>
              </p14:nvContentPartPr>
              <p14:xfrm>
                <a:off x="3412875" y="1482127"/>
                <a:ext cx="3663720" cy="1220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5715EC9B-1FE6-1517-B802-584A3AE95BAF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403875" y="1473487"/>
                  <a:ext cx="3681360" cy="1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E50C108B-8B9A-5047-792C-EAF2F655951A}"/>
                    </a:ext>
                  </a:extLst>
                </p14:cNvPr>
                <p14:cNvContentPartPr/>
                <p14:nvPr/>
              </p14:nvContentPartPr>
              <p14:xfrm>
                <a:off x="8207715" y="1499407"/>
                <a:ext cx="1870920" cy="828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E50C108B-8B9A-5047-792C-EAF2F655951A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8198715" y="1490767"/>
                  <a:ext cx="1888560" cy="100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E8413114-DE6C-618F-B1EE-0109B59A6782}"/>
                  </a:ext>
                </a:extLst>
              </p14:cNvPr>
              <p14:cNvContentPartPr/>
              <p14:nvPr/>
            </p14:nvContentPartPr>
            <p14:xfrm>
              <a:off x="7583835" y="2464567"/>
              <a:ext cx="303480" cy="2815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E8413114-DE6C-618F-B1EE-0109B59A6782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574835" y="2455567"/>
                <a:ext cx="321120" cy="29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0BC83B5-AFC8-27EE-16EE-13BADF82801A}"/>
                  </a:ext>
                </a:extLst>
              </p14:cNvPr>
              <p14:cNvContentPartPr/>
              <p14:nvPr/>
            </p14:nvContentPartPr>
            <p14:xfrm>
              <a:off x="5905515" y="2888287"/>
              <a:ext cx="229320" cy="1951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0BC83B5-AFC8-27EE-16EE-13BADF82801A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896515" y="2879647"/>
                <a:ext cx="246960" cy="21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7A3416E-F7AF-6665-CA99-3F19B4BCAE3A}"/>
                  </a:ext>
                </a:extLst>
              </p14:cNvPr>
              <p14:cNvContentPartPr/>
              <p14:nvPr/>
            </p14:nvContentPartPr>
            <p14:xfrm>
              <a:off x="5526795" y="3420367"/>
              <a:ext cx="896760" cy="63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7A3416E-F7AF-6665-CA99-3F19B4BCAE3A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518155" y="3411367"/>
                <a:ext cx="914400" cy="8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C06BABD0-9E01-4C78-1789-A11A2FB146D2}"/>
                  </a:ext>
                </a:extLst>
              </p14:cNvPr>
              <p14:cNvContentPartPr/>
              <p14:nvPr/>
            </p14:nvContentPartPr>
            <p14:xfrm>
              <a:off x="6581235" y="3508927"/>
              <a:ext cx="1287360" cy="500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C06BABD0-9E01-4C78-1789-A11A2FB146D2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572235" y="3500287"/>
                <a:ext cx="130500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6CFA914-4C4E-7504-FB8B-B33E2FD40B3A}"/>
                  </a:ext>
                </a:extLst>
              </p14:cNvPr>
              <p14:cNvContentPartPr/>
              <p14:nvPr/>
            </p14:nvContentPartPr>
            <p14:xfrm>
              <a:off x="4081395" y="3435847"/>
              <a:ext cx="1745280" cy="3776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6CFA914-4C4E-7504-FB8B-B33E2FD40B3A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072395" y="3427207"/>
                <a:ext cx="1762920" cy="39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8011D14-3B8F-5B4C-2756-423DF091F674}"/>
                  </a:ext>
                </a:extLst>
              </p14:cNvPr>
              <p14:cNvContentPartPr/>
              <p14:nvPr/>
            </p14:nvContentPartPr>
            <p14:xfrm>
              <a:off x="4369755" y="2800447"/>
              <a:ext cx="1053000" cy="853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8011D14-3B8F-5B4C-2756-423DF091F674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361115" y="2791807"/>
                <a:ext cx="1070640" cy="102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14305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56631" y="7873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/>
              <a:t>The Structure of Amino Acids and Proteins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82688"/>
            <a:ext cx="6873875" cy="2301875"/>
          </a:xfrm>
        </p:spPr>
        <p:txBody>
          <a:bodyPr>
            <a:normAutofit/>
          </a:bodyPr>
          <a:lstStyle/>
          <a:p>
            <a:pPr marL="417503" indent="-417503">
              <a:buNone/>
            </a:pPr>
            <a:endParaRPr lang="en-US" sz="2400" dirty="0"/>
          </a:p>
          <a:p>
            <a:pPr marL="417503" indent="-417503"/>
            <a:endParaRPr lang="en-US" sz="2400" dirty="0"/>
          </a:p>
          <a:p>
            <a:pPr marL="417503" indent="-417503"/>
            <a:endParaRPr lang="en-US" sz="2400" dirty="0"/>
          </a:p>
          <a:p>
            <a:pPr marL="417503" indent="-417503"/>
            <a:endParaRPr lang="en-US" sz="1800" dirty="0"/>
          </a:p>
          <a:p>
            <a:pPr marL="417503" indent="-417503"/>
            <a:endParaRPr lang="en-US" sz="1800" dirty="0"/>
          </a:p>
        </p:txBody>
      </p:sp>
      <p:pic>
        <p:nvPicPr>
          <p:cNvPr id="7" name="Picture 4" descr="03_02_amino_acid_structur-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3" b="54841"/>
          <a:stretch/>
        </p:blipFill>
        <p:spPr bwMode="auto">
          <a:xfrm>
            <a:off x="1996281" y="1347302"/>
            <a:ext cx="4790576" cy="195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0C8949BF-E760-43C3-B03D-1C94C1DC85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28" b="38372"/>
          <a:stretch/>
        </p:blipFill>
        <p:spPr>
          <a:xfrm>
            <a:off x="1158081" y="5190441"/>
            <a:ext cx="5867400" cy="1499447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8E6BB607-F7AA-4BEB-8949-34A13495A2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0"/>
          <a:stretch/>
        </p:blipFill>
        <p:spPr bwMode="auto">
          <a:xfrm>
            <a:off x="8092281" y="1830817"/>
            <a:ext cx="4038600" cy="248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377B755-EA3F-4E9D-A8AE-22DB2B00BDE7}"/>
              </a:ext>
            </a:extLst>
          </p:cNvPr>
          <p:cNvSpPr txBox="1"/>
          <p:nvPr/>
        </p:nvSpPr>
        <p:spPr>
          <a:xfrm>
            <a:off x="8092281" y="4225536"/>
            <a:ext cx="3733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</a:rPr>
              <a:t>(as does the ribosome that make them)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3753EB-82E4-44AD-8B4A-D82CD6625C77}"/>
              </a:ext>
            </a:extLst>
          </p:cNvPr>
          <p:cNvSpPr/>
          <p:nvPr/>
        </p:nvSpPr>
        <p:spPr>
          <a:xfrm>
            <a:off x="624681" y="3233669"/>
            <a:ext cx="7086600" cy="2168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7503" indent="-417503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</a:rPr>
              <a:t>The amino group, C</a:t>
            </a:r>
            <a:r>
              <a:rPr lang="el-GR" i="1" dirty="0">
                <a:solidFill>
                  <a:srgbClr val="C00000"/>
                </a:solidFill>
                <a:latin typeface="Arial" panose="020B0604020202020204" pitchFamily="34" charset="0"/>
              </a:rPr>
              <a:t>α</a:t>
            </a: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</a:rPr>
              <a:t> (and one hydrogen), and the carbonyl group are common to all amino acids</a:t>
            </a:r>
          </a:p>
          <a:p>
            <a:pPr marL="417503" indent="-417503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</a:rPr>
              <a:t>The N-C</a:t>
            </a:r>
            <a:r>
              <a:rPr lang="el-GR" i="1" dirty="0">
                <a:solidFill>
                  <a:srgbClr val="C00000"/>
                </a:solidFill>
                <a:latin typeface="Arial" panose="020B0604020202020204" pitchFamily="34" charset="0"/>
              </a:rPr>
              <a:t>α</a:t>
            </a: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</a:rPr>
              <a:t>-C=O are the mainchain of the protein polymer.</a:t>
            </a:r>
          </a:p>
          <a:p>
            <a:pPr marL="417503" indent="-417503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</a:rPr>
              <a:t>The R groups are different –there are 20 common R groups they are the sidechain of the protein polymer – their </a:t>
            </a:r>
            <a:r>
              <a:rPr lang="en-US" b="1" i="1" dirty="0">
                <a:solidFill>
                  <a:srgbClr val="C00000"/>
                </a:solidFill>
                <a:latin typeface="Arial" panose="020B0604020202020204" pitchFamily="34" charset="0"/>
              </a:rPr>
              <a:t>sequence</a:t>
            </a: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</a:rPr>
              <a:t> defines the properties of the protein.</a:t>
            </a:r>
          </a:p>
          <a:p>
            <a:pPr marL="417503" indent="-417503">
              <a:buFont typeface="Arial" panose="020B0604020202020204" pitchFamily="34" charset="0"/>
              <a:buChar char="•"/>
            </a:pPr>
            <a:endParaRPr lang="en-US" i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1E5B37-BAFB-4AF1-90B1-49F83344DEDE}"/>
              </a:ext>
            </a:extLst>
          </p:cNvPr>
          <p:cNvSpPr/>
          <p:nvPr/>
        </p:nvSpPr>
        <p:spPr>
          <a:xfrm>
            <a:off x="7897376" y="1327454"/>
            <a:ext cx="4572085" cy="3888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B0F0"/>
                </a:solidFill>
                <a:latin typeface="Arial" panose="020B0604020202020204" pitchFamily="34" charset="0"/>
              </a:rPr>
              <a:t>Is there a chiral carbon on amino acids?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AB3513-E0EB-5D3C-4AA9-369F89C9F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A25-1716-4543-9228-34502AD2FFF2}" type="datetime1">
              <a:rPr lang="en-US" smtClean="0"/>
              <a:t>1/24/2025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7F6D4E2-64DC-AAA9-4302-B562E565E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2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0414241-6E4E-3044-FC80-D6211F870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10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446F557-EBAC-2EA0-1F28-0A0A3F3C110E}"/>
                  </a:ext>
                </a:extLst>
              </p14:cNvPr>
              <p14:cNvContentPartPr/>
              <p14:nvPr/>
            </p14:nvContentPartPr>
            <p14:xfrm>
              <a:off x="2305875" y="1117674"/>
              <a:ext cx="3618360" cy="17215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446F557-EBAC-2EA0-1F28-0A0A3F3C110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96875" y="1108674"/>
                <a:ext cx="3636000" cy="173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838814C-1EB8-491F-6B4F-7374AC4BB7C5}"/>
                  </a:ext>
                </a:extLst>
              </p14:cNvPr>
              <p14:cNvContentPartPr/>
              <p14:nvPr/>
            </p14:nvContentPartPr>
            <p14:xfrm>
              <a:off x="4253475" y="2155194"/>
              <a:ext cx="199800" cy="1364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838814C-1EB8-491F-6B4F-7374AC4BB7C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244835" y="2146194"/>
                <a:ext cx="21744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62569332-4C1C-4E17-FA88-C1C2012CBB3B}"/>
                  </a:ext>
                </a:extLst>
              </p14:cNvPr>
              <p14:cNvContentPartPr/>
              <p14:nvPr/>
            </p14:nvContentPartPr>
            <p14:xfrm>
              <a:off x="4260675" y="1515834"/>
              <a:ext cx="191520" cy="1652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62569332-4C1C-4E17-FA88-C1C2012CBB3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251675" y="1507194"/>
                <a:ext cx="209160" cy="18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1E5ED67-4747-82BF-A6F4-7CA3869244D6}"/>
                  </a:ext>
                </a:extLst>
              </p14:cNvPr>
              <p14:cNvContentPartPr/>
              <p14:nvPr/>
            </p14:nvContentPartPr>
            <p14:xfrm>
              <a:off x="6378195" y="925434"/>
              <a:ext cx="865440" cy="604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1E5ED67-4747-82BF-A6F4-7CA3869244D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369555" y="916434"/>
                <a:ext cx="883080" cy="7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ED90DBD7-9152-0057-030B-0507F61213FB}"/>
                  </a:ext>
                </a:extLst>
              </p14:cNvPr>
              <p14:cNvContentPartPr/>
              <p14:nvPr/>
            </p14:nvContentPartPr>
            <p14:xfrm>
              <a:off x="4451115" y="3297834"/>
              <a:ext cx="21960" cy="1008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ED90DBD7-9152-0057-030B-0507F61213F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442475" y="3288834"/>
                <a:ext cx="39600" cy="27720"/>
              </a:xfrm>
              <a:prstGeom prst="rect">
                <a:avLst/>
              </a:prstGeom>
            </p:spPr>
          </p:pic>
        </mc:Fallback>
      </mc:AlternateContent>
      <p:grpSp>
        <p:nvGrpSpPr>
          <p:cNvPr id="50" name="Group 49">
            <a:extLst>
              <a:ext uri="{FF2B5EF4-FFF2-40B4-BE49-F238E27FC236}">
                <a16:creationId xmlns:a16="http://schemas.microsoft.com/office/drawing/2014/main" id="{91CA808C-3697-CDB4-40BF-0BE3BC8B469C}"/>
              </a:ext>
            </a:extLst>
          </p:cNvPr>
          <p:cNvGrpSpPr/>
          <p:nvPr/>
        </p:nvGrpSpPr>
        <p:grpSpPr>
          <a:xfrm>
            <a:off x="2099595" y="1182114"/>
            <a:ext cx="5167080" cy="2261520"/>
            <a:chOff x="2099595" y="1182114"/>
            <a:chExt cx="5167080" cy="2261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33211FB3-B2FB-148F-EC62-8D08C746C4FE}"/>
                    </a:ext>
                  </a:extLst>
                </p14:cNvPr>
                <p14:cNvContentPartPr/>
                <p14:nvPr/>
              </p14:nvContentPartPr>
              <p14:xfrm>
                <a:off x="6536595" y="1185714"/>
                <a:ext cx="243360" cy="2448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33211FB3-B2FB-148F-EC62-8D08C746C4FE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527595" y="1176714"/>
                  <a:ext cx="261000" cy="26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156174D0-98F4-7386-4989-D48E13F90363}"/>
                    </a:ext>
                  </a:extLst>
                </p14:cNvPr>
                <p14:cNvContentPartPr/>
                <p14:nvPr/>
              </p14:nvContentPartPr>
              <p14:xfrm>
                <a:off x="6822075" y="1182114"/>
                <a:ext cx="167400" cy="1544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156174D0-98F4-7386-4989-D48E13F9036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813435" y="1173114"/>
                  <a:ext cx="18504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7434452C-F78B-84FF-276A-C7FE7F612684}"/>
                    </a:ext>
                  </a:extLst>
                </p14:cNvPr>
                <p14:cNvContentPartPr/>
                <p14:nvPr/>
              </p14:nvContentPartPr>
              <p14:xfrm>
                <a:off x="5270835" y="2649114"/>
                <a:ext cx="105120" cy="468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7434452C-F78B-84FF-276A-C7FE7F612684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261835" y="2640114"/>
                  <a:ext cx="12276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14D7D1CE-A1F2-BEBD-7F9E-9CD98778E13C}"/>
                    </a:ext>
                  </a:extLst>
                </p14:cNvPr>
                <p14:cNvContentPartPr/>
                <p14:nvPr/>
              </p14:nvContentPartPr>
              <p14:xfrm>
                <a:off x="4577835" y="1285434"/>
                <a:ext cx="1263960" cy="14835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14D7D1CE-A1F2-BEBD-7F9E-9CD98778E13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569195" y="1276434"/>
                  <a:ext cx="1281600" cy="150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FACB4E51-AF2D-9AEC-D724-66D3B756AE88}"/>
                    </a:ext>
                  </a:extLst>
                </p14:cNvPr>
                <p14:cNvContentPartPr/>
                <p14:nvPr/>
              </p14:nvContentPartPr>
              <p14:xfrm>
                <a:off x="6086955" y="2026674"/>
                <a:ext cx="509040" cy="252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FACB4E51-AF2D-9AEC-D724-66D3B756AE88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077955" y="2017674"/>
                  <a:ext cx="52668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4B3331E3-E3C7-0E6B-B3B1-5B0666422F4D}"/>
                    </a:ext>
                  </a:extLst>
                </p14:cNvPr>
                <p14:cNvContentPartPr/>
                <p14:nvPr/>
              </p14:nvContentPartPr>
              <p14:xfrm>
                <a:off x="6106395" y="2365434"/>
                <a:ext cx="520560" cy="752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4B3331E3-E3C7-0E6B-B3B1-5B0666422F4D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097395" y="2356434"/>
                  <a:ext cx="53820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9C9AEFF4-FB93-67CB-0966-C02DDE27ECD2}"/>
                    </a:ext>
                  </a:extLst>
                </p14:cNvPr>
                <p14:cNvContentPartPr/>
                <p14:nvPr/>
              </p14:nvContentPartPr>
              <p14:xfrm>
                <a:off x="4302795" y="2132874"/>
                <a:ext cx="6840" cy="180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9C9AEFF4-FB93-67CB-0966-C02DDE27ECD2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293795" y="2124234"/>
                  <a:ext cx="2448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391B45CE-2244-7DEC-063B-1DF22F136718}"/>
                    </a:ext>
                  </a:extLst>
                </p14:cNvPr>
                <p14:cNvContentPartPr/>
                <p14:nvPr/>
              </p14:nvContentPartPr>
              <p14:xfrm>
                <a:off x="2548515" y="1253034"/>
                <a:ext cx="1240560" cy="14335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391B45CE-2244-7DEC-063B-1DF22F136718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539875" y="1244034"/>
                  <a:ext cx="1258200" cy="145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88B420D1-8710-0452-5771-26E679718040}"/>
                    </a:ext>
                  </a:extLst>
                </p14:cNvPr>
                <p14:cNvContentPartPr/>
                <p14:nvPr/>
              </p14:nvContentPartPr>
              <p14:xfrm>
                <a:off x="2099595" y="2061594"/>
                <a:ext cx="596160" cy="763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88B420D1-8710-0452-5771-26E679718040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090955" y="2052954"/>
                  <a:ext cx="61380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41EC83EA-167B-494C-3D36-A450AA9A34A8}"/>
                    </a:ext>
                  </a:extLst>
                </p14:cNvPr>
                <p14:cNvContentPartPr/>
                <p14:nvPr/>
              </p14:nvContentPartPr>
              <p14:xfrm>
                <a:off x="2224875" y="2365434"/>
                <a:ext cx="515880" cy="1105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41EC83EA-167B-494C-3D36-A450AA9A34A8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216235" y="2356434"/>
                  <a:ext cx="53352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23021FCF-6068-2D3D-D088-436774ABDEE9}"/>
                    </a:ext>
                  </a:extLst>
                </p14:cNvPr>
                <p14:cNvContentPartPr/>
                <p14:nvPr/>
              </p14:nvContentPartPr>
              <p14:xfrm>
                <a:off x="4378035" y="2062314"/>
                <a:ext cx="9720" cy="68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23021FCF-6068-2D3D-D088-436774ABDEE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369035" y="2053674"/>
                  <a:ext cx="2736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B48D7B20-E925-A867-254D-3E648CEC980C}"/>
                    </a:ext>
                  </a:extLst>
                </p14:cNvPr>
                <p14:cNvContentPartPr/>
                <p14:nvPr/>
              </p14:nvContentPartPr>
              <p14:xfrm>
                <a:off x="3562275" y="2428434"/>
                <a:ext cx="1298160" cy="10152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B48D7B20-E925-A867-254D-3E648CEC980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553275" y="2419794"/>
                  <a:ext cx="1315800" cy="103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982CD21C-3365-FAA2-52A7-0D46B6E65EE5}"/>
                    </a:ext>
                  </a:extLst>
                </p14:cNvPr>
                <p14:cNvContentPartPr/>
                <p14:nvPr/>
              </p14:nvContentPartPr>
              <p14:xfrm>
                <a:off x="4762155" y="3107754"/>
                <a:ext cx="965160" cy="1443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982CD21C-3365-FAA2-52A7-0D46B6E65EE5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753155" y="3098754"/>
                  <a:ext cx="98280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E13A9AD6-5F04-CF60-CB04-02AE006501F6}"/>
                    </a:ext>
                  </a:extLst>
                </p14:cNvPr>
                <p14:cNvContentPartPr/>
                <p14:nvPr/>
              </p14:nvContentPartPr>
              <p14:xfrm>
                <a:off x="5860155" y="2946474"/>
                <a:ext cx="204480" cy="2642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E13A9AD6-5F04-CF60-CB04-02AE006501F6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851155" y="2937474"/>
                  <a:ext cx="222120" cy="28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8A2E51F0-C844-3178-855D-D5D6E4DC61E1}"/>
                    </a:ext>
                  </a:extLst>
                </p14:cNvPr>
                <p14:cNvContentPartPr/>
                <p14:nvPr/>
              </p14:nvContentPartPr>
              <p14:xfrm>
                <a:off x="6076515" y="2949714"/>
                <a:ext cx="155160" cy="1036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8A2E51F0-C844-3178-855D-D5D6E4DC61E1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067875" y="2940714"/>
                  <a:ext cx="17280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2A2D26D6-1332-EF2B-881F-3C4AE8649FA3}"/>
                    </a:ext>
                  </a:extLst>
                </p14:cNvPr>
                <p14:cNvContentPartPr/>
                <p14:nvPr/>
              </p14:nvContentPartPr>
              <p14:xfrm>
                <a:off x="6448035" y="2622114"/>
                <a:ext cx="298800" cy="3114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2A2D26D6-1332-EF2B-881F-3C4AE8649FA3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439035" y="2613114"/>
                  <a:ext cx="316440" cy="32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B28D83E2-763D-AF8B-6281-E6253622F33F}"/>
                    </a:ext>
                  </a:extLst>
                </p14:cNvPr>
                <p14:cNvContentPartPr/>
                <p14:nvPr/>
              </p14:nvContentPartPr>
              <p14:xfrm>
                <a:off x="6658635" y="2426994"/>
                <a:ext cx="235800" cy="3042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B28D83E2-763D-AF8B-6281-E6253622F33F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649995" y="2418354"/>
                  <a:ext cx="253440" cy="32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90EBA32F-567F-E5A0-CCBC-96E694D94192}"/>
                    </a:ext>
                  </a:extLst>
                </p14:cNvPr>
                <p14:cNvContentPartPr/>
                <p14:nvPr/>
              </p14:nvContentPartPr>
              <p14:xfrm>
                <a:off x="6878955" y="2351394"/>
                <a:ext cx="150480" cy="2653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90EBA32F-567F-E5A0-CCBC-96E694D94192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870315" y="2342394"/>
                  <a:ext cx="16812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D881B1CB-D2E5-10A9-E1B5-6988090F063F}"/>
                    </a:ext>
                  </a:extLst>
                </p14:cNvPr>
                <p14:cNvContentPartPr/>
                <p14:nvPr/>
              </p14:nvContentPartPr>
              <p14:xfrm>
                <a:off x="7169475" y="2411514"/>
                <a:ext cx="97200" cy="439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D881B1CB-D2E5-10A9-E1B5-6988090F063F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160835" y="2402514"/>
                  <a:ext cx="11484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E8485C1A-B5C5-80B0-D4B0-BD1F5107D87F}"/>
                    </a:ext>
                  </a:extLst>
                </p14:cNvPr>
                <p14:cNvContentPartPr/>
                <p14:nvPr/>
              </p14:nvContentPartPr>
              <p14:xfrm>
                <a:off x="4547595" y="3315114"/>
                <a:ext cx="2880" cy="100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E8485C1A-B5C5-80B0-D4B0-BD1F5107D87F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538595" y="3306114"/>
                  <a:ext cx="2052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4B54C994-012B-181F-9763-A4AA88BDC2CF}"/>
                    </a:ext>
                  </a:extLst>
                </p14:cNvPr>
                <p14:cNvContentPartPr/>
                <p14:nvPr/>
              </p14:nvContentPartPr>
              <p14:xfrm>
                <a:off x="3956115" y="1818234"/>
                <a:ext cx="506160" cy="6030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4B54C994-012B-181F-9763-A4AA88BDC2CF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947115" y="1809234"/>
                  <a:ext cx="523800" cy="620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B576BDE4-B7FE-2540-8646-66EAF1B196C9}"/>
                  </a:ext>
                </a:extLst>
              </p14:cNvPr>
              <p14:cNvContentPartPr/>
              <p14:nvPr/>
            </p14:nvContentPartPr>
            <p14:xfrm>
              <a:off x="11845515" y="3932154"/>
              <a:ext cx="2880" cy="1404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B576BDE4-B7FE-2540-8646-66EAF1B196C9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11836875" y="3923154"/>
                <a:ext cx="20520" cy="31680"/>
              </a:xfrm>
              <a:prstGeom prst="rect">
                <a:avLst/>
              </a:prstGeom>
            </p:spPr>
          </p:pic>
        </mc:Fallback>
      </mc:AlternateContent>
      <p:grpSp>
        <p:nvGrpSpPr>
          <p:cNvPr id="59" name="Group 58">
            <a:extLst>
              <a:ext uri="{FF2B5EF4-FFF2-40B4-BE49-F238E27FC236}">
                <a16:creationId xmlns:a16="http://schemas.microsoft.com/office/drawing/2014/main" id="{38942563-5174-1172-57A2-D8CA1B0AF240}"/>
              </a:ext>
            </a:extLst>
          </p:cNvPr>
          <p:cNvGrpSpPr/>
          <p:nvPr/>
        </p:nvGrpSpPr>
        <p:grpSpPr>
          <a:xfrm>
            <a:off x="8316795" y="1911834"/>
            <a:ext cx="1704960" cy="1832760"/>
            <a:chOff x="8316795" y="1911834"/>
            <a:chExt cx="1704960" cy="1832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CCD86785-0122-BC21-2355-F11994F39906}"/>
                    </a:ext>
                  </a:extLst>
                </p14:cNvPr>
                <p14:cNvContentPartPr/>
                <p14:nvPr/>
              </p14:nvContentPartPr>
              <p14:xfrm>
                <a:off x="8919435" y="2660994"/>
                <a:ext cx="500040" cy="4129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CCD86785-0122-BC21-2355-F11994F39906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8910435" y="2652354"/>
                  <a:ext cx="517680" cy="43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1F5B0375-FF1E-4BAE-B4B3-6C0172F3208D}"/>
                    </a:ext>
                  </a:extLst>
                </p14:cNvPr>
                <p14:cNvContentPartPr/>
                <p14:nvPr/>
              </p14:nvContentPartPr>
              <p14:xfrm>
                <a:off x="9467715" y="2439234"/>
                <a:ext cx="554040" cy="6580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1F5B0375-FF1E-4BAE-B4B3-6C0172F3208D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9459075" y="2430234"/>
                  <a:ext cx="571680" cy="67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F2E8377B-8F54-43C1-EFBF-11D86F218FFF}"/>
                    </a:ext>
                  </a:extLst>
                </p14:cNvPr>
                <p14:cNvContentPartPr/>
                <p14:nvPr/>
              </p14:nvContentPartPr>
              <p14:xfrm>
                <a:off x="8893155" y="1911834"/>
                <a:ext cx="575280" cy="5191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F2E8377B-8F54-43C1-EFBF-11D86F218FFF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8884515" y="1902834"/>
                  <a:ext cx="592920" cy="53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2C9B61FF-5C77-E46E-67BB-D99A9942D556}"/>
                    </a:ext>
                  </a:extLst>
                </p14:cNvPr>
                <p14:cNvContentPartPr/>
                <p14:nvPr/>
              </p14:nvContentPartPr>
              <p14:xfrm>
                <a:off x="8316795" y="2418354"/>
                <a:ext cx="549720" cy="6922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2C9B61FF-5C77-E46E-67BB-D99A9942D556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8308155" y="2409714"/>
                  <a:ext cx="567360" cy="70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9510D4A8-9141-AEF6-13F1-234680094CB5}"/>
                    </a:ext>
                  </a:extLst>
                </p14:cNvPr>
                <p14:cNvContentPartPr/>
                <p14:nvPr/>
              </p14:nvContentPartPr>
              <p14:xfrm>
                <a:off x="8822595" y="3151674"/>
                <a:ext cx="620280" cy="5929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9510D4A8-9141-AEF6-13F1-234680094CB5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8813595" y="3142674"/>
                  <a:ext cx="637920" cy="610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173" name="Group 7172">
            <a:extLst>
              <a:ext uri="{FF2B5EF4-FFF2-40B4-BE49-F238E27FC236}">
                <a16:creationId xmlns:a16="http://schemas.microsoft.com/office/drawing/2014/main" id="{8B45EC25-F2EB-5796-77F8-F538AAC67EAA}"/>
              </a:ext>
            </a:extLst>
          </p:cNvPr>
          <p:cNvGrpSpPr/>
          <p:nvPr/>
        </p:nvGrpSpPr>
        <p:grpSpPr>
          <a:xfrm>
            <a:off x="10111035" y="1510074"/>
            <a:ext cx="239760" cy="2365200"/>
            <a:chOff x="10111035" y="1510074"/>
            <a:chExt cx="239760" cy="236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64928338-A006-97EF-27F3-4987FD726A5E}"/>
                    </a:ext>
                  </a:extLst>
                </p14:cNvPr>
                <p14:cNvContentPartPr/>
                <p14:nvPr/>
              </p14:nvContentPartPr>
              <p14:xfrm>
                <a:off x="10111035" y="1739394"/>
                <a:ext cx="51480" cy="21358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64928338-A006-97EF-27F3-4987FD726A5E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0102395" y="1730754"/>
                  <a:ext cx="69120" cy="215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5A6AD07D-FE0E-AB0C-16AD-1CB6BBB99B6C}"/>
                    </a:ext>
                  </a:extLst>
                </p14:cNvPr>
                <p14:cNvContentPartPr/>
                <p14:nvPr/>
              </p14:nvContentPartPr>
              <p14:xfrm>
                <a:off x="10190235" y="1510074"/>
                <a:ext cx="160560" cy="2293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5A6AD07D-FE0E-AB0C-16AD-1CB6BBB99B6C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0181595" y="1501074"/>
                  <a:ext cx="178200" cy="246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172" name="Group 7171">
            <a:extLst>
              <a:ext uri="{FF2B5EF4-FFF2-40B4-BE49-F238E27FC236}">
                <a16:creationId xmlns:a16="http://schemas.microsoft.com/office/drawing/2014/main" id="{01CDD5AA-E40A-0292-17E2-7F8CA35A03A9}"/>
              </a:ext>
            </a:extLst>
          </p:cNvPr>
          <p:cNvGrpSpPr/>
          <p:nvPr/>
        </p:nvGrpSpPr>
        <p:grpSpPr>
          <a:xfrm>
            <a:off x="10440795" y="353754"/>
            <a:ext cx="1020600" cy="903600"/>
            <a:chOff x="10440795" y="353754"/>
            <a:chExt cx="1020600" cy="903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B563CA52-EF51-516D-DC9C-EF0B1E75D43F}"/>
                    </a:ext>
                  </a:extLst>
                </p14:cNvPr>
                <p14:cNvContentPartPr/>
                <p14:nvPr/>
              </p14:nvContentPartPr>
              <p14:xfrm>
                <a:off x="10440795" y="939834"/>
                <a:ext cx="304920" cy="3175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B563CA52-EF51-516D-DC9C-EF0B1E75D43F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0432155" y="930834"/>
                  <a:ext cx="322560" cy="33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46972468-9CC7-77F7-34C6-A77F08287BCD}"/>
                    </a:ext>
                  </a:extLst>
                </p14:cNvPr>
                <p14:cNvContentPartPr/>
                <p14:nvPr/>
              </p14:nvContentPartPr>
              <p14:xfrm>
                <a:off x="10646355" y="797994"/>
                <a:ext cx="12960" cy="18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46972468-9CC7-77F7-34C6-A77F08287BCD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10637715" y="788994"/>
                  <a:ext cx="30600" cy="1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7168" name="Ink 7167">
                  <a:extLst>
                    <a:ext uri="{FF2B5EF4-FFF2-40B4-BE49-F238E27FC236}">
                      <a16:creationId xmlns:a16="http://schemas.microsoft.com/office/drawing/2014/main" id="{5842A04C-87BD-E9E2-4B33-40B814B03C2E}"/>
                    </a:ext>
                  </a:extLst>
                </p14:cNvPr>
                <p14:cNvContentPartPr/>
                <p14:nvPr/>
              </p14:nvContentPartPr>
              <p14:xfrm>
                <a:off x="10662195" y="733194"/>
                <a:ext cx="219960" cy="160560"/>
              </p14:xfrm>
            </p:contentPart>
          </mc:Choice>
          <mc:Fallback xmlns="">
            <p:pic>
              <p:nvPicPr>
                <p:cNvPr id="7168" name="Ink 7167">
                  <a:extLst>
                    <a:ext uri="{FF2B5EF4-FFF2-40B4-BE49-F238E27FC236}">
                      <a16:creationId xmlns:a16="http://schemas.microsoft.com/office/drawing/2014/main" id="{5842A04C-87BD-E9E2-4B33-40B814B03C2E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0653555" y="724554"/>
                  <a:ext cx="23760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7169" name="Ink 7168">
                  <a:extLst>
                    <a:ext uri="{FF2B5EF4-FFF2-40B4-BE49-F238E27FC236}">
                      <a16:creationId xmlns:a16="http://schemas.microsoft.com/office/drawing/2014/main" id="{9C30180D-C1AF-CE15-9B23-5C12CEB6A68D}"/>
                    </a:ext>
                  </a:extLst>
                </p14:cNvPr>
                <p14:cNvContentPartPr/>
                <p14:nvPr/>
              </p14:nvContentPartPr>
              <p14:xfrm>
                <a:off x="10903035" y="576234"/>
                <a:ext cx="207000" cy="199440"/>
              </p14:xfrm>
            </p:contentPart>
          </mc:Choice>
          <mc:Fallback xmlns="">
            <p:pic>
              <p:nvPicPr>
                <p:cNvPr id="7169" name="Ink 7168">
                  <a:extLst>
                    <a:ext uri="{FF2B5EF4-FFF2-40B4-BE49-F238E27FC236}">
                      <a16:creationId xmlns:a16="http://schemas.microsoft.com/office/drawing/2014/main" id="{9C30180D-C1AF-CE15-9B23-5C12CEB6A68D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0894395" y="567234"/>
                  <a:ext cx="22464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7170" name="Ink 7169">
                  <a:extLst>
                    <a:ext uri="{FF2B5EF4-FFF2-40B4-BE49-F238E27FC236}">
                      <a16:creationId xmlns:a16="http://schemas.microsoft.com/office/drawing/2014/main" id="{AA702737-AACD-0C78-9241-6B47815E1900}"/>
                    </a:ext>
                  </a:extLst>
                </p14:cNvPr>
                <p14:cNvContentPartPr/>
                <p14:nvPr/>
              </p14:nvContentPartPr>
              <p14:xfrm>
                <a:off x="11142795" y="353754"/>
                <a:ext cx="318600" cy="235080"/>
              </p14:xfrm>
            </p:contentPart>
          </mc:Choice>
          <mc:Fallback xmlns="">
            <p:pic>
              <p:nvPicPr>
                <p:cNvPr id="7170" name="Ink 7169">
                  <a:extLst>
                    <a:ext uri="{FF2B5EF4-FFF2-40B4-BE49-F238E27FC236}">
                      <a16:creationId xmlns:a16="http://schemas.microsoft.com/office/drawing/2014/main" id="{AA702737-AACD-0C78-9241-6B47815E1900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1133795" y="345114"/>
                  <a:ext cx="336240" cy="252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7174" name="Ink 7173">
                <a:extLst>
                  <a:ext uri="{FF2B5EF4-FFF2-40B4-BE49-F238E27FC236}">
                    <a16:creationId xmlns:a16="http://schemas.microsoft.com/office/drawing/2014/main" id="{88F92A22-1919-5C7F-1C4A-1BB12D9B6264}"/>
                  </a:ext>
                </a:extLst>
              </p14:cNvPr>
              <p14:cNvContentPartPr/>
              <p14:nvPr/>
            </p14:nvContentPartPr>
            <p14:xfrm>
              <a:off x="11900955" y="3085434"/>
              <a:ext cx="138240" cy="31320"/>
            </p14:xfrm>
          </p:contentPart>
        </mc:Choice>
        <mc:Fallback xmlns="">
          <p:pic>
            <p:nvPicPr>
              <p:cNvPr id="7174" name="Ink 7173">
                <a:extLst>
                  <a:ext uri="{FF2B5EF4-FFF2-40B4-BE49-F238E27FC236}">
                    <a16:creationId xmlns:a16="http://schemas.microsoft.com/office/drawing/2014/main" id="{88F92A22-1919-5C7F-1C4A-1BB12D9B6264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11892315" y="3076434"/>
                <a:ext cx="155880" cy="4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7175" name="Ink 7174">
                <a:extLst>
                  <a:ext uri="{FF2B5EF4-FFF2-40B4-BE49-F238E27FC236}">
                    <a16:creationId xmlns:a16="http://schemas.microsoft.com/office/drawing/2014/main" id="{AD9C85AF-757B-E87E-B01E-35642897CF7B}"/>
                  </a:ext>
                </a:extLst>
              </p14:cNvPr>
              <p14:cNvContentPartPr/>
              <p14:nvPr/>
            </p14:nvContentPartPr>
            <p14:xfrm>
              <a:off x="7999275" y="2984274"/>
              <a:ext cx="123840" cy="26640"/>
            </p14:xfrm>
          </p:contentPart>
        </mc:Choice>
        <mc:Fallback xmlns="">
          <p:pic>
            <p:nvPicPr>
              <p:cNvPr id="7175" name="Ink 7174">
                <a:extLst>
                  <a:ext uri="{FF2B5EF4-FFF2-40B4-BE49-F238E27FC236}">
                    <a16:creationId xmlns:a16="http://schemas.microsoft.com/office/drawing/2014/main" id="{AD9C85AF-757B-E87E-B01E-35642897CF7B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7990275" y="2975634"/>
                <a:ext cx="14148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7176" name="Ink 7175">
                <a:extLst>
                  <a:ext uri="{FF2B5EF4-FFF2-40B4-BE49-F238E27FC236}">
                    <a16:creationId xmlns:a16="http://schemas.microsoft.com/office/drawing/2014/main" id="{D8A15BD5-8FB1-B8DA-E263-46391A5994F0}"/>
                  </a:ext>
                </a:extLst>
              </p14:cNvPr>
              <p14:cNvContentPartPr/>
              <p14:nvPr/>
            </p14:nvContentPartPr>
            <p14:xfrm>
              <a:off x="7895235" y="2624634"/>
              <a:ext cx="600480" cy="508680"/>
            </p14:xfrm>
          </p:contentPart>
        </mc:Choice>
        <mc:Fallback xmlns="">
          <p:pic>
            <p:nvPicPr>
              <p:cNvPr id="7176" name="Ink 7175">
                <a:extLst>
                  <a:ext uri="{FF2B5EF4-FFF2-40B4-BE49-F238E27FC236}">
                    <a16:creationId xmlns:a16="http://schemas.microsoft.com/office/drawing/2014/main" id="{D8A15BD5-8FB1-B8DA-E263-46391A5994F0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7886595" y="2615994"/>
                <a:ext cx="618120" cy="52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7177" name="Ink 7176">
                <a:extLst>
                  <a:ext uri="{FF2B5EF4-FFF2-40B4-BE49-F238E27FC236}">
                    <a16:creationId xmlns:a16="http://schemas.microsoft.com/office/drawing/2014/main" id="{8827B4E1-64AD-2507-E29B-1C386CC718BF}"/>
                  </a:ext>
                </a:extLst>
              </p14:cNvPr>
              <p14:cNvContentPartPr/>
              <p14:nvPr/>
            </p14:nvContentPartPr>
            <p14:xfrm>
              <a:off x="11783235" y="2527794"/>
              <a:ext cx="492840" cy="598680"/>
            </p14:xfrm>
          </p:contentPart>
        </mc:Choice>
        <mc:Fallback xmlns="">
          <p:pic>
            <p:nvPicPr>
              <p:cNvPr id="7177" name="Ink 7176">
                <a:extLst>
                  <a:ext uri="{FF2B5EF4-FFF2-40B4-BE49-F238E27FC236}">
                    <a16:creationId xmlns:a16="http://schemas.microsoft.com/office/drawing/2014/main" id="{8827B4E1-64AD-2507-E29B-1C386CC718BF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11774235" y="2519154"/>
                <a:ext cx="510480" cy="61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7178" name="Ink 7177">
                <a:extLst>
                  <a:ext uri="{FF2B5EF4-FFF2-40B4-BE49-F238E27FC236}">
                    <a16:creationId xmlns:a16="http://schemas.microsoft.com/office/drawing/2014/main" id="{9B95B49D-180A-72E5-29A1-F115FBE5871D}"/>
                  </a:ext>
                </a:extLst>
              </p14:cNvPr>
              <p14:cNvContentPartPr/>
              <p14:nvPr/>
            </p14:nvContentPartPr>
            <p14:xfrm>
              <a:off x="9889635" y="3954834"/>
              <a:ext cx="1287000" cy="352800"/>
            </p14:xfrm>
          </p:contentPart>
        </mc:Choice>
        <mc:Fallback xmlns="">
          <p:pic>
            <p:nvPicPr>
              <p:cNvPr id="7178" name="Ink 7177">
                <a:extLst>
                  <a:ext uri="{FF2B5EF4-FFF2-40B4-BE49-F238E27FC236}">
                    <a16:creationId xmlns:a16="http://schemas.microsoft.com/office/drawing/2014/main" id="{9B95B49D-180A-72E5-29A1-F115FBE5871D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9880995" y="3945834"/>
                <a:ext cx="1304640" cy="370440"/>
              </a:xfrm>
              <a:prstGeom prst="rect">
                <a:avLst/>
              </a:prstGeom>
            </p:spPr>
          </p:pic>
        </mc:Fallback>
      </mc:AlternateContent>
      <p:grpSp>
        <p:nvGrpSpPr>
          <p:cNvPr id="7206" name="Group 7205">
            <a:extLst>
              <a:ext uri="{FF2B5EF4-FFF2-40B4-BE49-F238E27FC236}">
                <a16:creationId xmlns:a16="http://schemas.microsoft.com/office/drawing/2014/main" id="{E1D5B427-A137-B8A1-B0B7-C49E8586702F}"/>
              </a:ext>
            </a:extLst>
          </p:cNvPr>
          <p:cNvGrpSpPr/>
          <p:nvPr/>
        </p:nvGrpSpPr>
        <p:grpSpPr>
          <a:xfrm>
            <a:off x="8310675" y="4801554"/>
            <a:ext cx="3224520" cy="1813680"/>
            <a:chOff x="8310675" y="4801554"/>
            <a:chExt cx="3224520" cy="1813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7179" name="Ink 7178">
                  <a:extLst>
                    <a:ext uri="{FF2B5EF4-FFF2-40B4-BE49-F238E27FC236}">
                      <a16:creationId xmlns:a16="http://schemas.microsoft.com/office/drawing/2014/main" id="{59318064-8213-C70E-3D2B-012DFCE931D9}"/>
                    </a:ext>
                  </a:extLst>
                </p14:cNvPr>
                <p14:cNvContentPartPr/>
                <p14:nvPr/>
              </p14:nvContentPartPr>
              <p14:xfrm>
                <a:off x="8310675" y="5466834"/>
                <a:ext cx="70560" cy="86400"/>
              </p14:xfrm>
            </p:contentPart>
          </mc:Choice>
          <mc:Fallback xmlns="">
            <p:pic>
              <p:nvPicPr>
                <p:cNvPr id="7179" name="Ink 7178">
                  <a:extLst>
                    <a:ext uri="{FF2B5EF4-FFF2-40B4-BE49-F238E27FC236}">
                      <a16:creationId xmlns:a16="http://schemas.microsoft.com/office/drawing/2014/main" id="{59318064-8213-C70E-3D2B-012DFCE931D9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8302035" y="5458194"/>
                  <a:ext cx="88200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7180" name="Ink 7179">
                  <a:extLst>
                    <a:ext uri="{FF2B5EF4-FFF2-40B4-BE49-F238E27FC236}">
                      <a16:creationId xmlns:a16="http://schemas.microsoft.com/office/drawing/2014/main" id="{DA59585E-5FD4-65CB-1904-643DB448A75F}"/>
                    </a:ext>
                  </a:extLst>
                </p14:cNvPr>
                <p14:cNvContentPartPr/>
                <p14:nvPr/>
              </p14:nvContentPartPr>
              <p14:xfrm>
                <a:off x="8596515" y="5340474"/>
                <a:ext cx="140040" cy="243000"/>
              </p14:xfrm>
            </p:contentPart>
          </mc:Choice>
          <mc:Fallback xmlns="">
            <p:pic>
              <p:nvPicPr>
                <p:cNvPr id="7180" name="Ink 7179">
                  <a:extLst>
                    <a:ext uri="{FF2B5EF4-FFF2-40B4-BE49-F238E27FC236}">
                      <a16:creationId xmlns:a16="http://schemas.microsoft.com/office/drawing/2014/main" id="{DA59585E-5FD4-65CB-1904-643DB448A75F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8587515" y="5331834"/>
                  <a:ext cx="157680" cy="26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7181" name="Ink 7180">
                  <a:extLst>
                    <a:ext uri="{FF2B5EF4-FFF2-40B4-BE49-F238E27FC236}">
                      <a16:creationId xmlns:a16="http://schemas.microsoft.com/office/drawing/2014/main" id="{CBE74A32-56BF-9EED-1EEB-2142C4F8C23F}"/>
                    </a:ext>
                  </a:extLst>
                </p14:cNvPr>
                <p14:cNvContentPartPr/>
                <p14:nvPr/>
              </p14:nvContentPartPr>
              <p14:xfrm>
                <a:off x="8785875" y="5217714"/>
                <a:ext cx="66960" cy="230400"/>
              </p14:xfrm>
            </p:contentPart>
          </mc:Choice>
          <mc:Fallback xmlns="">
            <p:pic>
              <p:nvPicPr>
                <p:cNvPr id="7181" name="Ink 7180">
                  <a:extLst>
                    <a:ext uri="{FF2B5EF4-FFF2-40B4-BE49-F238E27FC236}">
                      <a16:creationId xmlns:a16="http://schemas.microsoft.com/office/drawing/2014/main" id="{CBE74A32-56BF-9EED-1EEB-2142C4F8C23F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8777235" y="5208714"/>
                  <a:ext cx="8460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7182" name="Ink 7181">
                  <a:extLst>
                    <a:ext uri="{FF2B5EF4-FFF2-40B4-BE49-F238E27FC236}">
                      <a16:creationId xmlns:a16="http://schemas.microsoft.com/office/drawing/2014/main" id="{E7DED7F3-9E19-EA93-558D-6FFC1F45D848}"/>
                    </a:ext>
                  </a:extLst>
                </p14:cNvPr>
                <p14:cNvContentPartPr/>
                <p14:nvPr/>
              </p14:nvContentPartPr>
              <p14:xfrm>
                <a:off x="8744475" y="5241114"/>
                <a:ext cx="272880" cy="161280"/>
              </p14:xfrm>
            </p:contentPart>
          </mc:Choice>
          <mc:Fallback xmlns="">
            <p:pic>
              <p:nvPicPr>
                <p:cNvPr id="7182" name="Ink 7181">
                  <a:extLst>
                    <a:ext uri="{FF2B5EF4-FFF2-40B4-BE49-F238E27FC236}">
                      <a16:creationId xmlns:a16="http://schemas.microsoft.com/office/drawing/2014/main" id="{E7DED7F3-9E19-EA93-558D-6FFC1F45D848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8735475" y="5232114"/>
                  <a:ext cx="29052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7183" name="Ink 7182">
                  <a:extLst>
                    <a:ext uri="{FF2B5EF4-FFF2-40B4-BE49-F238E27FC236}">
                      <a16:creationId xmlns:a16="http://schemas.microsoft.com/office/drawing/2014/main" id="{7339248B-DB15-3C1D-9F48-A1C0A6244954}"/>
                    </a:ext>
                  </a:extLst>
                </p14:cNvPr>
                <p14:cNvContentPartPr/>
                <p14:nvPr/>
              </p14:nvContentPartPr>
              <p14:xfrm>
                <a:off x="9097275" y="5195034"/>
                <a:ext cx="192240" cy="87120"/>
              </p14:xfrm>
            </p:contentPart>
          </mc:Choice>
          <mc:Fallback xmlns="">
            <p:pic>
              <p:nvPicPr>
                <p:cNvPr id="7183" name="Ink 7182">
                  <a:extLst>
                    <a:ext uri="{FF2B5EF4-FFF2-40B4-BE49-F238E27FC236}">
                      <a16:creationId xmlns:a16="http://schemas.microsoft.com/office/drawing/2014/main" id="{7339248B-DB15-3C1D-9F48-A1C0A6244954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9088635" y="5186394"/>
                  <a:ext cx="20988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7184" name="Ink 7183">
                  <a:extLst>
                    <a:ext uri="{FF2B5EF4-FFF2-40B4-BE49-F238E27FC236}">
                      <a16:creationId xmlns:a16="http://schemas.microsoft.com/office/drawing/2014/main" id="{BC7EE769-F849-2AD3-0B93-FEF543801EAB}"/>
                    </a:ext>
                  </a:extLst>
                </p14:cNvPr>
                <p14:cNvContentPartPr/>
                <p14:nvPr/>
              </p14:nvContentPartPr>
              <p14:xfrm>
                <a:off x="9334875" y="4900554"/>
                <a:ext cx="158040" cy="278640"/>
              </p14:xfrm>
            </p:contentPart>
          </mc:Choice>
          <mc:Fallback xmlns="">
            <p:pic>
              <p:nvPicPr>
                <p:cNvPr id="7184" name="Ink 7183">
                  <a:extLst>
                    <a:ext uri="{FF2B5EF4-FFF2-40B4-BE49-F238E27FC236}">
                      <a16:creationId xmlns:a16="http://schemas.microsoft.com/office/drawing/2014/main" id="{BC7EE769-F849-2AD3-0B93-FEF543801EAB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9325875" y="4891914"/>
                  <a:ext cx="175680" cy="29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185" name="Ink 7184">
                  <a:extLst>
                    <a:ext uri="{FF2B5EF4-FFF2-40B4-BE49-F238E27FC236}">
                      <a16:creationId xmlns:a16="http://schemas.microsoft.com/office/drawing/2014/main" id="{F23F2BF1-B2AE-A119-341C-6B53298EBE86}"/>
                    </a:ext>
                  </a:extLst>
                </p14:cNvPr>
                <p14:cNvContentPartPr/>
                <p14:nvPr/>
              </p14:nvContentPartPr>
              <p14:xfrm>
                <a:off x="9526395" y="4857714"/>
                <a:ext cx="328320" cy="178920"/>
              </p14:xfrm>
            </p:contentPart>
          </mc:Choice>
          <mc:Fallback xmlns="">
            <p:pic>
              <p:nvPicPr>
                <p:cNvPr id="7185" name="Ink 7184">
                  <a:extLst>
                    <a:ext uri="{FF2B5EF4-FFF2-40B4-BE49-F238E27FC236}">
                      <a16:creationId xmlns:a16="http://schemas.microsoft.com/office/drawing/2014/main" id="{F23F2BF1-B2AE-A119-341C-6B53298EBE86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9517395" y="4848714"/>
                  <a:ext cx="34596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186" name="Ink 7185">
                  <a:extLst>
                    <a:ext uri="{FF2B5EF4-FFF2-40B4-BE49-F238E27FC236}">
                      <a16:creationId xmlns:a16="http://schemas.microsoft.com/office/drawing/2014/main" id="{1CE9DFE7-4493-DA31-4157-9E42F67D200E}"/>
                    </a:ext>
                  </a:extLst>
                </p14:cNvPr>
                <p14:cNvContentPartPr/>
                <p14:nvPr/>
              </p14:nvContentPartPr>
              <p14:xfrm>
                <a:off x="9899355" y="4801554"/>
                <a:ext cx="151560" cy="122400"/>
              </p14:xfrm>
            </p:contentPart>
          </mc:Choice>
          <mc:Fallback xmlns="">
            <p:pic>
              <p:nvPicPr>
                <p:cNvPr id="7186" name="Ink 7185">
                  <a:extLst>
                    <a:ext uri="{FF2B5EF4-FFF2-40B4-BE49-F238E27FC236}">
                      <a16:creationId xmlns:a16="http://schemas.microsoft.com/office/drawing/2014/main" id="{1CE9DFE7-4493-DA31-4157-9E42F67D200E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9890355" y="4792914"/>
                  <a:ext cx="16920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188" name="Ink 7187">
                  <a:extLst>
                    <a:ext uri="{FF2B5EF4-FFF2-40B4-BE49-F238E27FC236}">
                      <a16:creationId xmlns:a16="http://schemas.microsoft.com/office/drawing/2014/main" id="{CBD755C7-117A-3FDD-D49F-377446DC2FFE}"/>
                    </a:ext>
                  </a:extLst>
                </p14:cNvPr>
                <p14:cNvContentPartPr/>
                <p14:nvPr/>
              </p14:nvContentPartPr>
              <p14:xfrm>
                <a:off x="8606955" y="6093234"/>
                <a:ext cx="81360" cy="101160"/>
              </p14:xfrm>
            </p:contentPart>
          </mc:Choice>
          <mc:Fallback xmlns="">
            <p:pic>
              <p:nvPicPr>
                <p:cNvPr id="7188" name="Ink 7187">
                  <a:extLst>
                    <a:ext uri="{FF2B5EF4-FFF2-40B4-BE49-F238E27FC236}">
                      <a16:creationId xmlns:a16="http://schemas.microsoft.com/office/drawing/2014/main" id="{CBD755C7-117A-3FDD-D49F-377446DC2FFE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8598315" y="6084234"/>
                  <a:ext cx="9900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189" name="Ink 7188">
                  <a:extLst>
                    <a:ext uri="{FF2B5EF4-FFF2-40B4-BE49-F238E27FC236}">
                      <a16:creationId xmlns:a16="http://schemas.microsoft.com/office/drawing/2014/main" id="{B758D836-0A2B-B094-DE10-84717CD41ADF}"/>
                    </a:ext>
                  </a:extLst>
                </p14:cNvPr>
                <p14:cNvContentPartPr/>
                <p14:nvPr/>
              </p14:nvContentPartPr>
              <p14:xfrm>
                <a:off x="8973795" y="5936634"/>
                <a:ext cx="173160" cy="165960"/>
              </p14:xfrm>
            </p:contentPart>
          </mc:Choice>
          <mc:Fallback xmlns="">
            <p:pic>
              <p:nvPicPr>
                <p:cNvPr id="7189" name="Ink 7188">
                  <a:extLst>
                    <a:ext uri="{FF2B5EF4-FFF2-40B4-BE49-F238E27FC236}">
                      <a16:creationId xmlns:a16="http://schemas.microsoft.com/office/drawing/2014/main" id="{B758D836-0A2B-B094-DE10-84717CD41ADF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8965155" y="5927634"/>
                  <a:ext cx="19080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190" name="Ink 7189">
                  <a:extLst>
                    <a:ext uri="{FF2B5EF4-FFF2-40B4-BE49-F238E27FC236}">
                      <a16:creationId xmlns:a16="http://schemas.microsoft.com/office/drawing/2014/main" id="{19F3C845-65F0-5B80-45D3-0EC47A419FFC}"/>
                    </a:ext>
                  </a:extLst>
                </p14:cNvPr>
                <p14:cNvContentPartPr/>
                <p14:nvPr/>
              </p14:nvContentPartPr>
              <p14:xfrm>
                <a:off x="9072795" y="5775714"/>
                <a:ext cx="388800" cy="219960"/>
              </p14:xfrm>
            </p:contentPart>
          </mc:Choice>
          <mc:Fallback xmlns="">
            <p:pic>
              <p:nvPicPr>
                <p:cNvPr id="7190" name="Ink 7189">
                  <a:extLst>
                    <a:ext uri="{FF2B5EF4-FFF2-40B4-BE49-F238E27FC236}">
                      <a16:creationId xmlns:a16="http://schemas.microsoft.com/office/drawing/2014/main" id="{19F3C845-65F0-5B80-45D3-0EC47A419FFC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9064155" y="5767074"/>
                  <a:ext cx="40644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191" name="Ink 7190">
                  <a:extLst>
                    <a:ext uri="{FF2B5EF4-FFF2-40B4-BE49-F238E27FC236}">
                      <a16:creationId xmlns:a16="http://schemas.microsoft.com/office/drawing/2014/main" id="{659D8898-5C70-201C-AC8F-9F5F0A26309F}"/>
                    </a:ext>
                  </a:extLst>
                </p14:cNvPr>
                <p14:cNvContentPartPr/>
                <p14:nvPr/>
              </p14:nvContentPartPr>
              <p14:xfrm>
                <a:off x="9328395" y="5770674"/>
                <a:ext cx="49320" cy="14040"/>
              </p14:xfrm>
            </p:contentPart>
          </mc:Choice>
          <mc:Fallback xmlns="">
            <p:pic>
              <p:nvPicPr>
                <p:cNvPr id="7191" name="Ink 7190">
                  <a:extLst>
                    <a:ext uri="{FF2B5EF4-FFF2-40B4-BE49-F238E27FC236}">
                      <a16:creationId xmlns:a16="http://schemas.microsoft.com/office/drawing/2014/main" id="{659D8898-5C70-201C-AC8F-9F5F0A26309F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9319395" y="5761674"/>
                  <a:ext cx="6696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192" name="Ink 7191">
                  <a:extLst>
                    <a:ext uri="{FF2B5EF4-FFF2-40B4-BE49-F238E27FC236}">
                      <a16:creationId xmlns:a16="http://schemas.microsoft.com/office/drawing/2014/main" id="{501EAACB-4526-9263-60C8-94C7B58C8D0A}"/>
                    </a:ext>
                  </a:extLst>
                </p14:cNvPr>
                <p14:cNvContentPartPr/>
                <p14:nvPr/>
              </p14:nvContentPartPr>
              <p14:xfrm>
                <a:off x="9456915" y="5475834"/>
                <a:ext cx="382320" cy="390960"/>
              </p14:xfrm>
            </p:contentPart>
          </mc:Choice>
          <mc:Fallback xmlns="">
            <p:pic>
              <p:nvPicPr>
                <p:cNvPr id="7192" name="Ink 7191">
                  <a:extLst>
                    <a:ext uri="{FF2B5EF4-FFF2-40B4-BE49-F238E27FC236}">
                      <a16:creationId xmlns:a16="http://schemas.microsoft.com/office/drawing/2014/main" id="{501EAACB-4526-9263-60C8-94C7B58C8D0A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9448275" y="5466834"/>
                  <a:ext cx="399960" cy="40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193" name="Ink 7192">
                  <a:extLst>
                    <a:ext uri="{FF2B5EF4-FFF2-40B4-BE49-F238E27FC236}">
                      <a16:creationId xmlns:a16="http://schemas.microsoft.com/office/drawing/2014/main" id="{46FA1624-655A-8335-2809-DB84EE885477}"/>
                    </a:ext>
                  </a:extLst>
                </p14:cNvPr>
                <p14:cNvContentPartPr/>
                <p14:nvPr/>
              </p14:nvContentPartPr>
              <p14:xfrm>
                <a:off x="10013835" y="5355234"/>
                <a:ext cx="151200" cy="169560"/>
              </p14:xfrm>
            </p:contentPart>
          </mc:Choice>
          <mc:Fallback xmlns="">
            <p:pic>
              <p:nvPicPr>
                <p:cNvPr id="7193" name="Ink 7192">
                  <a:extLst>
                    <a:ext uri="{FF2B5EF4-FFF2-40B4-BE49-F238E27FC236}">
                      <a16:creationId xmlns:a16="http://schemas.microsoft.com/office/drawing/2014/main" id="{46FA1624-655A-8335-2809-DB84EE885477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10004835" y="5346594"/>
                  <a:ext cx="16884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7194" name="Ink 7193">
                  <a:extLst>
                    <a:ext uri="{FF2B5EF4-FFF2-40B4-BE49-F238E27FC236}">
                      <a16:creationId xmlns:a16="http://schemas.microsoft.com/office/drawing/2014/main" id="{A54A9B1A-CD86-1A62-75F3-0E6ACFD9CEE7}"/>
                    </a:ext>
                  </a:extLst>
                </p14:cNvPr>
                <p14:cNvContentPartPr/>
                <p14:nvPr/>
              </p14:nvContentPartPr>
              <p14:xfrm>
                <a:off x="10196355" y="5008554"/>
                <a:ext cx="376920" cy="403920"/>
              </p14:xfrm>
            </p:contentPart>
          </mc:Choice>
          <mc:Fallback xmlns="">
            <p:pic>
              <p:nvPicPr>
                <p:cNvPr id="7194" name="Ink 7193">
                  <a:extLst>
                    <a:ext uri="{FF2B5EF4-FFF2-40B4-BE49-F238E27FC236}">
                      <a16:creationId xmlns:a16="http://schemas.microsoft.com/office/drawing/2014/main" id="{A54A9B1A-CD86-1A62-75F3-0E6ACFD9CEE7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0187715" y="4999914"/>
                  <a:ext cx="394560" cy="42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7195" name="Ink 7194">
                  <a:extLst>
                    <a:ext uri="{FF2B5EF4-FFF2-40B4-BE49-F238E27FC236}">
                      <a16:creationId xmlns:a16="http://schemas.microsoft.com/office/drawing/2014/main" id="{4AF18F91-EFE3-C054-C91A-DE8E9155F656}"/>
                    </a:ext>
                  </a:extLst>
                </p14:cNvPr>
                <p14:cNvContentPartPr/>
                <p14:nvPr/>
              </p14:nvContentPartPr>
              <p14:xfrm>
                <a:off x="10456275" y="5146434"/>
                <a:ext cx="144720" cy="53640"/>
              </p14:xfrm>
            </p:contentPart>
          </mc:Choice>
          <mc:Fallback xmlns="">
            <p:pic>
              <p:nvPicPr>
                <p:cNvPr id="7195" name="Ink 7194">
                  <a:extLst>
                    <a:ext uri="{FF2B5EF4-FFF2-40B4-BE49-F238E27FC236}">
                      <a16:creationId xmlns:a16="http://schemas.microsoft.com/office/drawing/2014/main" id="{4AF18F91-EFE3-C054-C91A-DE8E9155F656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10447635" y="5137434"/>
                  <a:ext cx="16236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7197" name="Ink 7196">
                  <a:extLst>
                    <a:ext uri="{FF2B5EF4-FFF2-40B4-BE49-F238E27FC236}">
                      <a16:creationId xmlns:a16="http://schemas.microsoft.com/office/drawing/2014/main" id="{2F67B114-578C-D7BA-194F-4CF94C536FD7}"/>
                    </a:ext>
                  </a:extLst>
                </p14:cNvPr>
                <p14:cNvContentPartPr/>
                <p14:nvPr/>
              </p14:nvContentPartPr>
              <p14:xfrm>
                <a:off x="10623315" y="5046354"/>
                <a:ext cx="280440" cy="145800"/>
              </p14:xfrm>
            </p:contentPart>
          </mc:Choice>
          <mc:Fallback xmlns="">
            <p:pic>
              <p:nvPicPr>
                <p:cNvPr id="7197" name="Ink 7196">
                  <a:extLst>
                    <a:ext uri="{FF2B5EF4-FFF2-40B4-BE49-F238E27FC236}">
                      <a16:creationId xmlns:a16="http://schemas.microsoft.com/office/drawing/2014/main" id="{2F67B114-578C-D7BA-194F-4CF94C536FD7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0614315" y="5037714"/>
                  <a:ext cx="29808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7198" name="Ink 7197">
                  <a:extLst>
                    <a:ext uri="{FF2B5EF4-FFF2-40B4-BE49-F238E27FC236}">
                      <a16:creationId xmlns:a16="http://schemas.microsoft.com/office/drawing/2014/main" id="{A56CD9F6-A327-DF2F-8120-F176C20E4714}"/>
                    </a:ext>
                  </a:extLst>
                </p14:cNvPr>
                <p14:cNvContentPartPr/>
                <p14:nvPr/>
              </p14:nvContentPartPr>
              <p14:xfrm>
                <a:off x="10978995" y="5072994"/>
                <a:ext cx="18720" cy="39960"/>
              </p14:xfrm>
            </p:contentPart>
          </mc:Choice>
          <mc:Fallback xmlns="">
            <p:pic>
              <p:nvPicPr>
                <p:cNvPr id="7198" name="Ink 7197">
                  <a:extLst>
                    <a:ext uri="{FF2B5EF4-FFF2-40B4-BE49-F238E27FC236}">
                      <a16:creationId xmlns:a16="http://schemas.microsoft.com/office/drawing/2014/main" id="{A56CD9F6-A327-DF2F-8120-F176C20E4714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0970355" y="5064354"/>
                  <a:ext cx="3636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7200" name="Ink 7199">
                  <a:extLst>
                    <a:ext uri="{FF2B5EF4-FFF2-40B4-BE49-F238E27FC236}">
                      <a16:creationId xmlns:a16="http://schemas.microsoft.com/office/drawing/2014/main" id="{4D05B9A2-82FC-4607-DA78-C2F9040D88F5}"/>
                    </a:ext>
                  </a:extLst>
                </p14:cNvPr>
                <p14:cNvContentPartPr/>
                <p14:nvPr/>
              </p14:nvContentPartPr>
              <p14:xfrm>
                <a:off x="9882075" y="6026274"/>
                <a:ext cx="286920" cy="367200"/>
              </p14:xfrm>
            </p:contentPart>
          </mc:Choice>
          <mc:Fallback xmlns="">
            <p:pic>
              <p:nvPicPr>
                <p:cNvPr id="7200" name="Ink 7199">
                  <a:extLst>
                    <a:ext uri="{FF2B5EF4-FFF2-40B4-BE49-F238E27FC236}">
                      <a16:creationId xmlns:a16="http://schemas.microsoft.com/office/drawing/2014/main" id="{4D05B9A2-82FC-4607-DA78-C2F9040D88F5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9873075" y="6017274"/>
                  <a:ext cx="304560" cy="38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7201" name="Ink 7200">
                  <a:extLst>
                    <a:ext uri="{FF2B5EF4-FFF2-40B4-BE49-F238E27FC236}">
                      <a16:creationId xmlns:a16="http://schemas.microsoft.com/office/drawing/2014/main" id="{F66F1B13-7C48-BC6D-2C83-863EBEB6116D}"/>
                    </a:ext>
                  </a:extLst>
                </p14:cNvPr>
                <p14:cNvContentPartPr/>
                <p14:nvPr/>
              </p14:nvContentPartPr>
              <p14:xfrm>
                <a:off x="10099875" y="6487434"/>
                <a:ext cx="131760" cy="77040"/>
              </p14:xfrm>
            </p:contentPart>
          </mc:Choice>
          <mc:Fallback xmlns="">
            <p:pic>
              <p:nvPicPr>
                <p:cNvPr id="7201" name="Ink 7200">
                  <a:extLst>
                    <a:ext uri="{FF2B5EF4-FFF2-40B4-BE49-F238E27FC236}">
                      <a16:creationId xmlns:a16="http://schemas.microsoft.com/office/drawing/2014/main" id="{F66F1B13-7C48-BC6D-2C83-863EBEB6116D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0091235" y="6478434"/>
                  <a:ext cx="14940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7202" name="Ink 7201">
                  <a:extLst>
                    <a:ext uri="{FF2B5EF4-FFF2-40B4-BE49-F238E27FC236}">
                      <a16:creationId xmlns:a16="http://schemas.microsoft.com/office/drawing/2014/main" id="{FBBD7C4F-2FFB-B016-0BF0-A967F0E9CBDB}"/>
                    </a:ext>
                  </a:extLst>
                </p14:cNvPr>
                <p14:cNvContentPartPr/>
                <p14:nvPr/>
              </p14:nvContentPartPr>
              <p14:xfrm>
                <a:off x="10202835" y="6047154"/>
                <a:ext cx="337680" cy="568080"/>
              </p14:xfrm>
            </p:contentPart>
          </mc:Choice>
          <mc:Fallback xmlns="">
            <p:pic>
              <p:nvPicPr>
                <p:cNvPr id="7202" name="Ink 7201">
                  <a:extLst>
                    <a:ext uri="{FF2B5EF4-FFF2-40B4-BE49-F238E27FC236}">
                      <a16:creationId xmlns:a16="http://schemas.microsoft.com/office/drawing/2014/main" id="{FBBD7C4F-2FFB-B016-0BF0-A967F0E9CBDB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0194195" y="6038514"/>
                  <a:ext cx="355320" cy="58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7203" name="Ink 7202">
                  <a:extLst>
                    <a:ext uri="{FF2B5EF4-FFF2-40B4-BE49-F238E27FC236}">
                      <a16:creationId xmlns:a16="http://schemas.microsoft.com/office/drawing/2014/main" id="{487C1176-77BE-BA60-4FC0-72025B8240E7}"/>
                    </a:ext>
                  </a:extLst>
                </p14:cNvPr>
                <p14:cNvContentPartPr/>
                <p14:nvPr/>
              </p14:nvContentPartPr>
              <p14:xfrm>
                <a:off x="10708275" y="5562954"/>
                <a:ext cx="138600" cy="405360"/>
              </p14:xfrm>
            </p:contentPart>
          </mc:Choice>
          <mc:Fallback xmlns="">
            <p:pic>
              <p:nvPicPr>
                <p:cNvPr id="7203" name="Ink 7202">
                  <a:extLst>
                    <a:ext uri="{FF2B5EF4-FFF2-40B4-BE49-F238E27FC236}">
                      <a16:creationId xmlns:a16="http://schemas.microsoft.com/office/drawing/2014/main" id="{487C1176-77BE-BA60-4FC0-72025B8240E7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10699275" y="5553954"/>
                  <a:ext cx="156240" cy="42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7204" name="Ink 7203">
                  <a:extLst>
                    <a:ext uri="{FF2B5EF4-FFF2-40B4-BE49-F238E27FC236}">
                      <a16:creationId xmlns:a16="http://schemas.microsoft.com/office/drawing/2014/main" id="{A153B895-6FE4-B11A-46EA-B02B0A1E0034}"/>
                    </a:ext>
                  </a:extLst>
                </p14:cNvPr>
                <p14:cNvContentPartPr/>
                <p14:nvPr/>
              </p14:nvContentPartPr>
              <p14:xfrm>
                <a:off x="10633035" y="5672394"/>
                <a:ext cx="503280" cy="282600"/>
              </p14:xfrm>
            </p:contentPart>
          </mc:Choice>
          <mc:Fallback xmlns="">
            <p:pic>
              <p:nvPicPr>
                <p:cNvPr id="7204" name="Ink 7203">
                  <a:extLst>
                    <a:ext uri="{FF2B5EF4-FFF2-40B4-BE49-F238E27FC236}">
                      <a16:creationId xmlns:a16="http://schemas.microsoft.com/office/drawing/2014/main" id="{A153B895-6FE4-B11A-46EA-B02B0A1E0034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10624395" y="5663754"/>
                  <a:ext cx="520920" cy="30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7205" name="Ink 7204">
                  <a:extLst>
                    <a:ext uri="{FF2B5EF4-FFF2-40B4-BE49-F238E27FC236}">
                      <a16:creationId xmlns:a16="http://schemas.microsoft.com/office/drawing/2014/main" id="{666A2AA8-D6AA-1AB9-2BB2-C9C077902735}"/>
                    </a:ext>
                  </a:extLst>
                </p14:cNvPr>
                <p14:cNvContentPartPr/>
                <p14:nvPr/>
              </p14:nvContentPartPr>
              <p14:xfrm>
                <a:off x="11185635" y="5498514"/>
                <a:ext cx="349560" cy="186840"/>
              </p14:xfrm>
            </p:contentPart>
          </mc:Choice>
          <mc:Fallback xmlns="">
            <p:pic>
              <p:nvPicPr>
                <p:cNvPr id="7205" name="Ink 7204">
                  <a:extLst>
                    <a:ext uri="{FF2B5EF4-FFF2-40B4-BE49-F238E27FC236}">
                      <a16:creationId xmlns:a16="http://schemas.microsoft.com/office/drawing/2014/main" id="{666A2AA8-D6AA-1AB9-2BB2-C9C077902735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11176635" y="5489874"/>
                  <a:ext cx="367200" cy="2044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94017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4815681" y="47104"/>
            <a:ext cx="2695575" cy="390525"/>
          </a:xfrm>
          <a:prstGeom prst="rect">
            <a:avLst/>
          </a:prstGeom>
        </p:spPr>
        <p:txBody>
          <a:bodyPr vert="horz" wrap="square" lIns="0" tIns="6334" rIns="0" bIns="0" rtlCol="0" anchor="ctr">
            <a:spAutoFit/>
          </a:bodyPr>
          <a:lstStyle/>
          <a:p>
            <a:pPr marL="11516" marR="4607">
              <a:lnSpc>
                <a:spcPct val="101699"/>
              </a:lnSpc>
              <a:spcBef>
                <a:spcPts val="50"/>
              </a:spcBef>
            </a:pPr>
            <a:r>
              <a:rPr lang="en-US" sz="2539" dirty="0">
                <a:cs typeface="Arial" panose="020B0604020202020204" pitchFamily="34" charset="0"/>
              </a:rPr>
              <a:t>Primary Structure</a:t>
            </a:r>
            <a:endParaRPr sz="2176" dirty="0">
              <a:cs typeface="Arial" panose="020B0604020202020204" pitchFamily="34" charset="0"/>
            </a:endParaRPr>
          </a:p>
        </p:txBody>
      </p:sp>
      <p:sp>
        <p:nvSpPr>
          <p:cNvPr id="91" name="Text Placeholder 5">
            <a:extLst>
              <a:ext uri="{FF2B5EF4-FFF2-40B4-BE49-F238E27FC236}">
                <a16:creationId xmlns:a16="http://schemas.microsoft.com/office/drawing/2014/main" id="{23EC52F3-534C-4B31-9206-2B845B43092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82793" y="4294339"/>
            <a:ext cx="5541963" cy="2716212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0" lvl="1" indent="0">
              <a:buNone/>
              <a:tabLst>
                <a:tab pos="425524" algn="l"/>
                <a:tab pos="426100" algn="l"/>
              </a:tabLst>
            </a:pPr>
            <a:r>
              <a:rPr lang="en-US" sz="1814" b="1" i="1" spc="-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Structure – Expectations</a:t>
            </a:r>
          </a:p>
          <a:p>
            <a:pPr marL="426100" lvl="1" indent="-207292">
              <a:buFont typeface="Symbol"/>
              <a:buChar char=""/>
              <a:tabLst>
                <a:tab pos="425524" algn="l"/>
                <a:tab pos="426100" algn="l"/>
              </a:tabLst>
            </a:pP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Draw chemical structure 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given </a:t>
            </a: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1814" spc="-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sequence.</a:t>
            </a:r>
          </a:p>
          <a:p>
            <a:pPr marL="426100" lvl="1" indent="-207292">
              <a:buFont typeface="Symbol"/>
              <a:buChar char=""/>
              <a:tabLst>
                <a:tab pos="425524" algn="l"/>
                <a:tab pos="426100" algn="l"/>
              </a:tabLst>
            </a:pP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Determine 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seq. from chemical</a:t>
            </a:r>
            <a:r>
              <a:rPr lang="en-US" sz="1814" spc="-1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structure.</a:t>
            </a:r>
          </a:p>
          <a:p>
            <a:pPr marL="426100" lvl="1" indent="-207292">
              <a:buFont typeface="Symbol"/>
              <a:buChar char=""/>
              <a:tabLst>
                <a:tab pos="425524" algn="l"/>
                <a:tab pos="426100" algn="l"/>
              </a:tabLst>
            </a:pP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Distinguish/identify:</a:t>
            </a:r>
            <a:endParaRPr lang="en-US" sz="1814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40683" lvl="2" indent="-207292">
              <a:buFont typeface="Courier New"/>
              <a:buChar char="o"/>
              <a:tabLst>
                <a:tab pos="840683" algn="l"/>
              </a:tabLst>
            </a:pPr>
            <a:r>
              <a:rPr lang="en-US" sz="1814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Mainchain</a:t>
            </a:r>
            <a:r>
              <a:rPr lang="en-US" sz="1814" spc="-9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sz="1814" b="1" spc="-9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Sidechain</a:t>
            </a:r>
            <a:r>
              <a:rPr lang="en-US" sz="1814" spc="-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atoms,</a:t>
            </a:r>
          </a:p>
          <a:p>
            <a:pPr marL="840683" lvl="2" indent="-207292">
              <a:buFont typeface="Courier New"/>
              <a:buChar char="o"/>
              <a:tabLst>
                <a:tab pos="840683" algn="l"/>
              </a:tabLst>
            </a:pPr>
            <a:r>
              <a:rPr lang="en-US" sz="1814" b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Residue</a:t>
            </a: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= aa in</a:t>
            </a:r>
            <a:r>
              <a:rPr lang="en-US" sz="1814" spc="-1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polymer,</a:t>
            </a:r>
            <a:endParaRPr lang="en-US" sz="1814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40683" lvl="2" indent="-207292">
              <a:buFont typeface="Courier New"/>
              <a:buChar char="o"/>
              <a:tabLst>
                <a:tab pos="840683" algn="l"/>
              </a:tabLst>
            </a:pP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N &amp; C terminus,</a:t>
            </a:r>
            <a:endParaRPr lang="en-US" sz="1814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40683" lvl="2" indent="-207292">
              <a:buFont typeface="Courier New"/>
              <a:buChar char="o"/>
              <a:tabLst>
                <a:tab pos="840683" algn="l"/>
              </a:tabLst>
            </a:pP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Peptide</a:t>
            </a:r>
            <a:r>
              <a:rPr lang="en-US" sz="1814" spc="-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bond(s).</a:t>
            </a:r>
            <a:endParaRPr lang="en-US" sz="181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02CB3FB2-1884-434F-B407-A98788BC5114}"/>
              </a:ext>
            </a:extLst>
          </p:cNvPr>
          <p:cNvSpPr txBox="1"/>
          <p:nvPr/>
        </p:nvSpPr>
        <p:spPr>
          <a:xfrm>
            <a:off x="710012" y="2188491"/>
            <a:ext cx="5778514" cy="2046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8903" indent="-418903"/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Incorporated amino acid is called a </a:t>
            </a:r>
            <a:r>
              <a:rPr lang="en-US" sz="1814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residue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 (atoms are lost when the peptide bond is formed).</a:t>
            </a:r>
          </a:p>
          <a:p>
            <a:pPr marL="418903" indent="-418903"/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Polarity of chain direction – amino (N) terminus to carboxy(C) terminus = order of amino acids = </a:t>
            </a:r>
            <a:r>
              <a:rPr lang="en-US" sz="1814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sequence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1814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structure</a:t>
            </a:r>
          </a:p>
          <a:p>
            <a:pPr marL="418903" indent="-418903"/>
            <a:r>
              <a:rPr lang="en-US" sz="1814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Mainchain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 (or backbone) – linear atoms of the polymer </a:t>
            </a:r>
          </a:p>
          <a:p>
            <a:pPr marL="418903" indent="-418903"/>
            <a:r>
              <a:rPr lang="en-US" sz="1814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Sidechain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 – atoms off the Ca carbon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D0799DF-6779-4070-8BAB-457CFBAB588D}"/>
              </a:ext>
            </a:extLst>
          </p:cNvPr>
          <p:cNvSpPr/>
          <p:nvPr/>
        </p:nvSpPr>
        <p:spPr>
          <a:xfrm>
            <a:off x="565688" y="441585"/>
            <a:ext cx="6347920" cy="1209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8808" marR="4607" indent="-207292" algn="just">
              <a:buFont typeface="Symbol"/>
              <a:buChar char=""/>
              <a:tabLst>
                <a:tab pos="218808" algn="l"/>
              </a:tabLst>
            </a:pP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Amino acids are </a:t>
            </a: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joined together 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form linear polymers by 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the  </a:t>
            </a: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formation of 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1814" b="1" u="sng" dirty="0">
                <a:latin typeface="Arial" panose="020B0604020202020204" pitchFamily="34" charset="0"/>
                <a:cs typeface="Arial" panose="020B0604020202020204" pitchFamily="34" charset="0"/>
              </a:rPr>
              <a:t>peptide bond </a:t>
            </a: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between 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the carboxyl </a:t>
            </a: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of one 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amino  acids</a:t>
            </a:r>
            <a:r>
              <a:rPr lang="en-US" sz="1814" spc="-7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1814" spc="-6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1814" spc="-6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amino</a:t>
            </a:r>
            <a:r>
              <a:rPr lang="en-US" sz="1814" spc="-7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  <a:r>
              <a:rPr lang="en-US" sz="1814" spc="-6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US" sz="1814" spc="-6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1814" spc="-7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next.</a:t>
            </a:r>
          </a:p>
          <a:p>
            <a:pPr marL="218808" marR="4607" indent="-207292" algn="just">
              <a:buFont typeface="Symbol"/>
              <a:buChar char=""/>
              <a:tabLst>
                <a:tab pos="218808" algn="l"/>
              </a:tabLst>
            </a:pP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en-US" sz="1814" spc="-7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reaction</a:t>
            </a:r>
            <a:r>
              <a:rPr lang="en-US" sz="1814" spc="-6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releases</a:t>
            </a:r>
            <a:r>
              <a:rPr lang="en-US" sz="1814" spc="-6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water: a </a:t>
            </a:r>
            <a:r>
              <a:rPr lang="en-US" sz="1814" b="1" spc="-5" dirty="0">
                <a:latin typeface="Arial" panose="020B0604020202020204" pitchFamily="34" charset="0"/>
                <a:cs typeface="Arial" panose="020B0604020202020204" pitchFamily="34" charset="0"/>
              </a:rPr>
              <a:t>dehydration </a:t>
            </a: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reaction. </a:t>
            </a:r>
            <a:endParaRPr lang="en-US" sz="181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object 2">
            <a:extLst>
              <a:ext uri="{FF2B5EF4-FFF2-40B4-BE49-F238E27FC236}">
                <a16:creationId xmlns:a16="http://schemas.microsoft.com/office/drawing/2014/main" id="{3A1D1E13-FFBC-40D6-A00F-903088118338}"/>
              </a:ext>
            </a:extLst>
          </p:cNvPr>
          <p:cNvSpPr txBox="1"/>
          <p:nvPr/>
        </p:nvSpPr>
        <p:spPr>
          <a:xfrm>
            <a:off x="628515" y="1594572"/>
            <a:ext cx="5565995" cy="56998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218808" indent="-207292">
              <a:buFont typeface="Symbol"/>
              <a:buChar char=""/>
              <a:tabLst>
                <a:tab pos="218808" algn="l"/>
              </a:tabLst>
            </a:pPr>
            <a:r>
              <a:rPr sz="1814" spc="-5" dirty="0">
                <a:latin typeface="Arial" panose="020B0604020202020204" pitchFamily="34" charset="0"/>
                <a:cs typeface="Arial" panose="020B0604020202020204" pitchFamily="34" charset="0"/>
              </a:rPr>
              <a:t>The peptide bond </a:t>
            </a:r>
            <a:r>
              <a:rPr sz="1814" dirty="0">
                <a:latin typeface="Arial" panose="020B0604020202020204" pitchFamily="34" charset="0"/>
                <a:cs typeface="Arial" panose="020B0604020202020204" pitchFamily="34" charset="0"/>
              </a:rPr>
              <a:t>can </a:t>
            </a:r>
            <a:r>
              <a:rPr sz="1814" spc="-5" dirty="0">
                <a:latin typeface="Arial" panose="020B0604020202020204" pitchFamily="34" charset="0"/>
                <a:cs typeface="Arial" panose="020B0604020202020204" pitchFamily="34" charset="0"/>
              </a:rPr>
              <a:t>be broken </a:t>
            </a: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814" i="1" spc="-5" dirty="0"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sz="1814" dirty="0">
                <a:latin typeface="Arial" panose="020B0604020202020204" pitchFamily="34" charset="0"/>
                <a:cs typeface="Arial" panose="020B0604020202020204" pitchFamily="34" charset="0"/>
              </a:rPr>
              <a:t>by the </a:t>
            </a:r>
            <a:r>
              <a:rPr sz="1814" spc="-5" dirty="0">
                <a:latin typeface="Arial" panose="020B0604020202020204" pitchFamily="34" charset="0"/>
                <a:cs typeface="Arial" panose="020B0604020202020204" pitchFamily="34" charset="0"/>
              </a:rPr>
              <a:t>addition of water</a:t>
            </a: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sz="1814" b="1" spc="-5" dirty="0">
                <a:latin typeface="Arial" panose="020B0604020202020204" pitchFamily="34" charset="0"/>
                <a:cs typeface="Arial" panose="020B0604020202020204" pitchFamily="34" charset="0"/>
              </a:rPr>
              <a:t>hydrolysis</a:t>
            </a:r>
            <a:r>
              <a:rPr sz="1814" spc="-5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81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BD349B92-20CB-49A7-105F-64C40553EF3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76435" y="931790"/>
          <a:ext cx="5447244" cy="5543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2" imgW="5505339" imgH="5599912" progId="MDLDrawOLE.MDLDrawObject.1">
                  <p:embed/>
                </p:oleObj>
              </mc:Choice>
              <mc:Fallback>
                <p:oleObj name="MDLDrawObject Class" r:id="rId2" imgW="5505339" imgH="5599912" progId="MDLDrawOLE.MDLDrawObject.1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BD349B92-20CB-49A7-105F-64C40553EF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976435" y="931790"/>
                        <a:ext cx="5447244" cy="55436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46EBBE-AE99-2DF6-250B-0718AF9F3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86ABC-A55F-41D4-B919-4FFAE7D4DF66}" type="datetime1">
              <a:rPr lang="en-US" smtClean="0"/>
              <a:t>1/24/2025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B081A76-2D07-02E3-FEFB-E675DC5CD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2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2D643F-E4C5-BF1E-A8CC-3A9E993E2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11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EAFAA15-FC64-09F1-5490-37FB6435CC40}"/>
                  </a:ext>
                </a:extLst>
              </p14:cNvPr>
              <p14:cNvContentPartPr/>
              <p14:nvPr/>
            </p14:nvContentPartPr>
            <p14:xfrm>
              <a:off x="11161155" y="3223758"/>
              <a:ext cx="1027440" cy="295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EAFAA15-FC64-09F1-5490-37FB6435CC4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152515" y="3215118"/>
                <a:ext cx="104508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4B7D2A3-FB27-7561-DA1B-C66727F7F1ED}"/>
                  </a:ext>
                </a:extLst>
              </p14:cNvPr>
              <p14:cNvContentPartPr/>
              <p14:nvPr/>
            </p14:nvContentPartPr>
            <p14:xfrm>
              <a:off x="11503515" y="5889918"/>
              <a:ext cx="1003680" cy="554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4B7D2A3-FB27-7561-DA1B-C66727F7F1E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494875" y="5881278"/>
                <a:ext cx="1021320" cy="73080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9FCB67D2-9363-80F0-FC7C-01C3B33C78AB}"/>
              </a:ext>
            </a:extLst>
          </p:cNvPr>
          <p:cNvGrpSpPr/>
          <p:nvPr/>
        </p:nvGrpSpPr>
        <p:grpSpPr>
          <a:xfrm>
            <a:off x="7091355" y="703398"/>
            <a:ext cx="3207960" cy="633600"/>
            <a:chOff x="7091355" y="703398"/>
            <a:chExt cx="3207960" cy="633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B28B403F-F95A-A7E0-8298-EB7A3B06F739}"/>
                    </a:ext>
                  </a:extLst>
                </p14:cNvPr>
                <p14:cNvContentPartPr/>
                <p14:nvPr/>
              </p14:nvContentPartPr>
              <p14:xfrm>
                <a:off x="7240395" y="1149798"/>
                <a:ext cx="917640" cy="342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B28B403F-F95A-A7E0-8298-EB7A3B06F73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231395" y="1141158"/>
                  <a:ext cx="93528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0873DA81-5EA7-07D3-3FA5-D7BF54CBA1F7}"/>
                    </a:ext>
                  </a:extLst>
                </p14:cNvPr>
                <p14:cNvContentPartPr/>
                <p14:nvPr/>
              </p14:nvContentPartPr>
              <p14:xfrm>
                <a:off x="9336675" y="1135038"/>
                <a:ext cx="839520" cy="18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0873DA81-5EA7-07D3-3FA5-D7BF54CBA1F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327675" y="1126038"/>
                  <a:ext cx="8571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486F60B4-C485-2EAF-A13E-F57951C32FE4}"/>
                    </a:ext>
                  </a:extLst>
                </p14:cNvPr>
                <p14:cNvContentPartPr/>
                <p14:nvPr/>
              </p14:nvContentPartPr>
              <p14:xfrm>
                <a:off x="7091355" y="708798"/>
                <a:ext cx="1432800" cy="6282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486F60B4-C485-2EAF-A13E-F57951C32FE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082715" y="699798"/>
                  <a:ext cx="1450440" cy="64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55962665-C0F9-30BC-2D8C-B4056BE77DD5}"/>
                    </a:ext>
                  </a:extLst>
                </p14:cNvPr>
                <p14:cNvContentPartPr/>
                <p14:nvPr/>
              </p14:nvContentPartPr>
              <p14:xfrm>
                <a:off x="9179715" y="703398"/>
                <a:ext cx="1119600" cy="4744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55962665-C0F9-30BC-2D8C-B4056BE77DD5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9170715" y="694398"/>
                  <a:ext cx="1137240" cy="492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EB12B1B-F4A1-47D3-7FEB-1AE0E059FDC8}"/>
                  </a:ext>
                </a:extLst>
              </p14:cNvPr>
              <p14:cNvContentPartPr/>
              <p14:nvPr/>
            </p14:nvContentPartPr>
            <p14:xfrm>
              <a:off x="9268635" y="1604118"/>
              <a:ext cx="357120" cy="3679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EB12B1B-F4A1-47D3-7FEB-1AE0E059FDC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259995" y="1595118"/>
                <a:ext cx="374760" cy="38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96B6B5DE-DCDA-0E5E-535B-81C0F367095D}"/>
                  </a:ext>
                </a:extLst>
              </p14:cNvPr>
              <p14:cNvContentPartPr/>
              <p14:nvPr/>
            </p14:nvContentPartPr>
            <p14:xfrm>
              <a:off x="7972635" y="2042598"/>
              <a:ext cx="18720" cy="57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96B6B5DE-DCDA-0E5E-535B-81C0F367095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963995" y="2033598"/>
                <a:ext cx="3636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4D0092EA-70DE-56E7-7F1D-C0FE8F7F2A33}"/>
                  </a:ext>
                </a:extLst>
              </p14:cNvPr>
              <p14:cNvContentPartPr/>
              <p14:nvPr/>
            </p14:nvContentPartPr>
            <p14:xfrm>
              <a:off x="8078115" y="1591158"/>
              <a:ext cx="1341000" cy="5180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4D0092EA-70DE-56E7-7F1D-C0FE8F7F2A33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069115" y="1582518"/>
                <a:ext cx="1358640" cy="53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F4CA33E-A1BA-BDA4-E7CF-D2DDAF71EC3A}"/>
                  </a:ext>
                </a:extLst>
              </p14:cNvPr>
              <p14:cNvContentPartPr/>
              <p14:nvPr/>
            </p14:nvContentPartPr>
            <p14:xfrm>
              <a:off x="9466995" y="1855038"/>
              <a:ext cx="18360" cy="115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F4CA33E-A1BA-BDA4-E7CF-D2DDAF71EC3A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9457995" y="1846398"/>
                <a:ext cx="36000" cy="2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FB431256-00C8-D1E8-9956-5DBBC535AA97}"/>
                  </a:ext>
                </a:extLst>
              </p14:cNvPr>
              <p14:cNvContentPartPr/>
              <p14:nvPr/>
            </p14:nvContentPartPr>
            <p14:xfrm>
              <a:off x="8406795" y="3756558"/>
              <a:ext cx="155880" cy="108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FB431256-00C8-D1E8-9956-5DBBC535AA97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334795" y="3612558"/>
                <a:ext cx="299520" cy="39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F7A7126F-EFDB-0972-9386-9D2895077147}"/>
              </a:ext>
            </a:extLst>
          </p:cNvPr>
          <p:cNvGrpSpPr/>
          <p:nvPr/>
        </p:nvGrpSpPr>
        <p:grpSpPr>
          <a:xfrm>
            <a:off x="8985675" y="1833078"/>
            <a:ext cx="324000" cy="356400"/>
            <a:chOff x="8985675" y="1833078"/>
            <a:chExt cx="324000" cy="356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EEAA3E2C-9471-1259-7A6C-21627034A61B}"/>
                    </a:ext>
                  </a:extLst>
                </p14:cNvPr>
                <p14:cNvContentPartPr/>
                <p14:nvPr/>
              </p14:nvContentPartPr>
              <p14:xfrm>
                <a:off x="9133275" y="2162118"/>
                <a:ext cx="39960" cy="273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EEAA3E2C-9471-1259-7A6C-21627034A61B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9124275" y="2153118"/>
                  <a:ext cx="5760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FC1154A9-366C-5BE2-5B7C-90142EA85B51}"/>
                    </a:ext>
                  </a:extLst>
                </p14:cNvPr>
                <p14:cNvContentPartPr/>
                <p14:nvPr/>
              </p14:nvContentPartPr>
              <p14:xfrm>
                <a:off x="8985675" y="1833078"/>
                <a:ext cx="324000" cy="3150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FC1154A9-366C-5BE2-5B7C-90142EA85B51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8977035" y="1824078"/>
                  <a:ext cx="341640" cy="332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60CE0F2-5380-AAB0-AAF8-5018934AB2A7}"/>
                  </a:ext>
                </a:extLst>
              </p14:cNvPr>
              <p14:cNvContentPartPr/>
              <p14:nvPr/>
            </p14:nvContentPartPr>
            <p14:xfrm>
              <a:off x="7776075" y="2183718"/>
              <a:ext cx="658800" cy="5022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60CE0F2-5380-AAB0-AAF8-5018934AB2A7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7767435" y="2175078"/>
                <a:ext cx="676440" cy="519840"/>
              </a:xfrm>
              <a:prstGeom prst="rect">
                <a:avLst/>
              </a:prstGeom>
            </p:spPr>
          </p:pic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763D781B-C791-1BAC-9BC3-8950ABDD5560}"/>
              </a:ext>
            </a:extLst>
          </p:cNvPr>
          <p:cNvGrpSpPr/>
          <p:nvPr/>
        </p:nvGrpSpPr>
        <p:grpSpPr>
          <a:xfrm>
            <a:off x="6362715" y="2870958"/>
            <a:ext cx="510120" cy="362160"/>
            <a:chOff x="6362715" y="2870958"/>
            <a:chExt cx="510120" cy="362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9EE99FAA-CF54-4D8B-E0F9-CD94813CDA5E}"/>
                    </a:ext>
                  </a:extLst>
                </p14:cNvPr>
                <p14:cNvContentPartPr/>
                <p14:nvPr/>
              </p14:nvContentPartPr>
              <p14:xfrm>
                <a:off x="6362715" y="2959158"/>
                <a:ext cx="73440" cy="2098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9EE99FAA-CF54-4D8B-E0F9-CD94813CDA5E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354075" y="2950518"/>
                  <a:ext cx="91080" cy="22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461D93A5-FC8A-B0FE-D012-E344A79B2901}"/>
                    </a:ext>
                  </a:extLst>
                </p14:cNvPr>
                <p14:cNvContentPartPr/>
                <p14:nvPr/>
              </p14:nvContentPartPr>
              <p14:xfrm>
                <a:off x="6412755" y="2920278"/>
                <a:ext cx="162000" cy="1872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461D93A5-FC8A-B0FE-D012-E344A79B2901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403755" y="2911638"/>
                  <a:ext cx="17964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3A2C6746-C9C0-5CEE-ED82-E20FA3FB1F34}"/>
                    </a:ext>
                  </a:extLst>
                </p14:cNvPr>
                <p14:cNvContentPartPr/>
                <p14:nvPr/>
              </p14:nvContentPartPr>
              <p14:xfrm>
                <a:off x="6632355" y="3038358"/>
                <a:ext cx="129600" cy="1947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3A2C6746-C9C0-5CEE-ED82-E20FA3FB1F34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623715" y="3029358"/>
                  <a:ext cx="14724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BB826862-8C86-B27B-FFFC-54A65CC7DB37}"/>
                    </a:ext>
                  </a:extLst>
                </p14:cNvPr>
                <p14:cNvContentPartPr/>
                <p14:nvPr/>
              </p14:nvContentPartPr>
              <p14:xfrm>
                <a:off x="6674115" y="2870958"/>
                <a:ext cx="198720" cy="1746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BB826862-8C86-B27B-FFFC-54A65CC7DB37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665115" y="2862318"/>
                  <a:ext cx="216360" cy="192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B7E75BA-174C-D97B-0F49-2C45F6BEEAA0}"/>
              </a:ext>
            </a:extLst>
          </p:cNvPr>
          <p:cNvGrpSpPr/>
          <p:nvPr/>
        </p:nvGrpSpPr>
        <p:grpSpPr>
          <a:xfrm>
            <a:off x="6542715" y="3760518"/>
            <a:ext cx="1914480" cy="1703880"/>
            <a:chOff x="6542715" y="3760518"/>
            <a:chExt cx="1914480" cy="1703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3D71D7F0-03B9-A7A3-5A13-B3149B2D7DBE}"/>
                    </a:ext>
                  </a:extLst>
                </p14:cNvPr>
                <p14:cNvContentPartPr/>
                <p14:nvPr/>
              </p14:nvContentPartPr>
              <p14:xfrm>
                <a:off x="7404195" y="3760518"/>
                <a:ext cx="1053000" cy="7794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3D71D7F0-03B9-A7A3-5A13-B3149B2D7DBE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395555" y="3751878"/>
                  <a:ext cx="1070640" cy="79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AF3B6E1A-4FAE-1FEF-F293-2B259B72B719}"/>
                    </a:ext>
                  </a:extLst>
                </p14:cNvPr>
                <p14:cNvContentPartPr/>
                <p14:nvPr/>
              </p14:nvContentPartPr>
              <p14:xfrm>
                <a:off x="6542715" y="4638198"/>
                <a:ext cx="394560" cy="5018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AF3B6E1A-4FAE-1FEF-F293-2B259B72B719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533715" y="4629198"/>
                  <a:ext cx="412200" cy="51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4DE7C142-C4D1-4F18-4436-888788D14CB3}"/>
                    </a:ext>
                  </a:extLst>
                </p14:cNvPr>
                <p14:cNvContentPartPr/>
                <p14:nvPr/>
              </p14:nvContentPartPr>
              <p14:xfrm>
                <a:off x="6892275" y="4473318"/>
                <a:ext cx="97920" cy="1821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4DE7C142-C4D1-4F18-4436-888788D14CB3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883635" y="4464318"/>
                  <a:ext cx="11556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C3740753-0310-2D5C-D867-0A2E30CE6858}"/>
                    </a:ext>
                  </a:extLst>
                </p14:cNvPr>
                <p14:cNvContentPartPr/>
                <p14:nvPr/>
              </p14:nvContentPartPr>
              <p14:xfrm>
                <a:off x="6939435" y="4522278"/>
                <a:ext cx="150840" cy="961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C3740753-0310-2D5C-D867-0A2E30CE6858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930435" y="4513638"/>
                  <a:ext cx="168480" cy="11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9D49FA13-5F58-531E-04FC-270DAEEAC77E}"/>
                    </a:ext>
                  </a:extLst>
                </p14:cNvPr>
                <p14:cNvContentPartPr/>
                <p14:nvPr/>
              </p14:nvContentPartPr>
              <p14:xfrm>
                <a:off x="7015035" y="4458558"/>
                <a:ext cx="29880" cy="82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9D49FA13-5F58-531E-04FC-270DAEEAC77E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006395" y="4449918"/>
                  <a:ext cx="4752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720136FD-DB67-D39B-CCAC-2BFCD1FDFE87}"/>
                    </a:ext>
                  </a:extLst>
                </p14:cNvPr>
                <p14:cNvContentPartPr/>
                <p14:nvPr/>
              </p14:nvContentPartPr>
              <p14:xfrm>
                <a:off x="7112955" y="4304118"/>
                <a:ext cx="150480" cy="2433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720136FD-DB67-D39B-CCAC-2BFCD1FDFE87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104315" y="4295118"/>
                  <a:ext cx="16812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A67BFC76-A9FA-156E-112E-830A2B7A9F50}"/>
                    </a:ext>
                  </a:extLst>
                </p14:cNvPr>
                <p14:cNvContentPartPr/>
                <p14:nvPr/>
              </p14:nvContentPartPr>
              <p14:xfrm>
                <a:off x="6667635" y="5206638"/>
                <a:ext cx="185760" cy="2577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A67BFC76-A9FA-156E-112E-830A2B7A9F50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658995" y="5197638"/>
                  <a:ext cx="20340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095F9A3B-0DEF-68BE-B45F-BC14B97F80B1}"/>
                    </a:ext>
                  </a:extLst>
                </p14:cNvPr>
                <p14:cNvContentPartPr/>
                <p14:nvPr/>
              </p14:nvContentPartPr>
              <p14:xfrm>
                <a:off x="6872115" y="5224278"/>
                <a:ext cx="110520" cy="1076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095F9A3B-0DEF-68BE-B45F-BC14B97F80B1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863115" y="5215278"/>
                  <a:ext cx="12816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1C8C3638-D515-611F-6223-2B116E23732B}"/>
                    </a:ext>
                  </a:extLst>
                </p14:cNvPr>
                <p14:cNvContentPartPr/>
                <p14:nvPr/>
              </p14:nvContentPartPr>
              <p14:xfrm>
                <a:off x="7039155" y="5122038"/>
                <a:ext cx="124920" cy="1166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1C8C3638-D515-611F-6223-2B116E23732B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7030155" y="5113038"/>
                  <a:ext cx="14256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9C58228E-4276-B149-0A2B-9567FACB42E1}"/>
                    </a:ext>
                  </a:extLst>
                </p14:cNvPr>
                <p14:cNvContentPartPr/>
                <p14:nvPr/>
              </p14:nvContentPartPr>
              <p14:xfrm>
                <a:off x="7078395" y="5012238"/>
                <a:ext cx="98640" cy="1461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9C58228E-4276-B149-0A2B-9567FACB42E1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069755" y="5003598"/>
                  <a:ext cx="11628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29BFA1BF-39A4-1923-8D48-A7DE67746375}"/>
                    </a:ext>
                  </a:extLst>
                </p14:cNvPr>
                <p14:cNvContentPartPr/>
                <p14:nvPr/>
              </p14:nvContentPartPr>
              <p14:xfrm>
                <a:off x="7119795" y="4903158"/>
                <a:ext cx="404640" cy="1933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29BFA1BF-39A4-1923-8D48-A7DE67746375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7110795" y="4894518"/>
                  <a:ext cx="422280" cy="210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71A01AC5-C612-F774-40AB-1652E74FE575}"/>
                  </a:ext>
                </a:extLst>
              </p14:cNvPr>
              <p14:cNvContentPartPr/>
              <p14:nvPr/>
            </p14:nvContentPartPr>
            <p14:xfrm>
              <a:off x="9139035" y="3739998"/>
              <a:ext cx="2520" cy="900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71A01AC5-C612-F774-40AB-1652E74FE575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9130035" y="3730998"/>
                <a:ext cx="20160" cy="2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56DD3BDE-CBD5-6CE6-693D-2E6D544B6373}"/>
                  </a:ext>
                </a:extLst>
              </p14:cNvPr>
              <p14:cNvContentPartPr/>
              <p14:nvPr/>
            </p14:nvContentPartPr>
            <p14:xfrm>
              <a:off x="11785395" y="3347238"/>
              <a:ext cx="267840" cy="8100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56DD3BDE-CBD5-6CE6-693D-2E6D544B6373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11776395" y="3338598"/>
                <a:ext cx="285480" cy="98640"/>
              </a:xfrm>
              <a:prstGeom prst="rect">
                <a:avLst/>
              </a:prstGeom>
            </p:spPr>
          </p:pic>
        </mc:Fallback>
      </mc:AlternateContent>
      <p:grpSp>
        <p:nvGrpSpPr>
          <p:cNvPr id="54" name="Group 53">
            <a:extLst>
              <a:ext uri="{FF2B5EF4-FFF2-40B4-BE49-F238E27FC236}">
                <a16:creationId xmlns:a16="http://schemas.microsoft.com/office/drawing/2014/main" id="{ED03DFEB-956C-D5E8-225A-D40386DF1052}"/>
              </a:ext>
            </a:extLst>
          </p:cNvPr>
          <p:cNvGrpSpPr/>
          <p:nvPr/>
        </p:nvGrpSpPr>
        <p:grpSpPr>
          <a:xfrm>
            <a:off x="11448075" y="3319518"/>
            <a:ext cx="285480" cy="38160"/>
            <a:chOff x="11448075" y="3319518"/>
            <a:chExt cx="285480" cy="38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CBA7AE77-7CA8-41CD-224D-22E76BA2B094}"/>
                    </a:ext>
                  </a:extLst>
                </p14:cNvPr>
                <p14:cNvContentPartPr/>
                <p14:nvPr/>
              </p14:nvContentPartPr>
              <p14:xfrm>
                <a:off x="11448075" y="3347958"/>
                <a:ext cx="23400" cy="97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CBA7AE77-7CA8-41CD-224D-22E76BA2B094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11439435" y="3338958"/>
                  <a:ext cx="4104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084C40BE-9B35-8970-05FF-0447B245A193}"/>
                    </a:ext>
                  </a:extLst>
                </p14:cNvPr>
                <p14:cNvContentPartPr/>
                <p14:nvPr/>
              </p14:nvContentPartPr>
              <p14:xfrm>
                <a:off x="11718075" y="3319518"/>
                <a:ext cx="15480" cy="201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084C40BE-9B35-8970-05FF-0447B245A193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1709435" y="3310878"/>
                  <a:ext cx="33120" cy="37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A21D80A-3C45-9483-F679-4BCFF56CC2F2}"/>
              </a:ext>
            </a:extLst>
          </p:cNvPr>
          <p:cNvGrpSpPr/>
          <p:nvPr/>
        </p:nvGrpSpPr>
        <p:grpSpPr>
          <a:xfrm>
            <a:off x="9326955" y="3583398"/>
            <a:ext cx="1002960" cy="155160"/>
            <a:chOff x="9326955" y="3583398"/>
            <a:chExt cx="1002960" cy="155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018537EA-2202-A432-89A2-E8649682C10F}"/>
                    </a:ext>
                  </a:extLst>
                </p14:cNvPr>
                <p14:cNvContentPartPr/>
                <p14:nvPr/>
              </p14:nvContentPartPr>
              <p14:xfrm>
                <a:off x="9358995" y="3583398"/>
                <a:ext cx="970920" cy="1551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018537EA-2202-A432-89A2-E8649682C10F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9349995" y="3574758"/>
                  <a:ext cx="98856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A3C97FE7-A48A-1803-6EB0-5CDCEBC2587B}"/>
                    </a:ext>
                  </a:extLst>
                </p14:cNvPr>
                <p14:cNvContentPartPr/>
                <p14:nvPr/>
              </p14:nvContentPartPr>
              <p14:xfrm>
                <a:off x="9326955" y="3597438"/>
                <a:ext cx="111960" cy="1105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A3C97FE7-A48A-1803-6EB0-5CDCEBC2587B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9318315" y="3588798"/>
                  <a:ext cx="129600" cy="128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1F16B52-404E-EC9B-B67E-9D1CB42C514D}"/>
              </a:ext>
            </a:extLst>
          </p:cNvPr>
          <p:cNvGrpSpPr/>
          <p:nvPr/>
        </p:nvGrpSpPr>
        <p:grpSpPr>
          <a:xfrm>
            <a:off x="10156035" y="3115758"/>
            <a:ext cx="175680" cy="224640"/>
            <a:chOff x="10156035" y="3115758"/>
            <a:chExt cx="175680" cy="224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768CFCD3-22A5-FBB1-948A-B0592D85ED5A}"/>
                    </a:ext>
                  </a:extLst>
                </p14:cNvPr>
                <p14:cNvContentPartPr/>
                <p14:nvPr/>
              </p14:nvContentPartPr>
              <p14:xfrm>
                <a:off x="10156035" y="3138078"/>
                <a:ext cx="128160" cy="2023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768CFCD3-22A5-FBB1-948A-B0592D85ED5A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0147035" y="3129078"/>
                  <a:ext cx="14580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EF9BD78A-6264-D9FA-84F0-30656CF252C7}"/>
                    </a:ext>
                  </a:extLst>
                </p14:cNvPr>
                <p14:cNvContentPartPr/>
                <p14:nvPr/>
              </p14:nvContentPartPr>
              <p14:xfrm>
                <a:off x="10237755" y="3115758"/>
                <a:ext cx="93960" cy="1026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EF9BD78A-6264-D9FA-84F0-30656CF252C7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10229115" y="3106758"/>
                  <a:ext cx="111600" cy="120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50C13E8-F108-5099-38C8-A42A6F479B12}"/>
              </a:ext>
            </a:extLst>
          </p:cNvPr>
          <p:cNvGrpSpPr/>
          <p:nvPr/>
        </p:nvGrpSpPr>
        <p:grpSpPr>
          <a:xfrm>
            <a:off x="9689475" y="4009998"/>
            <a:ext cx="972000" cy="493200"/>
            <a:chOff x="9689475" y="4009998"/>
            <a:chExt cx="972000" cy="493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D4A02940-0F44-96CD-43AB-68459D6C4F1B}"/>
                    </a:ext>
                  </a:extLst>
                </p14:cNvPr>
                <p14:cNvContentPartPr/>
                <p14:nvPr/>
              </p14:nvContentPartPr>
              <p14:xfrm>
                <a:off x="9689475" y="4020798"/>
                <a:ext cx="137160" cy="471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D4A02940-0F44-96CD-43AB-68459D6C4F1B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9680475" y="4011798"/>
                  <a:ext cx="154800" cy="6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9C1A79DB-A29A-DE02-F18B-E5F66981B6C0}"/>
                    </a:ext>
                  </a:extLst>
                </p14:cNvPr>
                <p14:cNvContentPartPr/>
                <p14:nvPr/>
              </p14:nvContentPartPr>
              <p14:xfrm>
                <a:off x="9798915" y="4009998"/>
                <a:ext cx="35280" cy="2340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9C1A79DB-A29A-DE02-F18B-E5F66981B6C0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9790275" y="4000998"/>
                  <a:ext cx="5292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BC2B66CA-AD2A-A511-52CB-1F7DA3F1DB6D}"/>
                    </a:ext>
                  </a:extLst>
                </p14:cNvPr>
                <p14:cNvContentPartPr/>
                <p14:nvPr/>
              </p14:nvContentPartPr>
              <p14:xfrm>
                <a:off x="9774435" y="4054278"/>
                <a:ext cx="814320" cy="39672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BC2B66CA-AD2A-A511-52CB-1F7DA3F1DB6D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9765795" y="4045278"/>
                  <a:ext cx="831960" cy="41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5420ECA8-D2FF-A929-73A9-ECB0790D61EE}"/>
                    </a:ext>
                  </a:extLst>
                </p14:cNvPr>
                <p14:cNvContentPartPr/>
                <p14:nvPr/>
              </p14:nvContentPartPr>
              <p14:xfrm>
                <a:off x="10497315" y="4376838"/>
                <a:ext cx="164160" cy="12636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5420ECA8-D2FF-A929-73A9-ECB0790D61EE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0488315" y="4367838"/>
                  <a:ext cx="181800" cy="144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9E5F93FC-4859-7AB7-C3A4-404FFF1BBF7B}"/>
                  </a:ext>
                </a:extLst>
              </p14:cNvPr>
              <p14:cNvContentPartPr/>
              <p14:nvPr/>
            </p14:nvContentPartPr>
            <p14:xfrm>
              <a:off x="9008355" y="5501478"/>
              <a:ext cx="181800" cy="14076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9E5F93FC-4859-7AB7-C3A4-404FFF1BBF7B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8936355" y="5357838"/>
                <a:ext cx="325440" cy="42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92652A84-B4CB-32D6-ACBE-42236A738630}"/>
                  </a:ext>
                </a:extLst>
              </p14:cNvPr>
              <p14:cNvContentPartPr/>
              <p14:nvPr/>
            </p14:nvContentPartPr>
            <p14:xfrm>
              <a:off x="9934995" y="5490678"/>
              <a:ext cx="207720" cy="7776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92652A84-B4CB-32D6-ACBE-42236A738630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9863355" y="5347038"/>
                <a:ext cx="351360" cy="36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75F5222D-F1DC-DE6E-4371-AC015E8AF7E5}"/>
                  </a:ext>
                </a:extLst>
              </p14:cNvPr>
              <p14:cNvContentPartPr/>
              <p14:nvPr/>
            </p14:nvContentPartPr>
            <p14:xfrm>
              <a:off x="4449315" y="2384238"/>
              <a:ext cx="690480" cy="4248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75F5222D-F1DC-DE6E-4371-AC015E8AF7E5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4377315" y="2240598"/>
                <a:ext cx="834120" cy="33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C1C9946C-0AB4-F27A-D4DE-9B3482BBDEAC}"/>
                  </a:ext>
                </a:extLst>
              </p14:cNvPr>
              <p14:cNvContentPartPr/>
              <p14:nvPr/>
            </p14:nvContentPartPr>
            <p14:xfrm>
              <a:off x="11841555" y="5768958"/>
              <a:ext cx="184680" cy="3888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C1C9946C-0AB4-F27A-D4DE-9B3482BBDEAC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11769915" y="5625318"/>
                <a:ext cx="328320" cy="32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0044A05F-D531-FBA6-094E-EBE5D1054711}"/>
                  </a:ext>
                </a:extLst>
              </p14:cNvPr>
              <p14:cNvContentPartPr/>
              <p14:nvPr/>
            </p14:nvContentPartPr>
            <p14:xfrm>
              <a:off x="9140475" y="980598"/>
              <a:ext cx="1167480" cy="11268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0044A05F-D531-FBA6-094E-EBE5D1054711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9068475" y="836958"/>
                <a:ext cx="1311120" cy="40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01B6F3D0-86E2-F165-3EF8-CAFBE6699942}"/>
                  </a:ext>
                </a:extLst>
              </p14:cNvPr>
              <p14:cNvContentPartPr/>
              <p14:nvPr/>
            </p14:nvContentPartPr>
            <p14:xfrm>
              <a:off x="8991075" y="1833078"/>
              <a:ext cx="222480" cy="32580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01B6F3D0-86E2-F165-3EF8-CAFBE6699942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8919435" y="1689078"/>
                <a:ext cx="366120" cy="61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8BF44E86-94D8-88D5-C68F-43CF7E3C3EB5}"/>
                  </a:ext>
                </a:extLst>
              </p14:cNvPr>
              <p14:cNvContentPartPr/>
              <p14:nvPr/>
            </p14:nvContentPartPr>
            <p14:xfrm>
              <a:off x="10044435" y="1393518"/>
              <a:ext cx="363600" cy="3816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8BF44E86-94D8-88D5-C68F-43CF7E3C3EB5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9972435" y="1249518"/>
                <a:ext cx="507240" cy="32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1231D0D6-6D8E-D00A-E99C-A9EC6C8BD716}"/>
                  </a:ext>
                </a:extLst>
              </p14:cNvPr>
              <p14:cNvContentPartPr/>
              <p14:nvPr/>
            </p14:nvContentPartPr>
            <p14:xfrm>
              <a:off x="8029155" y="5296998"/>
              <a:ext cx="859320" cy="69156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1231D0D6-6D8E-D00A-E99C-A9EC6C8BD716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8020515" y="5287998"/>
                <a:ext cx="876960" cy="709200"/>
              </a:xfrm>
              <a:prstGeom prst="rect">
                <a:avLst/>
              </a:prstGeom>
            </p:spPr>
          </p:pic>
        </mc:Fallback>
      </mc:AlternateContent>
      <p:grpSp>
        <p:nvGrpSpPr>
          <p:cNvPr id="94" name="Group 93">
            <a:extLst>
              <a:ext uri="{FF2B5EF4-FFF2-40B4-BE49-F238E27FC236}">
                <a16:creationId xmlns:a16="http://schemas.microsoft.com/office/drawing/2014/main" id="{43B925DF-ABC4-7288-26EA-0B202E887517}"/>
              </a:ext>
            </a:extLst>
          </p:cNvPr>
          <p:cNvGrpSpPr/>
          <p:nvPr/>
        </p:nvGrpSpPr>
        <p:grpSpPr>
          <a:xfrm>
            <a:off x="6738915" y="5764638"/>
            <a:ext cx="946440" cy="852120"/>
            <a:chOff x="6738915" y="5764638"/>
            <a:chExt cx="946440" cy="852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A076826E-A6CB-0AE5-A298-AB3913FAEAD5}"/>
                    </a:ext>
                  </a:extLst>
                </p14:cNvPr>
                <p14:cNvContentPartPr/>
                <p14:nvPr/>
              </p14:nvContentPartPr>
              <p14:xfrm>
                <a:off x="6738915" y="6252078"/>
                <a:ext cx="182880" cy="20196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A076826E-A6CB-0AE5-A298-AB3913FAEAD5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6730275" y="6243438"/>
                  <a:ext cx="20052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2FB0D0E2-7F28-35F1-B914-C44A0F367C79}"/>
                    </a:ext>
                  </a:extLst>
                </p14:cNvPr>
                <p14:cNvContentPartPr/>
                <p14:nvPr/>
              </p14:nvContentPartPr>
              <p14:xfrm>
                <a:off x="6935835" y="5983158"/>
                <a:ext cx="308520" cy="30600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2FB0D0E2-7F28-35F1-B914-C44A0F367C79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6927195" y="5974158"/>
                  <a:ext cx="326160" cy="32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3CBE0CBC-2BBF-633E-C7BB-03A0D6EE97AA}"/>
                    </a:ext>
                  </a:extLst>
                </p14:cNvPr>
                <p14:cNvContentPartPr/>
                <p14:nvPr/>
              </p14:nvContentPartPr>
              <p14:xfrm>
                <a:off x="7141755" y="5903958"/>
                <a:ext cx="35280" cy="1548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3CBE0CBC-2BBF-633E-C7BB-03A0D6EE97AA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7133115" y="5894958"/>
                  <a:ext cx="5292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2BBFBA35-8792-9AD5-2CCE-D6D7EB24AC19}"/>
                    </a:ext>
                  </a:extLst>
                </p14:cNvPr>
                <p14:cNvContentPartPr/>
                <p14:nvPr/>
              </p14:nvContentPartPr>
              <p14:xfrm>
                <a:off x="7261995" y="5764638"/>
                <a:ext cx="213840" cy="23436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2BBFBA35-8792-9AD5-2CCE-D6D7EB24AC19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7253355" y="5755638"/>
                  <a:ext cx="231480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2D8E1AEA-E4C5-D127-D95D-2F38B1B85A8A}"/>
                    </a:ext>
                  </a:extLst>
                </p14:cNvPr>
                <p14:cNvContentPartPr/>
                <p14:nvPr/>
              </p14:nvContentPartPr>
              <p14:xfrm>
                <a:off x="6979755" y="6441798"/>
                <a:ext cx="93240" cy="1749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2D8E1AEA-E4C5-D127-D95D-2F38B1B85A8A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6970755" y="6432798"/>
                  <a:ext cx="11088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DBAB4BA3-7375-316A-9C51-6CD72CEBC757}"/>
                    </a:ext>
                  </a:extLst>
                </p14:cNvPr>
                <p14:cNvContentPartPr/>
                <p14:nvPr/>
              </p14:nvContentPartPr>
              <p14:xfrm>
                <a:off x="6869235" y="6353958"/>
                <a:ext cx="218880" cy="1983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DBAB4BA3-7375-316A-9C51-6CD72CEBC757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6860595" y="6345318"/>
                  <a:ext cx="23652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71BA7E35-31C9-E4F7-DFD3-D9CC52879A1C}"/>
                    </a:ext>
                  </a:extLst>
                </p14:cNvPr>
                <p14:cNvContentPartPr/>
                <p14:nvPr/>
              </p14:nvContentPartPr>
              <p14:xfrm>
                <a:off x="7108275" y="6367638"/>
                <a:ext cx="155880" cy="13860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71BA7E35-31C9-E4F7-DFD3-D9CC52879A1C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7099275" y="6358638"/>
                  <a:ext cx="17352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E8332A76-33D7-32D5-1145-D71F6E9EDD29}"/>
                    </a:ext>
                  </a:extLst>
                </p14:cNvPr>
                <p14:cNvContentPartPr/>
                <p14:nvPr/>
              </p14:nvContentPartPr>
              <p14:xfrm>
                <a:off x="7268475" y="6284838"/>
                <a:ext cx="76320" cy="14472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E8332A76-33D7-32D5-1145-D71F6E9EDD29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7259835" y="6275838"/>
                  <a:ext cx="9396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C0BD46CC-EF6F-7EF8-FBD2-17164FE66DCB}"/>
                    </a:ext>
                  </a:extLst>
                </p14:cNvPr>
                <p14:cNvContentPartPr/>
                <p14:nvPr/>
              </p14:nvContentPartPr>
              <p14:xfrm>
                <a:off x="7379355" y="6110238"/>
                <a:ext cx="306000" cy="19548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C0BD46CC-EF6F-7EF8-FBD2-17164FE66DCB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7370715" y="6101598"/>
                  <a:ext cx="323640" cy="213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8268ECD7-E361-BFAC-6300-4FED8B8B5D12}"/>
                  </a:ext>
                </a:extLst>
              </p14:cNvPr>
              <p14:cNvContentPartPr/>
              <p14:nvPr/>
            </p14:nvContentPartPr>
            <p14:xfrm>
              <a:off x="8279355" y="7065678"/>
              <a:ext cx="20520" cy="23112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8268ECD7-E361-BFAC-6300-4FED8B8B5D12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8270715" y="7057038"/>
                <a:ext cx="38160" cy="24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C3815437-2FFA-810F-5816-33D53C28E685}"/>
                  </a:ext>
                </a:extLst>
              </p14:cNvPr>
              <p14:cNvContentPartPr/>
              <p14:nvPr/>
            </p14:nvContentPartPr>
            <p14:xfrm>
              <a:off x="8267835" y="7096998"/>
              <a:ext cx="229320" cy="15984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C3815437-2FFA-810F-5816-33D53C28E685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8258835" y="7088358"/>
                <a:ext cx="246960" cy="17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20963001-69C1-E9E2-E83F-59F9FF6D0755}"/>
                  </a:ext>
                </a:extLst>
              </p14:cNvPr>
              <p14:cNvContentPartPr/>
              <p14:nvPr/>
            </p14:nvContentPartPr>
            <p14:xfrm>
              <a:off x="8447475" y="6938598"/>
              <a:ext cx="80280" cy="31608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20963001-69C1-E9E2-E83F-59F9FF6D0755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8438475" y="6929958"/>
                <a:ext cx="97920" cy="33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D42CD9B0-E445-288D-9E97-B5229DF6FBE4}"/>
                  </a:ext>
                </a:extLst>
              </p14:cNvPr>
              <p14:cNvContentPartPr/>
              <p14:nvPr/>
            </p14:nvContentPartPr>
            <p14:xfrm>
              <a:off x="8759595" y="7073958"/>
              <a:ext cx="2198160" cy="16164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D42CD9B0-E445-288D-9E97-B5229DF6FBE4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8750595" y="7064958"/>
                <a:ext cx="221580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7E70600A-7312-9942-AB59-F211A93879F9}"/>
                  </a:ext>
                </a:extLst>
              </p14:cNvPr>
              <p14:cNvContentPartPr/>
              <p14:nvPr/>
            </p14:nvContentPartPr>
            <p14:xfrm>
              <a:off x="10895115" y="7013838"/>
              <a:ext cx="196920" cy="15984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7E70600A-7312-9942-AB59-F211A93879F9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10886475" y="7005198"/>
                <a:ext cx="214560" cy="17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627D49F8-8103-46D2-7410-1BF7C63CC073}"/>
                  </a:ext>
                </a:extLst>
              </p14:cNvPr>
              <p14:cNvContentPartPr/>
              <p14:nvPr/>
            </p14:nvContentPartPr>
            <p14:xfrm>
              <a:off x="10905915" y="7028598"/>
              <a:ext cx="179280" cy="181080"/>
            </p14:xfrm>
          </p:contentPart>
        </mc:Choice>
        <mc:Fallback xmlns=""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627D49F8-8103-46D2-7410-1BF7C63CC073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10896915" y="7019598"/>
                <a:ext cx="19692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24409DC7-E628-60D1-46CD-083AB0EDEB97}"/>
                  </a:ext>
                </a:extLst>
              </p14:cNvPr>
              <p14:cNvContentPartPr/>
              <p14:nvPr/>
            </p14:nvContentPartPr>
            <p14:xfrm>
              <a:off x="11257635" y="7018518"/>
              <a:ext cx="246960" cy="17784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24409DC7-E628-60D1-46CD-083AB0EDEB97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11248995" y="7009878"/>
                <a:ext cx="264600" cy="195480"/>
              </a:xfrm>
              <a:prstGeom prst="rect">
                <a:avLst/>
              </a:prstGeom>
            </p:spPr>
          </p:pic>
        </mc:Fallback>
      </mc:AlternateContent>
      <p:grpSp>
        <p:nvGrpSpPr>
          <p:cNvPr id="121" name="Group 120">
            <a:extLst>
              <a:ext uri="{FF2B5EF4-FFF2-40B4-BE49-F238E27FC236}">
                <a16:creationId xmlns:a16="http://schemas.microsoft.com/office/drawing/2014/main" id="{43BE1B18-6287-2F05-C48C-F8E274E8DE3B}"/>
              </a:ext>
            </a:extLst>
          </p:cNvPr>
          <p:cNvGrpSpPr/>
          <p:nvPr/>
        </p:nvGrpSpPr>
        <p:grpSpPr>
          <a:xfrm>
            <a:off x="10629795" y="4552158"/>
            <a:ext cx="2320920" cy="2209320"/>
            <a:chOff x="10629795" y="4552158"/>
            <a:chExt cx="2320920" cy="2209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B8B7EF8A-2934-D492-920D-64207418B468}"/>
                    </a:ext>
                  </a:extLst>
                </p14:cNvPr>
                <p14:cNvContentPartPr/>
                <p14:nvPr/>
              </p14:nvContentPartPr>
              <p14:xfrm>
                <a:off x="10629795" y="5165598"/>
                <a:ext cx="914760" cy="104688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B8B7EF8A-2934-D492-920D-64207418B468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0620795" y="5156598"/>
                  <a:ext cx="932400" cy="10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B1D19E74-0603-7552-B0B0-5DBE6BFCF874}"/>
                    </a:ext>
                  </a:extLst>
                </p14:cNvPr>
                <p14:cNvContentPartPr/>
                <p14:nvPr/>
              </p14:nvContentPartPr>
              <p14:xfrm>
                <a:off x="11553915" y="5224998"/>
                <a:ext cx="132480" cy="10188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B1D19E74-0603-7552-B0B0-5DBE6BFCF874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11544915" y="5215998"/>
                  <a:ext cx="150120" cy="1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B3744CF4-F812-51B5-9023-8C2F4D2F2475}"/>
                    </a:ext>
                  </a:extLst>
                </p14:cNvPr>
                <p14:cNvContentPartPr/>
                <p14:nvPr/>
              </p14:nvContentPartPr>
              <p14:xfrm>
                <a:off x="11778195" y="5022678"/>
                <a:ext cx="226080" cy="20160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B3744CF4-F812-51B5-9023-8C2F4D2F2475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11769555" y="5013678"/>
                  <a:ext cx="24372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31B2AA0A-835E-84B7-E3A0-948568F26CD8}"/>
                    </a:ext>
                  </a:extLst>
                </p14:cNvPr>
                <p14:cNvContentPartPr/>
                <p14:nvPr/>
              </p14:nvContentPartPr>
              <p14:xfrm>
                <a:off x="12013275" y="4917918"/>
                <a:ext cx="319680" cy="1890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31B2AA0A-835E-84B7-E3A0-948568F26CD8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12004635" y="4909278"/>
                  <a:ext cx="33732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6C1A56EB-5700-223F-1134-1FF11A38D2F2}"/>
                    </a:ext>
                  </a:extLst>
                </p14:cNvPr>
                <p14:cNvContentPartPr/>
                <p14:nvPr/>
              </p14:nvContentPartPr>
              <p14:xfrm>
                <a:off x="12281475" y="4661238"/>
                <a:ext cx="164160" cy="3099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6C1A56EB-5700-223F-1134-1FF11A38D2F2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12272835" y="4652238"/>
                  <a:ext cx="181800" cy="32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DE25DE8A-946D-3E3D-FA2C-078FE7D025D5}"/>
                    </a:ext>
                  </a:extLst>
                </p14:cNvPr>
                <p14:cNvContentPartPr/>
                <p14:nvPr/>
              </p14:nvContentPartPr>
              <p14:xfrm>
                <a:off x="12487035" y="4760958"/>
                <a:ext cx="95040" cy="12240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DE25DE8A-946D-3E3D-FA2C-078FE7D025D5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12478395" y="4751958"/>
                  <a:ext cx="11268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7793CA07-902D-F5BD-DE1E-88A7EA555723}"/>
                    </a:ext>
                  </a:extLst>
                </p14:cNvPr>
                <p14:cNvContentPartPr/>
                <p14:nvPr/>
              </p14:nvContentPartPr>
              <p14:xfrm>
                <a:off x="12639675" y="4653318"/>
                <a:ext cx="25920" cy="20160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7793CA07-902D-F5BD-DE1E-88A7EA555723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12630675" y="4644678"/>
                  <a:ext cx="4356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62C783CB-F7A8-424F-C46E-AB8204861A19}"/>
                    </a:ext>
                  </a:extLst>
                </p14:cNvPr>
                <p14:cNvContentPartPr/>
                <p14:nvPr/>
              </p14:nvContentPartPr>
              <p14:xfrm>
                <a:off x="12561555" y="4736478"/>
                <a:ext cx="151560" cy="7020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62C783CB-F7A8-424F-C46E-AB8204861A19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12552915" y="4727838"/>
                  <a:ext cx="169200" cy="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0F3611A2-76A4-BB9E-96B1-02B910716313}"/>
                    </a:ext>
                  </a:extLst>
                </p14:cNvPr>
                <p14:cNvContentPartPr/>
                <p14:nvPr/>
              </p14:nvContentPartPr>
              <p14:xfrm>
                <a:off x="12732195" y="4569438"/>
                <a:ext cx="218520" cy="38160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0F3611A2-76A4-BB9E-96B1-02B910716313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12723555" y="4560798"/>
                  <a:ext cx="236160" cy="39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153C6853-6BD3-B83B-A74F-C8A76DD618BA}"/>
                    </a:ext>
                  </a:extLst>
                </p14:cNvPr>
                <p14:cNvContentPartPr/>
                <p14:nvPr/>
              </p14:nvContentPartPr>
              <p14:xfrm>
                <a:off x="11440515" y="6431358"/>
                <a:ext cx="112320" cy="3301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153C6853-6BD3-B83B-A74F-C8A76DD618BA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11431515" y="6422718"/>
                  <a:ext cx="129960" cy="34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B83DC2A1-D8D4-4C9E-E36B-36D8682FAA7D}"/>
                    </a:ext>
                  </a:extLst>
                </p14:cNvPr>
                <p14:cNvContentPartPr/>
                <p14:nvPr/>
              </p14:nvContentPartPr>
              <p14:xfrm>
                <a:off x="11379675" y="6606678"/>
                <a:ext cx="138960" cy="921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B83DC2A1-D8D4-4C9E-E36B-36D8682FAA7D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11370675" y="6598038"/>
                  <a:ext cx="15660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2E784A34-98B5-5E32-0785-6679C6AF842B}"/>
                    </a:ext>
                  </a:extLst>
                </p14:cNvPr>
                <p14:cNvContentPartPr/>
                <p14:nvPr/>
              </p14:nvContentPartPr>
              <p14:xfrm>
                <a:off x="11592795" y="6468798"/>
                <a:ext cx="169200" cy="2012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2E784A34-98B5-5E32-0785-6679C6AF842B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11583795" y="6460158"/>
                  <a:ext cx="18684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E9106AE3-CD42-D404-42A4-0A72005EBC42}"/>
                    </a:ext>
                  </a:extLst>
                </p14:cNvPr>
                <p14:cNvContentPartPr/>
                <p14:nvPr/>
              </p14:nvContentPartPr>
              <p14:xfrm>
                <a:off x="11854875" y="6438918"/>
                <a:ext cx="107280" cy="2318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E9106AE3-CD42-D404-42A4-0A72005EBC42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11845875" y="6430278"/>
                  <a:ext cx="124920" cy="24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93300B6B-C6AA-0A2B-8D0C-F9464CE7D7BA}"/>
                    </a:ext>
                  </a:extLst>
                </p14:cNvPr>
                <p14:cNvContentPartPr/>
                <p14:nvPr/>
              </p14:nvContentPartPr>
              <p14:xfrm>
                <a:off x="11983035" y="6358638"/>
                <a:ext cx="221040" cy="180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93300B6B-C6AA-0A2B-8D0C-F9464CE7D7BA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11974395" y="6349998"/>
                  <a:ext cx="23868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F98BA380-00D0-72C3-2887-8F3E5F600C00}"/>
                    </a:ext>
                  </a:extLst>
                </p14:cNvPr>
                <p14:cNvContentPartPr/>
                <p14:nvPr/>
              </p14:nvContentPartPr>
              <p14:xfrm>
                <a:off x="12211995" y="6192318"/>
                <a:ext cx="176400" cy="1562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F98BA380-00D0-72C3-2887-8F3E5F600C00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12202995" y="6183678"/>
                  <a:ext cx="19404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8882AC4E-4583-81FA-B0B7-A2B5B3A8C796}"/>
                    </a:ext>
                  </a:extLst>
                </p14:cNvPr>
                <p14:cNvContentPartPr/>
                <p14:nvPr/>
              </p14:nvContentPartPr>
              <p14:xfrm>
                <a:off x="12350595" y="6208158"/>
                <a:ext cx="36000" cy="28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8882AC4E-4583-81FA-B0B7-A2B5B3A8C796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12341595" y="6199518"/>
                  <a:ext cx="536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9279CD4F-F12A-9407-52CD-8371AA9E32C3}"/>
                    </a:ext>
                  </a:extLst>
                </p14:cNvPr>
                <p14:cNvContentPartPr/>
                <p14:nvPr/>
              </p14:nvContentPartPr>
              <p14:xfrm>
                <a:off x="12425475" y="6026358"/>
                <a:ext cx="264960" cy="2383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9279CD4F-F12A-9407-52CD-8371AA9E32C3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12416835" y="6017358"/>
                  <a:ext cx="28260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7429CA97-EC73-9C26-76F0-CC9CDE67A77B}"/>
                    </a:ext>
                  </a:extLst>
                </p14:cNvPr>
                <p14:cNvContentPartPr/>
                <p14:nvPr/>
              </p14:nvContentPartPr>
              <p14:xfrm>
                <a:off x="11617635" y="5356038"/>
                <a:ext cx="225720" cy="18684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7429CA97-EC73-9C26-76F0-CC9CDE67A77B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11608995" y="5347398"/>
                  <a:ext cx="243360" cy="20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6EF2F18C-5FEF-71E4-62EA-5F3BE20AE5B2}"/>
                    </a:ext>
                  </a:extLst>
                </p14:cNvPr>
                <p14:cNvContentPartPr/>
                <p14:nvPr/>
              </p14:nvContentPartPr>
              <p14:xfrm>
                <a:off x="11976915" y="5359638"/>
                <a:ext cx="170640" cy="16056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6EF2F18C-5FEF-71E4-62EA-5F3BE20AE5B2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11967915" y="5350638"/>
                  <a:ext cx="18828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057A2986-EFA0-5BD3-CCAE-A1FF709A4EED}"/>
                    </a:ext>
                  </a:extLst>
                </p14:cNvPr>
                <p14:cNvContentPartPr/>
                <p14:nvPr/>
              </p14:nvContentPartPr>
              <p14:xfrm>
                <a:off x="12326475" y="5344878"/>
                <a:ext cx="218520" cy="15732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057A2986-EFA0-5BD3-CCAE-A1FF709A4EED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12317475" y="5336238"/>
                  <a:ext cx="23616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E8571C7B-089F-9312-43D1-18144C9556CF}"/>
                    </a:ext>
                  </a:extLst>
                </p14:cNvPr>
                <p14:cNvContentPartPr/>
                <p14:nvPr/>
              </p14:nvContentPartPr>
              <p14:xfrm>
                <a:off x="10707195" y="4552158"/>
                <a:ext cx="935280" cy="67248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E8571C7B-089F-9312-43D1-18144C9556CF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10698195" y="4543158"/>
                  <a:ext cx="952920" cy="69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DEDB9108-424D-2C57-8CBF-72DA65B308BA}"/>
                    </a:ext>
                  </a:extLst>
                </p14:cNvPr>
                <p14:cNvContentPartPr/>
                <p14:nvPr/>
              </p14:nvContentPartPr>
              <p14:xfrm>
                <a:off x="10702875" y="5101158"/>
                <a:ext cx="121320" cy="13248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DEDB9108-424D-2C57-8CBF-72DA65B308BA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10694235" y="5092518"/>
                  <a:ext cx="138960" cy="150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33DF0950-0D83-883E-F0BA-C519170DA62D}"/>
              </a:ext>
            </a:extLst>
          </p:cNvPr>
          <p:cNvGrpSpPr/>
          <p:nvPr/>
        </p:nvGrpSpPr>
        <p:grpSpPr>
          <a:xfrm>
            <a:off x="11626275" y="3885438"/>
            <a:ext cx="1183680" cy="588600"/>
            <a:chOff x="11626275" y="3885438"/>
            <a:chExt cx="1183680" cy="588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DD046D6F-2D70-93CB-00DC-86FDF27E594C}"/>
                    </a:ext>
                  </a:extLst>
                </p14:cNvPr>
                <p14:cNvContentPartPr/>
                <p14:nvPr/>
              </p14:nvContentPartPr>
              <p14:xfrm>
                <a:off x="11626275" y="4198638"/>
                <a:ext cx="309240" cy="20664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DD046D6F-2D70-93CB-00DC-86FDF27E594C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11617635" y="4189638"/>
                  <a:ext cx="32688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B15EC3FA-ABB7-3ECB-3983-57395E8A1904}"/>
                    </a:ext>
                  </a:extLst>
                </p14:cNvPr>
                <p14:cNvContentPartPr/>
                <p14:nvPr/>
              </p14:nvContentPartPr>
              <p14:xfrm>
                <a:off x="11964315" y="4018998"/>
                <a:ext cx="198000" cy="12996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B15EC3FA-ABB7-3ECB-3983-57395E8A1904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11955315" y="4009998"/>
                  <a:ext cx="21564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2C72E5FF-FC0C-6EDE-590C-E50CBF462538}"/>
                    </a:ext>
                  </a:extLst>
                </p14:cNvPr>
                <p14:cNvContentPartPr/>
                <p14:nvPr/>
              </p14:nvContentPartPr>
              <p14:xfrm>
                <a:off x="12069795" y="3926838"/>
                <a:ext cx="13680" cy="288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2C72E5FF-FC0C-6EDE-590C-E50CBF462538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12061155" y="3917838"/>
                  <a:ext cx="313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DEB3610E-C01A-7F70-6B8E-DFF5B20AE0E4}"/>
                    </a:ext>
                  </a:extLst>
                </p14:cNvPr>
                <p14:cNvContentPartPr/>
                <p14:nvPr/>
              </p14:nvContentPartPr>
              <p14:xfrm>
                <a:off x="12186795" y="3885438"/>
                <a:ext cx="154080" cy="12564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DEB3610E-C01A-7F70-6B8E-DFF5B20AE0E4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12177795" y="3876438"/>
                  <a:ext cx="17172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806FF7B8-F0EA-DBFA-D500-04F7BC3697CA}"/>
                    </a:ext>
                  </a:extLst>
                </p14:cNvPr>
                <p14:cNvContentPartPr/>
                <p14:nvPr/>
              </p14:nvContentPartPr>
              <p14:xfrm>
                <a:off x="11931195" y="4182438"/>
                <a:ext cx="364320" cy="29160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806FF7B8-F0EA-DBFA-D500-04F7BC3697CA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11922195" y="4173438"/>
                  <a:ext cx="381960" cy="30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EEA2D77B-802C-9913-32B3-F70A1CB084AD}"/>
                    </a:ext>
                  </a:extLst>
                </p14:cNvPr>
                <p14:cNvContentPartPr/>
                <p14:nvPr/>
              </p14:nvContentPartPr>
              <p14:xfrm>
                <a:off x="12274275" y="4138518"/>
                <a:ext cx="205560" cy="12924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EEA2D77B-802C-9913-32B3-F70A1CB084AD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12265275" y="4129518"/>
                  <a:ext cx="22320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3C4F5849-D160-0CAF-A8A9-F28AA2EDAF9E}"/>
                    </a:ext>
                  </a:extLst>
                </p14:cNvPr>
                <p14:cNvContentPartPr/>
                <p14:nvPr/>
              </p14:nvContentPartPr>
              <p14:xfrm>
                <a:off x="12382635" y="4030158"/>
                <a:ext cx="427320" cy="10404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3C4F5849-D160-0CAF-A8A9-F28AA2EDAF9E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12373995" y="4021518"/>
                  <a:ext cx="444960" cy="121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A1EB0065-485D-495F-1976-B77EEB8E4D2F}"/>
                  </a:ext>
                </a:extLst>
              </p14:cNvPr>
              <p14:cNvContentPartPr/>
              <p14:nvPr/>
            </p14:nvContentPartPr>
            <p14:xfrm>
              <a:off x="8564475" y="4779678"/>
              <a:ext cx="412200" cy="42732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A1EB0065-485D-495F-1976-B77EEB8E4D2F}"/>
                  </a:ext>
                </a:extLst>
              </p:cNvPr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8555835" y="4770678"/>
                <a:ext cx="429840" cy="444960"/>
              </a:xfrm>
              <a:prstGeom prst="rect">
                <a:avLst/>
              </a:prstGeom>
            </p:spPr>
          </p:pic>
        </mc:Fallback>
      </mc:AlternateContent>
      <p:grpSp>
        <p:nvGrpSpPr>
          <p:cNvPr id="135" name="Group 134">
            <a:extLst>
              <a:ext uri="{FF2B5EF4-FFF2-40B4-BE49-F238E27FC236}">
                <a16:creationId xmlns:a16="http://schemas.microsoft.com/office/drawing/2014/main" id="{4AB98184-75DA-3245-1250-F21D349EC352}"/>
              </a:ext>
            </a:extLst>
          </p:cNvPr>
          <p:cNvGrpSpPr/>
          <p:nvPr/>
        </p:nvGrpSpPr>
        <p:grpSpPr>
          <a:xfrm>
            <a:off x="9050115" y="5770038"/>
            <a:ext cx="1335240" cy="1315080"/>
            <a:chOff x="9050115" y="5770038"/>
            <a:chExt cx="1335240" cy="131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8F6DE092-AC54-CE7E-C9FB-8B8B6228C8D9}"/>
                    </a:ext>
                  </a:extLst>
                </p14:cNvPr>
                <p14:cNvContentPartPr/>
                <p14:nvPr/>
              </p14:nvContentPartPr>
              <p14:xfrm>
                <a:off x="9064515" y="6663558"/>
                <a:ext cx="129960" cy="24732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8F6DE092-AC54-CE7E-C9FB-8B8B6228C8D9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9055875" y="6654558"/>
                  <a:ext cx="147600" cy="26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37D57F98-4B72-3703-B3FF-68F08DC6891E}"/>
                    </a:ext>
                  </a:extLst>
                </p14:cNvPr>
                <p14:cNvContentPartPr/>
                <p14:nvPr/>
              </p14:nvContentPartPr>
              <p14:xfrm>
                <a:off x="9291315" y="6543318"/>
                <a:ext cx="212040" cy="25776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37D57F98-4B72-3703-B3FF-68F08DC6891E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9282675" y="6534318"/>
                  <a:ext cx="22968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6AF08CFF-D8E7-73E6-5260-FCCC79B2226A}"/>
                    </a:ext>
                  </a:extLst>
                </p14:cNvPr>
                <p14:cNvContentPartPr/>
                <p14:nvPr/>
              </p14:nvContentPartPr>
              <p14:xfrm>
                <a:off x="9466635" y="6891078"/>
                <a:ext cx="92160" cy="19404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6AF08CFF-D8E7-73E6-5260-FCCC79B2226A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9457995" y="6882438"/>
                  <a:ext cx="109800" cy="2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94467DB5-D162-FB36-667E-0A1BE2109677}"/>
                    </a:ext>
                  </a:extLst>
                </p14:cNvPr>
                <p14:cNvContentPartPr/>
                <p14:nvPr/>
              </p14:nvContentPartPr>
              <p14:xfrm>
                <a:off x="9638355" y="6887478"/>
                <a:ext cx="110160" cy="11016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94467DB5-D162-FB36-667E-0A1BE2109677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9629715" y="6878838"/>
                  <a:ext cx="127800" cy="12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4DC0D2F8-5190-7AB4-FC87-302439428322}"/>
                    </a:ext>
                  </a:extLst>
                </p14:cNvPr>
                <p14:cNvContentPartPr/>
                <p14:nvPr/>
              </p14:nvContentPartPr>
              <p14:xfrm>
                <a:off x="9738435" y="6787038"/>
                <a:ext cx="113760" cy="15084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4DC0D2F8-5190-7AB4-FC87-302439428322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9729795" y="6778038"/>
                  <a:ext cx="13140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313FB370-AF5D-CB21-B194-2A9303994F9C}"/>
                    </a:ext>
                  </a:extLst>
                </p14:cNvPr>
                <p14:cNvContentPartPr/>
                <p14:nvPr/>
              </p14:nvContentPartPr>
              <p14:xfrm>
                <a:off x="9841755" y="6732318"/>
                <a:ext cx="119160" cy="12384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313FB370-AF5D-CB21-B194-2A9303994F9C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9833115" y="6723318"/>
                  <a:ext cx="13680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CF8F04E1-CE33-18A9-2E7F-2786ED51A41E}"/>
                    </a:ext>
                  </a:extLst>
                </p14:cNvPr>
                <p14:cNvContentPartPr/>
                <p14:nvPr/>
              </p14:nvContentPartPr>
              <p14:xfrm>
                <a:off x="9989355" y="6539718"/>
                <a:ext cx="396000" cy="25380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CF8F04E1-CE33-18A9-2E7F-2786ED51A41E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9980355" y="6530718"/>
                  <a:ext cx="413640" cy="27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D504358B-6B48-0699-1235-FECDA886A24C}"/>
                    </a:ext>
                  </a:extLst>
                </p14:cNvPr>
                <p14:cNvContentPartPr/>
                <p14:nvPr/>
              </p14:nvContentPartPr>
              <p14:xfrm>
                <a:off x="9935715" y="6436398"/>
                <a:ext cx="4320" cy="2556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D504358B-6B48-0699-1235-FECDA886A24C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9926715" y="6427758"/>
                  <a:ext cx="2196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3DC829CB-A282-30D8-1812-F99A5F2A0A19}"/>
                    </a:ext>
                  </a:extLst>
                </p14:cNvPr>
                <p14:cNvContentPartPr/>
                <p14:nvPr/>
              </p14:nvContentPartPr>
              <p14:xfrm>
                <a:off x="9050115" y="5770038"/>
                <a:ext cx="1087560" cy="64224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3DC829CB-A282-30D8-1812-F99A5F2A0A19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9041475" y="5761398"/>
                  <a:ext cx="1105200" cy="659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73B3C7D2-633F-84B6-DD6B-AA1F95417A82}"/>
                  </a:ext>
                </a:extLst>
              </p14:cNvPr>
              <p14:cNvContentPartPr/>
              <p14:nvPr/>
            </p14:nvContentPartPr>
            <p14:xfrm>
              <a:off x="8661315" y="4894878"/>
              <a:ext cx="192240" cy="197640"/>
            </p14:xfrm>
          </p:contentPart>
        </mc:Choice>
        <mc:Fallback xmlns=""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73B3C7D2-633F-84B6-DD6B-AA1F95417A82}"/>
                  </a:ext>
                </a:extLst>
              </p:cNvPr>
              <p:cNvPicPr/>
              <p:nvPr/>
            </p:nvPicPr>
            <p:blipFill>
              <a:blip r:embed="rId213"/>
              <a:stretch>
                <a:fillRect/>
              </a:stretch>
            </p:blipFill>
            <p:spPr>
              <a:xfrm>
                <a:off x="8589315" y="4751238"/>
                <a:ext cx="335880" cy="48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37" name="Ink 136">
                <a:extLst>
                  <a:ext uri="{FF2B5EF4-FFF2-40B4-BE49-F238E27FC236}">
                    <a16:creationId xmlns:a16="http://schemas.microsoft.com/office/drawing/2014/main" id="{9766A609-050C-C1B7-4694-B3877BA8ABD1}"/>
                  </a:ext>
                </a:extLst>
              </p14:cNvPr>
              <p14:cNvContentPartPr/>
              <p14:nvPr/>
            </p14:nvContentPartPr>
            <p14:xfrm>
              <a:off x="9172875" y="5887398"/>
              <a:ext cx="806760" cy="402120"/>
            </p14:xfrm>
          </p:contentPart>
        </mc:Choice>
        <mc:Fallback xmlns="">
          <p:pic>
            <p:nvPicPr>
              <p:cNvPr id="137" name="Ink 136">
                <a:extLst>
                  <a:ext uri="{FF2B5EF4-FFF2-40B4-BE49-F238E27FC236}">
                    <a16:creationId xmlns:a16="http://schemas.microsoft.com/office/drawing/2014/main" id="{9766A609-050C-C1B7-4694-B3877BA8ABD1}"/>
                  </a:ext>
                </a:extLst>
              </p:cNvPr>
              <p:cNvPicPr/>
              <p:nvPr/>
            </p:nvPicPr>
            <p:blipFill>
              <a:blip r:embed="rId215"/>
              <a:stretch>
                <a:fillRect/>
              </a:stretch>
            </p:blipFill>
            <p:spPr>
              <a:xfrm>
                <a:off x="9100875" y="5743398"/>
                <a:ext cx="950400" cy="68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220F10DF-771F-8A45-A1A3-3780636F9CE9}"/>
                  </a:ext>
                </a:extLst>
              </p14:cNvPr>
              <p14:cNvContentPartPr/>
              <p14:nvPr/>
            </p14:nvContentPartPr>
            <p14:xfrm>
              <a:off x="10519275" y="5228958"/>
              <a:ext cx="38880" cy="56880"/>
            </p14:xfrm>
          </p:contentPart>
        </mc:Choice>
        <mc:Fallback xmlns=""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220F10DF-771F-8A45-A1A3-3780636F9CE9}"/>
                  </a:ext>
                </a:extLst>
              </p:cNvPr>
              <p:cNvPicPr/>
              <p:nvPr/>
            </p:nvPicPr>
            <p:blipFill>
              <a:blip r:embed="rId217"/>
              <a:stretch>
                <a:fillRect/>
              </a:stretch>
            </p:blipFill>
            <p:spPr>
              <a:xfrm>
                <a:off x="10447275" y="5084958"/>
                <a:ext cx="182520" cy="344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49473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605881" y="111850"/>
            <a:ext cx="8458200" cy="792162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dirty="0"/>
              <a:t>Sidechain </a:t>
            </a:r>
            <a:r>
              <a:rPr lang="en-US" sz="2800" i="1" dirty="0"/>
              <a:t>Functional</a:t>
            </a:r>
            <a:r>
              <a:rPr lang="en-US" sz="2800" dirty="0"/>
              <a:t> Groups Affect Behavior</a:t>
            </a:r>
            <a:br>
              <a:rPr lang="en-US" sz="2800" dirty="0"/>
            </a:br>
            <a:r>
              <a:rPr lang="en-US" sz="2800" dirty="0"/>
              <a:t>(and the order is important)</a:t>
            </a:r>
          </a:p>
        </p:txBody>
      </p:sp>
      <p:sp>
        <p:nvSpPr>
          <p:cNvPr id="2416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15281" y="3797283"/>
            <a:ext cx="9372600" cy="1905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1800" dirty="0"/>
              <a:t>Sidechains (R-groups) differ in their size, shape, reactivity, and interactions with water. </a:t>
            </a:r>
          </a:p>
          <a:p>
            <a:pPr marL="979464" lvl="1" indent="-461951">
              <a:lnSpc>
                <a:spcPct val="120000"/>
              </a:lnSpc>
              <a:spcBef>
                <a:spcPts val="600"/>
              </a:spcBef>
              <a:buFont typeface="Times New Roman" pitchFamily="84" charset="0"/>
              <a:buAutoNum type="arabicPeriod"/>
            </a:pPr>
            <a:r>
              <a:rPr lang="en-US" sz="1800" dirty="0"/>
              <a:t>Nonpolar Sidechains: </a:t>
            </a:r>
            <a:r>
              <a:rPr lang="en-US" sz="1800" b="1" dirty="0"/>
              <a:t>hydrophobic</a:t>
            </a:r>
            <a:r>
              <a:rPr lang="en-US" sz="1800" dirty="0"/>
              <a:t>; do not form hydrogen bonds; coalesce in water - typically form the core of folded proteins.</a:t>
            </a:r>
          </a:p>
          <a:p>
            <a:pPr marL="979464" lvl="1" indent="-461951">
              <a:lnSpc>
                <a:spcPct val="120000"/>
              </a:lnSpc>
              <a:spcBef>
                <a:spcPts val="600"/>
              </a:spcBef>
              <a:buFont typeface="Times New Roman" pitchFamily="84" charset="0"/>
              <a:buAutoNum type="arabicPeriod"/>
            </a:pPr>
            <a:r>
              <a:rPr lang="en-US" sz="1800" dirty="0"/>
              <a:t>Polar Sidechains: </a:t>
            </a:r>
            <a:r>
              <a:rPr lang="en-US" sz="1800" b="1" dirty="0"/>
              <a:t>hydrophilic</a:t>
            </a:r>
            <a:r>
              <a:rPr lang="en-US" sz="1800" dirty="0"/>
              <a:t>; form hydrogen bonds; readily dissolve in water</a:t>
            </a:r>
          </a:p>
          <a:p>
            <a:pPr marL="979464" lvl="1" indent="-461951">
              <a:lnSpc>
                <a:spcPct val="120000"/>
              </a:lnSpc>
              <a:spcBef>
                <a:spcPts val="600"/>
              </a:spcBef>
              <a:buFont typeface="Times New Roman" pitchFamily="84" charset="0"/>
              <a:buAutoNum type="arabicPeriod"/>
            </a:pPr>
            <a:r>
              <a:rPr lang="en-US" sz="1800" b="1" dirty="0"/>
              <a:t>Ionizable </a:t>
            </a:r>
            <a:r>
              <a:rPr lang="en-US" sz="1800" dirty="0"/>
              <a:t>Sidechains:  Can be charged at certain pH values. Interact strongly with water.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9B6CF38D-C4B3-40C5-95E0-0431441381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28" b="38372"/>
          <a:stretch/>
        </p:blipFill>
        <p:spPr>
          <a:xfrm>
            <a:off x="1996281" y="1265237"/>
            <a:ext cx="9190971" cy="2348804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0773BC-81D9-6958-C079-CC2FB64D9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DED5-928A-46B3-B2BE-9DA23306739D}" type="datetime1">
              <a:rPr lang="en-US" smtClean="0"/>
              <a:t>1/24/2025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58E7CB9-3B48-B3EE-5D78-BF9B0F695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2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7CA0877-1B9D-8E6C-EC76-AC890AEA8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12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3C85836-249B-CA18-4070-9B9888340756}"/>
                  </a:ext>
                </a:extLst>
              </p14:cNvPr>
              <p14:cNvContentPartPr/>
              <p14:nvPr/>
            </p14:nvContentPartPr>
            <p14:xfrm>
              <a:off x="2100675" y="1721034"/>
              <a:ext cx="955080" cy="10440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3C85836-249B-CA18-4070-9B988834075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92035" y="1712394"/>
                <a:ext cx="972720" cy="106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15E2D4E-6228-DA5B-FE08-23A025DFD121}"/>
                  </a:ext>
                </a:extLst>
              </p14:cNvPr>
              <p14:cNvContentPartPr/>
              <p14:nvPr/>
            </p14:nvContentPartPr>
            <p14:xfrm>
              <a:off x="9623955" y="1536714"/>
              <a:ext cx="1451160" cy="12711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15E2D4E-6228-DA5B-FE08-23A025DFD12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614955" y="1528074"/>
                <a:ext cx="1468800" cy="128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827658B-CEDF-45E4-2726-6D5650B97F9C}"/>
                  </a:ext>
                </a:extLst>
              </p14:cNvPr>
              <p14:cNvContentPartPr/>
              <p14:nvPr/>
            </p14:nvContentPartPr>
            <p14:xfrm>
              <a:off x="2869995" y="2483154"/>
              <a:ext cx="304920" cy="3488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827658B-CEDF-45E4-2726-6D5650B97F9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60995" y="2474154"/>
                <a:ext cx="322560" cy="36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6034798-4C35-9D1E-DF9F-514FC9D11B6C}"/>
                  </a:ext>
                </a:extLst>
              </p14:cNvPr>
              <p14:cNvContentPartPr/>
              <p14:nvPr/>
            </p14:nvContentPartPr>
            <p14:xfrm>
              <a:off x="3750915" y="2487114"/>
              <a:ext cx="377640" cy="3618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6034798-4C35-9D1E-DF9F-514FC9D11B6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742275" y="2478114"/>
                <a:ext cx="395280" cy="37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DA7FBF9-1C7E-F09B-F86E-E974ECE10647}"/>
                  </a:ext>
                </a:extLst>
              </p14:cNvPr>
              <p14:cNvContentPartPr/>
              <p14:nvPr/>
            </p14:nvContentPartPr>
            <p14:xfrm>
              <a:off x="4716435" y="2509794"/>
              <a:ext cx="497160" cy="6930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DA7FBF9-1C7E-F09B-F86E-E974ECE1064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707435" y="2500794"/>
                <a:ext cx="514800" cy="710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872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EF20270-F5C0-45D9-81D7-671EA1743D14}"/>
              </a:ext>
            </a:extLst>
          </p:cNvPr>
          <p:cNvSpPr/>
          <p:nvPr/>
        </p:nvSpPr>
        <p:spPr>
          <a:xfrm>
            <a:off x="3741813" y="54656"/>
            <a:ext cx="6232398" cy="444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264" defTabSz="885730">
              <a:spcBef>
                <a:spcPts val="96"/>
              </a:spcBef>
              <a:defRPr/>
            </a:pPr>
            <a:r>
              <a:rPr lang="en-US" sz="2309" spc="-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Amino Acids – Structure and Properties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DD4B1C-738B-4F95-A06C-FB4A21351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71" y="736024"/>
            <a:ext cx="8245701" cy="6050283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D9AEAEE7-F296-0C9A-2F87-8923EBB4275C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674688" y="7034657"/>
            <a:ext cx="3148541" cy="40408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1044913" rtl="0" eaLnBrk="1" latinLnBrk="0" hangingPunct="1">
              <a:defRPr sz="1416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22457" algn="l" defTabSz="1044913" rtl="0" eaLnBrk="1" latinLnBrk="0" hangingPunct="1">
              <a:defRPr sz="20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4913" algn="l" defTabSz="1044913" rtl="0" eaLnBrk="1" latinLnBrk="0" hangingPunct="1">
              <a:defRPr sz="20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7371" algn="l" defTabSz="1044913" rtl="0" eaLnBrk="1" latinLnBrk="0" hangingPunct="1">
              <a:defRPr sz="20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9827" algn="l" defTabSz="1044913" rtl="0" eaLnBrk="1" latinLnBrk="0" hangingPunct="1">
              <a:defRPr sz="20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12284" algn="l" defTabSz="1044913" rtl="0" eaLnBrk="1" latinLnBrk="0" hangingPunct="1">
              <a:defRPr sz="20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740" algn="l" defTabSz="1044913" rtl="0" eaLnBrk="1" latinLnBrk="0" hangingPunct="1">
              <a:defRPr sz="20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198" algn="l" defTabSz="1044913" rtl="0" eaLnBrk="1" latinLnBrk="0" hangingPunct="1">
              <a:defRPr sz="20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9655" algn="l" defTabSz="1044913" rtl="0" eaLnBrk="1" latinLnBrk="0" hangingPunct="1">
              <a:defRPr sz="20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CAF420-DFF6-4D6C-B848-E4127A270F61}" type="datetime1">
              <a:rPr lang="en-US" smtClean="0"/>
              <a:t>1/24/2025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B2320D6-DF1E-E444-C7AD-C87E9199D5CA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610370" y="7034657"/>
            <a:ext cx="4273021" cy="40408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1044913" rtl="0" eaLnBrk="1" latinLnBrk="0" hangingPunct="1">
              <a:defRPr sz="1416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22457" algn="l" defTabSz="1044913" rtl="0" eaLnBrk="1" latinLnBrk="0" hangingPunct="1">
              <a:defRPr sz="20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4913" algn="l" defTabSz="1044913" rtl="0" eaLnBrk="1" latinLnBrk="0" hangingPunct="1">
              <a:defRPr sz="20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7371" algn="l" defTabSz="1044913" rtl="0" eaLnBrk="1" latinLnBrk="0" hangingPunct="1">
              <a:defRPr sz="20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9827" algn="l" defTabSz="1044913" rtl="0" eaLnBrk="1" latinLnBrk="0" hangingPunct="1">
              <a:defRPr sz="20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12284" algn="l" defTabSz="1044913" rtl="0" eaLnBrk="1" latinLnBrk="0" hangingPunct="1">
              <a:defRPr sz="20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740" algn="l" defTabSz="1044913" rtl="0" eaLnBrk="1" latinLnBrk="0" hangingPunct="1">
              <a:defRPr sz="20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198" algn="l" defTabSz="1044913" rtl="0" eaLnBrk="1" latinLnBrk="0" hangingPunct="1">
              <a:defRPr sz="20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9655" algn="l" defTabSz="1044913" rtl="0" eaLnBrk="1" latinLnBrk="0" hangingPunct="1">
              <a:defRPr sz="20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Drugs and Disease S2025 - Lecture 2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9FA108D-0FDB-743A-37D3-E77F7761F12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2674830" y="7235907"/>
            <a:ext cx="288465" cy="17953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1044913" rtl="0" eaLnBrk="1" latinLnBrk="0" hangingPunct="1">
              <a:defRPr sz="1211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22457" algn="l" defTabSz="1044913" rtl="0" eaLnBrk="1" latinLnBrk="0" hangingPunct="1">
              <a:defRPr sz="20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4913" algn="l" defTabSz="1044913" rtl="0" eaLnBrk="1" latinLnBrk="0" hangingPunct="1">
              <a:defRPr sz="20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7371" algn="l" defTabSz="1044913" rtl="0" eaLnBrk="1" latinLnBrk="0" hangingPunct="1">
              <a:defRPr sz="20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9827" algn="l" defTabSz="1044913" rtl="0" eaLnBrk="1" latinLnBrk="0" hangingPunct="1">
              <a:defRPr sz="20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12284" algn="l" defTabSz="1044913" rtl="0" eaLnBrk="1" latinLnBrk="0" hangingPunct="1">
              <a:defRPr sz="20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4740" algn="l" defTabSz="1044913" rtl="0" eaLnBrk="1" latinLnBrk="0" hangingPunct="1">
              <a:defRPr sz="20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198" algn="l" defTabSz="1044913" rtl="0" eaLnBrk="1" latinLnBrk="0" hangingPunct="1">
              <a:defRPr sz="20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9655" algn="l" defTabSz="1044913" rtl="0" eaLnBrk="1" latinLnBrk="0" hangingPunct="1">
              <a:defRPr sz="20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446">
              <a:lnSpc>
                <a:spcPts val="1422"/>
              </a:lnSpc>
            </a:pPr>
            <a:fld id="{81D60167-4931-47E6-BA6A-407CBD079E47}" type="slidenum">
              <a:rPr lang="en-US" smtClean="0"/>
              <a:pPr marL="38446">
                <a:lnSpc>
                  <a:spcPts val="1422"/>
                </a:lnSpc>
              </a:pPr>
              <a:t>13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70C8CA-1D4E-D34E-AD63-0E619BA1C701}"/>
              </a:ext>
            </a:extLst>
          </p:cNvPr>
          <p:cNvSpPr txBox="1"/>
          <p:nvPr/>
        </p:nvSpPr>
        <p:spPr>
          <a:xfrm>
            <a:off x="5172280" y="586247"/>
            <a:ext cx="1947969" cy="358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732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 sidechains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88A16B-6CD3-A5D0-93E1-7702A4862FD1}"/>
              </a:ext>
            </a:extLst>
          </p:cNvPr>
          <p:cNvSpPr txBox="1"/>
          <p:nvPr/>
        </p:nvSpPr>
        <p:spPr>
          <a:xfrm>
            <a:off x="2899287" y="1870579"/>
            <a:ext cx="2443298" cy="358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732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Non-polar sidechains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949935-8D18-6077-12BE-2CFBDE8B784B}"/>
              </a:ext>
            </a:extLst>
          </p:cNvPr>
          <p:cNvSpPr txBox="1"/>
          <p:nvPr/>
        </p:nvSpPr>
        <p:spPr>
          <a:xfrm>
            <a:off x="909197" y="5096761"/>
            <a:ext cx="1947969" cy="358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732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 sidechains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D9C050-F06F-670B-668C-3FD5386C4422}"/>
              </a:ext>
            </a:extLst>
          </p:cNvPr>
          <p:cNvSpPr txBox="1"/>
          <p:nvPr/>
        </p:nvSpPr>
        <p:spPr>
          <a:xfrm>
            <a:off x="5416780" y="3295583"/>
            <a:ext cx="2342308" cy="358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732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Ionizable sidechains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1BB293-C6A6-B97E-DD70-318BF8ED85BF}"/>
              </a:ext>
            </a:extLst>
          </p:cNvPr>
          <p:cNvSpPr txBox="1"/>
          <p:nvPr/>
        </p:nvSpPr>
        <p:spPr>
          <a:xfrm>
            <a:off x="3823229" y="5071880"/>
            <a:ext cx="2342308" cy="358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732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Ionizable sidechains</a:t>
            </a:r>
          </a:p>
        </p:txBody>
      </p:sp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30317CF2-5BFC-3820-B696-A473D89F4C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4" t="13442" r="7527" b="4895"/>
          <a:stretch/>
        </p:blipFill>
        <p:spPr>
          <a:xfrm>
            <a:off x="9025811" y="2941637"/>
            <a:ext cx="3369273" cy="42936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89AAF0-2788-7108-A485-E120CBB9E084}"/>
              </a:ext>
            </a:extLst>
          </p:cNvPr>
          <p:cNvSpPr txBox="1"/>
          <p:nvPr/>
        </p:nvSpPr>
        <p:spPr>
          <a:xfrm>
            <a:off x="1234281" y="3291788"/>
            <a:ext cx="2355132" cy="358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732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Aromatic sidechains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98D651-2D3B-4782-F1E3-F921FA969074}"/>
              </a:ext>
            </a:extLst>
          </p:cNvPr>
          <p:cNvSpPr txBox="1"/>
          <p:nvPr/>
        </p:nvSpPr>
        <p:spPr>
          <a:xfrm>
            <a:off x="8883391" y="2654221"/>
            <a:ext cx="20665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Hydrophobicity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E59F7D-B2B4-8167-4847-12CA35BCA143}"/>
              </a:ext>
            </a:extLst>
          </p:cNvPr>
          <p:cNvSpPr txBox="1"/>
          <p:nvPr/>
        </p:nvSpPr>
        <p:spPr>
          <a:xfrm>
            <a:off x="8800867" y="386192"/>
            <a:ext cx="1295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Charge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C43379C-24E6-852F-6F8B-8B024220835E}"/>
                  </a:ext>
                </a:extLst>
              </p14:cNvPr>
              <p14:cNvContentPartPr/>
              <p14:nvPr/>
            </p14:nvContentPartPr>
            <p14:xfrm>
              <a:off x="893235" y="1915041"/>
              <a:ext cx="460440" cy="349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C43379C-24E6-852F-6F8B-8B024220835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4235" y="1906041"/>
                <a:ext cx="47808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74585B9-5C4A-B4C1-9CFC-511D0BFC333A}"/>
                  </a:ext>
                </a:extLst>
              </p14:cNvPr>
              <p14:cNvContentPartPr/>
              <p14:nvPr/>
            </p14:nvContentPartPr>
            <p14:xfrm>
              <a:off x="2482635" y="1888041"/>
              <a:ext cx="466920" cy="316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74585B9-5C4A-B4C1-9CFC-511D0BFC333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73995" y="1879401"/>
                <a:ext cx="48456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D83E5429-BB75-11A8-9A98-C0190B276015}"/>
                  </a:ext>
                </a:extLst>
              </p14:cNvPr>
              <p14:cNvContentPartPr/>
              <p14:nvPr/>
            </p14:nvContentPartPr>
            <p14:xfrm>
              <a:off x="588315" y="2634321"/>
              <a:ext cx="1113840" cy="3189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D83E5429-BB75-11A8-9A98-C0190B27601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9675" y="2625681"/>
                <a:ext cx="1131480" cy="33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1C5B3A23-9CFF-C3FA-0A5E-09790CD89404}"/>
                  </a:ext>
                </a:extLst>
              </p14:cNvPr>
              <p14:cNvContentPartPr/>
              <p14:nvPr/>
            </p14:nvContentPartPr>
            <p14:xfrm>
              <a:off x="769395" y="2192961"/>
              <a:ext cx="650520" cy="4503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1C5B3A23-9CFF-C3FA-0A5E-09790CD8940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60755" y="2183961"/>
                <a:ext cx="668160" cy="46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8" name="Group 37">
            <a:extLst>
              <a:ext uri="{FF2B5EF4-FFF2-40B4-BE49-F238E27FC236}">
                <a16:creationId xmlns:a16="http://schemas.microsoft.com/office/drawing/2014/main" id="{1AF3C637-6544-1315-CDC7-DEBC74E101F5}"/>
              </a:ext>
            </a:extLst>
          </p:cNvPr>
          <p:cNvGrpSpPr/>
          <p:nvPr/>
        </p:nvGrpSpPr>
        <p:grpSpPr>
          <a:xfrm>
            <a:off x="618915" y="184521"/>
            <a:ext cx="2698200" cy="1321560"/>
            <a:chOff x="618915" y="184521"/>
            <a:chExt cx="2698200" cy="1321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15BFB617-CC1D-E91F-4983-985921735759}"/>
                    </a:ext>
                  </a:extLst>
                </p14:cNvPr>
                <p14:cNvContentPartPr/>
                <p14:nvPr/>
              </p14:nvContentPartPr>
              <p14:xfrm>
                <a:off x="618915" y="1145721"/>
                <a:ext cx="1019160" cy="3301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15BFB617-CC1D-E91F-4983-985921735759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10275" y="1136721"/>
                  <a:ext cx="1036800" cy="34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A176A845-9454-0577-E29F-C526D113A08E}"/>
                    </a:ext>
                  </a:extLst>
                </p14:cNvPr>
                <p14:cNvContentPartPr/>
                <p14:nvPr/>
              </p14:nvContentPartPr>
              <p14:xfrm>
                <a:off x="2162595" y="1172721"/>
                <a:ext cx="1154520" cy="3333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A176A845-9454-0577-E29F-C526D113A08E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153595" y="1164081"/>
                  <a:ext cx="1172160" cy="35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71505DB3-1211-D8CB-EA23-7662A1AB6576}"/>
                    </a:ext>
                  </a:extLst>
                </p14:cNvPr>
                <p14:cNvContentPartPr/>
                <p14:nvPr/>
              </p14:nvContentPartPr>
              <p14:xfrm>
                <a:off x="1008435" y="907401"/>
                <a:ext cx="292320" cy="2898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71505DB3-1211-D8CB-EA23-7662A1AB657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99795" y="898401"/>
                  <a:ext cx="309960" cy="30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BA2C0005-4E14-5CAB-8C2E-D7CE92DF3F97}"/>
                    </a:ext>
                  </a:extLst>
                </p14:cNvPr>
                <p14:cNvContentPartPr/>
                <p14:nvPr/>
              </p14:nvContentPartPr>
              <p14:xfrm>
                <a:off x="2441595" y="825321"/>
                <a:ext cx="512640" cy="4132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BA2C0005-4E14-5CAB-8C2E-D7CE92DF3F97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432595" y="816681"/>
                  <a:ext cx="530280" cy="43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F635FC10-A92E-AEDA-10B9-AE1A132DC793}"/>
                    </a:ext>
                  </a:extLst>
                </p14:cNvPr>
                <p14:cNvContentPartPr/>
                <p14:nvPr/>
              </p14:nvContentPartPr>
              <p14:xfrm>
                <a:off x="1613595" y="486921"/>
                <a:ext cx="225720" cy="3272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F635FC10-A92E-AEDA-10B9-AE1A132DC793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604955" y="478281"/>
                  <a:ext cx="243360" cy="34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B1966B54-C9DF-3D17-E844-238080B82DE4}"/>
                    </a:ext>
                  </a:extLst>
                </p14:cNvPr>
                <p14:cNvContentPartPr/>
                <p14:nvPr/>
              </p14:nvContentPartPr>
              <p14:xfrm>
                <a:off x="1816635" y="656481"/>
                <a:ext cx="75600" cy="723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B1966B54-C9DF-3D17-E844-238080B82DE4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807635" y="647481"/>
                  <a:ext cx="93240" cy="9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F3E9AF7B-4D46-0953-4669-16FA7F2FE958}"/>
                    </a:ext>
                  </a:extLst>
                </p14:cNvPr>
                <p14:cNvContentPartPr/>
                <p14:nvPr/>
              </p14:nvContentPartPr>
              <p14:xfrm>
                <a:off x="1917795" y="458481"/>
                <a:ext cx="331200" cy="2206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F3E9AF7B-4D46-0953-4669-16FA7F2FE958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909155" y="449481"/>
                  <a:ext cx="34884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6E34CAA6-BD3E-57A2-255C-EFEED8114396}"/>
                    </a:ext>
                  </a:extLst>
                </p14:cNvPr>
                <p14:cNvContentPartPr/>
                <p14:nvPr/>
              </p14:nvContentPartPr>
              <p14:xfrm>
                <a:off x="2391915" y="373521"/>
                <a:ext cx="314640" cy="2458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6E34CAA6-BD3E-57A2-255C-EFEED8114396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382915" y="364881"/>
                  <a:ext cx="332280" cy="26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DBBD6ACD-87BD-8A56-2C1F-96F82E7DE8C0}"/>
                    </a:ext>
                  </a:extLst>
                </p14:cNvPr>
                <p14:cNvContentPartPr/>
                <p14:nvPr/>
              </p14:nvContentPartPr>
              <p14:xfrm>
                <a:off x="2698635" y="384321"/>
                <a:ext cx="236160" cy="1080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DBBD6ACD-87BD-8A56-2C1F-96F82E7DE8C0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689995" y="375681"/>
                  <a:ext cx="25380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9F346FB0-E266-D914-B99A-5CAE65EF09B7}"/>
                    </a:ext>
                  </a:extLst>
                </p14:cNvPr>
                <p14:cNvContentPartPr/>
                <p14:nvPr/>
              </p14:nvContentPartPr>
              <p14:xfrm>
                <a:off x="2814555" y="331041"/>
                <a:ext cx="20160" cy="248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9F346FB0-E266-D914-B99A-5CAE65EF09B7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805555" y="322041"/>
                  <a:ext cx="3780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852A72CA-F72D-7840-50E4-083859BAC469}"/>
                    </a:ext>
                  </a:extLst>
                </p14:cNvPr>
                <p14:cNvContentPartPr/>
                <p14:nvPr/>
              </p14:nvContentPartPr>
              <p14:xfrm>
                <a:off x="2974755" y="354801"/>
                <a:ext cx="131400" cy="972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852A72CA-F72D-7840-50E4-083859BAC469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966115" y="345801"/>
                  <a:ext cx="149040" cy="1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BEF67349-0B01-9094-017D-E2DAD193B358}"/>
                    </a:ext>
                  </a:extLst>
                </p14:cNvPr>
                <p14:cNvContentPartPr/>
                <p14:nvPr/>
              </p14:nvContentPartPr>
              <p14:xfrm>
                <a:off x="2851275" y="571161"/>
                <a:ext cx="96840" cy="2199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BEF67349-0B01-9094-017D-E2DAD193B358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842635" y="562521"/>
                  <a:ext cx="11448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BBD59ACD-0DCF-A1F1-1225-E5AC861160D8}"/>
                    </a:ext>
                  </a:extLst>
                </p14:cNvPr>
                <p14:cNvContentPartPr/>
                <p14:nvPr/>
              </p14:nvContentPartPr>
              <p14:xfrm>
                <a:off x="2826795" y="723081"/>
                <a:ext cx="111240" cy="774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BBD59ACD-0DCF-A1F1-1225-E5AC861160D8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818155" y="714081"/>
                  <a:ext cx="12888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407E8644-BF08-01CE-FC2F-6AED3DBDBD78}"/>
                    </a:ext>
                  </a:extLst>
                </p14:cNvPr>
                <p14:cNvContentPartPr/>
                <p14:nvPr/>
              </p14:nvContentPartPr>
              <p14:xfrm>
                <a:off x="1268715" y="803361"/>
                <a:ext cx="157680" cy="1213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407E8644-BF08-01CE-FC2F-6AED3DBDBD78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260075" y="794721"/>
                  <a:ext cx="17532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3B33A3C2-ECB0-F814-DBDD-135D50B5EAC4}"/>
                    </a:ext>
                  </a:extLst>
                </p14:cNvPr>
                <p14:cNvContentPartPr/>
                <p14:nvPr/>
              </p14:nvContentPartPr>
              <p14:xfrm>
                <a:off x="1530795" y="184521"/>
                <a:ext cx="1733760" cy="7077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3B33A3C2-ECB0-F814-DBDD-135D50B5EAC4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522155" y="175521"/>
                  <a:ext cx="1751400" cy="725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F894CFC-0EDE-EC8A-44B7-B693B2FF9D83}"/>
              </a:ext>
            </a:extLst>
          </p:cNvPr>
          <p:cNvGrpSpPr/>
          <p:nvPr/>
        </p:nvGrpSpPr>
        <p:grpSpPr>
          <a:xfrm>
            <a:off x="3041715" y="1787601"/>
            <a:ext cx="2776680" cy="517680"/>
            <a:chOff x="3041715" y="1787601"/>
            <a:chExt cx="2776680" cy="517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8B0A066A-FEF1-1869-8EDE-12E38BAE0FEB}"/>
                    </a:ext>
                  </a:extLst>
                </p14:cNvPr>
                <p14:cNvContentPartPr/>
                <p14:nvPr/>
              </p14:nvContentPartPr>
              <p14:xfrm>
                <a:off x="3041715" y="1787601"/>
                <a:ext cx="2107800" cy="5176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8B0A066A-FEF1-1869-8EDE-12E38BAE0FEB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033075" y="1778961"/>
                  <a:ext cx="2125440" cy="53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D064CCBA-C9E5-D126-CCAD-FE153866DE7B}"/>
                    </a:ext>
                  </a:extLst>
                </p14:cNvPr>
                <p14:cNvContentPartPr/>
                <p14:nvPr/>
              </p14:nvContentPartPr>
              <p14:xfrm>
                <a:off x="5439675" y="2020161"/>
                <a:ext cx="190440" cy="1778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D064CCBA-C9E5-D126-CCAD-FE153866DE7B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431035" y="2011161"/>
                  <a:ext cx="20808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EBBF96A5-5747-3FCE-BFC2-BB99CF0FC31E}"/>
                    </a:ext>
                  </a:extLst>
                </p14:cNvPr>
                <p14:cNvContentPartPr/>
                <p14:nvPr/>
              </p14:nvContentPartPr>
              <p14:xfrm>
                <a:off x="5635155" y="2015841"/>
                <a:ext cx="32040" cy="1429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EBBF96A5-5747-3FCE-BFC2-BB99CF0FC31E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626155" y="2006841"/>
                  <a:ext cx="4968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F8084DDD-E175-32D2-7FA3-9E7CF5EC4E9D}"/>
                    </a:ext>
                  </a:extLst>
                </p14:cNvPr>
                <p14:cNvContentPartPr/>
                <p14:nvPr/>
              </p14:nvContentPartPr>
              <p14:xfrm>
                <a:off x="5660355" y="1943841"/>
                <a:ext cx="158040" cy="2012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F8084DDD-E175-32D2-7FA3-9E7CF5EC4E9D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651355" y="1935201"/>
                  <a:ext cx="175680" cy="218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91FF3A8-86AE-1E82-3850-91BD761D363B}"/>
              </a:ext>
            </a:extLst>
          </p:cNvPr>
          <p:cNvGrpSpPr/>
          <p:nvPr/>
        </p:nvGrpSpPr>
        <p:grpSpPr>
          <a:xfrm>
            <a:off x="4190475" y="497001"/>
            <a:ext cx="4019040" cy="704520"/>
            <a:chOff x="4190475" y="497001"/>
            <a:chExt cx="4019040" cy="704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0900C3A9-FB19-FB74-D8E6-E05953712A33}"/>
                    </a:ext>
                  </a:extLst>
                </p14:cNvPr>
                <p14:cNvContentPartPr/>
                <p14:nvPr/>
              </p14:nvContentPartPr>
              <p14:xfrm>
                <a:off x="5225835" y="497001"/>
                <a:ext cx="2037960" cy="49500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0900C3A9-FB19-FB74-D8E6-E05953712A33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216835" y="488001"/>
                  <a:ext cx="2055600" cy="51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E288B63C-C849-C3DF-D4E2-854CB80C8DBB}"/>
                    </a:ext>
                  </a:extLst>
                </p14:cNvPr>
                <p14:cNvContentPartPr/>
                <p14:nvPr/>
              </p14:nvContentPartPr>
              <p14:xfrm>
                <a:off x="4190475" y="734601"/>
                <a:ext cx="511200" cy="4669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E288B63C-C849-C3DF-D4E2-854CB80C8DBB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181475" y="725601"/>
                  <a:ext cx="528840" cy="48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4341E62E-9556-A4AC-FC70-E8E353634E4F}"/>
                    </a:ext>
                  </a:extLst>
                </p14:cNvPr>
                <p14:cNvContentPartPr/>
                <p14:nvPr/>
              </p14:nvContentPartPr>
              <p14:xfrm>
                <a:off x="6084075" y="811281"/>
                <a:ext cx="355680" cy="3682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4341E62E-9556-A4AC-FC70-E8E353634E4F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075075" y="802641"/>
                  <a:ext cx="373320" cy="38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05FB7315-3381-79CE-7967-0753E9947BCE}"/>
                    </a:ext>
                  </a:extLst>
                </p14:cNvPr>
                <p14:cNvContentPartPr/>
                <p14:nvPr/>
              </p14:nvContentPartPr>
              <p14:xfrm>
                <a:off x="7750155" y="737481"/>
                <a:ext cx="459360" cy="4233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05FB7315-3381-79CE-7967-0753E9947BCE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7741515" y="728841"/>
                  <a:ext cx="477000" cy="441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F5B6385C-A9FA-A3E1-AC92-FB03FF88EF65}"/>
                  </a:ext>
                </a:extLst>
              </p14:cNvPr>
              <p14:cNvContentPartPr/>
              <p14:nvPr/>
            </p14:nvContentPartPr>
            <p14:xfrm>
              <a:off x="1322355" y="3227601"/>
              <a:ext cx="2368440" cy="4611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F5B6385C-A9FA-A3E1-AC92-FB03FF88EF65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1313355" y="3218601"/>
                <a:ext cx="2386080" cy="478800"/>
              </a:xfrm>
              <a:prstGeom prst="rect">
                <a:avLst/>
              </a:prstGeom>
            </p:spPr>
          </p:pic>
        </mc:Fallback>
      </mc:AlternateContent>
      <p:grpSp>
        <p:nvGrpSpPr>
          <p:cNvPr id="54" name="Group 53">
            <a:extLst>
              <a:ext uri="{FF2B5EF4-FFF2-40B4-BE49-F238E27FC236}">
                <a16:creationId xmlns:a16="http://schemas.microsoft.com/office/drawing/2014/main" id="{0D425838-A89A-01B9-239D-7AD75D15233C}"/>
              </a:ext>
            </a:extLst>
          </p:cNvPr>
          <p:cNvGrpSpPr/>
          <p:nvPr/>
        </p:nvGrpSpPr>
        <p:grpSpPr>
          <a:xfrm>
            <a:off x="1052355" y="4985121"/>
            <a:ext cx="2221920" cy="986040"/>
            <a:chOff x="1052355" y="4985121"/>
            <a:chExt cx="2221920" cy="98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00446863-A0C4-A585-C6C8-6FF23846826F}"/>
                    </a:ext>
                  </a:extLst>
                </p14:cNvPr>
                <p14:cNvContentPartPr/>
                <p14:nvPr/>
              </p14:nvContentPartPr>
              <p14:xfrm>
                <a:off x="1105275" y="4985121"/>
                <a:ext cx="1738800" cy="5065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00446863-A0C4-A585-C6C8-6FF23846826F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096635" y="4976121"/>
                  <a:ext cx="1756440" cy="52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6A78499A-FAE6-4761-C32E-04B4CC9FA7E0}"/>
                    </a:ext>
                  </a:extLst>
                </p14:cNvPr>
                <p14:cNvContentPartPr/>
                <p14:nvPr/>
              </p14:nvContentPartPr>
              <p14:xfrm>
                <a:off x="1052355" y="5446281"/>
                <a:ext cx="654120" cy="5248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6A78499A-FAE6-4761-C32E-04B4CC9FA7E0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043715" y="5437281"/>
                  <a:ext cx="671760" cy="54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BB328D6D-09FA-94D8-845E-85EA0351A59C}"/>
                    </a:ext>
                  </a:extLst>
                </p14:cNvPr>
                <p14:cNvContentPartPr/>
                <p14:nvPr/>
              </p14:nvContentPartPr>
              <p14:xfrm>
                <a:off x="2467515" y="5212641"/>
                <a:ext cx="806760" cy="5407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BB328D6D-09FA-94D8-845E-85EA0351A59C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2458875" y="5203641"/>
                  <a:ext cx="824400" cy="558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EE2AE7BC-9147-C8DD-6179-2EFC8415747A}"/>
                  </a:ext>
                </a:extLst>
              </p14:cNvPr>
              <p14:cNvContentPartPr/>
              <p14:nvPr/>
            </p14:nvContentPartPr>
            <p14:xfrm>
              <a:off x="4277595" y="6837681"/>
              <a:ext cx="4537080" cy="13284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EE2AE7BC-9147-C8DD-6179-2EFC8415747A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4268595" y="6829041"/>
                <a:ext cx="4554720" cy="15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558A8190-34A9-61AF-E707-198391834496}"/>
                  </a:ext>
                </a:extLst>
              </p14:cNvPr>
              <p14:cNvContentPartPr/>
              <p14:nvPr/>
            </p14:nvContentPartPr>
            <p14:xfrm>
              <a:off x="4920555" y="5838321"/>
              <a:ext cx="1080" cy="216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558A8190-34A9-61AF-E707-198391834496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4911555" y="5829321"/>
                <a:ext cx="18720" cy="1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4A3A4BF6-44BF-0C74-A969-6F99157589A1}"/>
                  </a:ext>
                </a:extLst>
              </p14:cNvPr>
              <p14:cNvContentPartPr/>
              <p14:nvPr/>
            </p14:nvContentPartPr>
            <p14:xfrm>
              <a:off x="6087315" y="4954521"/>
              <a:ext cx="730080" cy="47988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4A3A4BF6-44BF-0C74-A969-6F99157589A1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6078315" y="4945521"/>
                <a:ext cx="747720" cy="49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A2A8E67A-244E-01ED-4CBB-53033017F438}"/>
                  </a:ext>
                </a:extLst>
              </p14:cNvPr>
              <p14:cNvContentPartPr/>
              <p14:nvPr/>
            </p14:nvContentPartPr>
            <p14:xfrm>
              <a:off x="9040035" y="709761"/>
              <a:ext cx="937440" cy="5580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A2A8E67A-244E-01ED-4CBB-53033017F438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9031035" y="701121"/>
                <a:ext cx="955080" cy="73440"/>
              </a:xfrm>
              <a:prstGeom prst="rect">
                <a:avLst/>
              </a:prstGeom>
            </p:spPr>
          </p:pic>
        </mc:Fallback>
      </mc:AlternateContent>
      <p:grpSp>
        <p:nvGrpSpPr>
          <p:cNvPr id="91" name="Group 90">
            <a:extLst>
              <a:ext uri="{FF2B5EF4-FFF2-40B4-BE49-F238E27FC236}">
                <a16:creationId xmlns:a16="http://schemas.microsoft.com/office/drawing/2014/main" id="{478C83F2-C69B-2C0E-E873-3D6E8C4AD37A}"/>
              </a:ext>
            </a:extLst>
          </p:cNvPr>
          <p:cNvGrpSpPr/>
          <p:nvPr/>
        </p:nvGrpSpPr>
        <p:grpSpPr>
          <a:xfrm>
            <a:off x="4140795" y="3348201"/>
            <a:ext cx="4182840" cy="2251440"/>
            <a:chOff x="4140795" y="3348201"/>
            <a:chExt cx="4182840" cy="2251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04707640-3536-1408-00E0-45CA9C842AE5}"/>
                    </a:ext>
                  </a:extLst>
                </p14:cNvPr>
                <p14:cNvContentPartPr/>
                <p14:nvPr/>
              </p14:nvContentPartPr>
              <p14:xfrm>
                <a:off x="5742795" y="3616401"/>
                <a:ext cx="1688760" cy="579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04707640-3536-1408-00E0-45CA9C842AE5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733795" y="3607761"/>
                  <a:ext cx="170640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FAEDED06-3FD2-62DC-4C56-2B9097AF18B3}"/>
                    </a:ext>
                  </a:extLst>
                </p14:cNvPr>
                <p14:cNvContentPartPr/>
                <p14:nvPr/>
              </p14:nvContentPartPr>
              <p14:xfrm>
                <a:off x="4140795" y="5420001"/>
                <a:ext cx="1623600" cy="892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FAEDED06-3FD2-62DC-4C56-2B9097AF18B3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4132155" y="5411361"/>
                  <a:ext cx="164124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1B984145-C19F-8D71-DEF0-C672696C97B5}"/>
                    </a:ext>
                  </a:extLst>
                </p14:cNvPr>
                <p14:cNvContentPartPr/>
                <p14:nvPr/>
              </p14:nvContentPartPr>
              <p14:xfrm>
                <a:off x="5230515" y="3659241"/>
                <a:ext cx="515880" cy="132552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1B984145-C19F-8D71-DEF0-C672696C97B5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5221515" y="3650241"/>
                  <a:ext cx="533520" cy="134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30B7F9BE-C73E-B4C0-27E6-E1A546D92DFD}"/>
                    </a:ext>
                  </a:extLst>
                </p14:cNvPr>
                <p14:cNvContentPartPr/>
                <p14:nvPr/>
              </p14:nvContentPartPr>
              <p14:xfrm>
                <a:off x="6034755" y="3562761"/>
                <a:ext cx="592560" cy="6422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30B7F9BE-C73E-B4C0-27E6-E1A546D92DFD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6026115" y="3554121"/>
                  <a:ext cx="610200" cy="65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34E00D33-E479-4B2C-1E1B-EE0A26900B60}"/>
                    </a:ext>
                  </a:extLst>
                </p14:cNvPr>
                <p14:cNvContentPartPr/>
                <p14:nvPr/>
              </p14:nvContentPartPr>
              <p14:xfrm>
                <a:off x="7591755" y="3348201"/>
                <a:ext cx="731880" cy="5644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34E00D33-E479-4B2C-1E1B-EE0A26900B60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582755" y="3339561"/>
                  <a:ext cx="749520" cy="58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8FF5E17E-49BE-D135-0762-B00831C35FD0}"/>
                    </a:ext>
                  </a:extLst>
                </p14:cNvPr>
                <p14:cNvContentPartPr/>
                <p14:nvPr/>
              </p14:nvContentPartPr>
              <p14:xfrm>
                <a:off x="6941955" y="4026441"/>
                <a:ext cx="104760" cy="150840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8FF5E17E-49BE-D135-0762-B00831C35FD0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6932955" y="4017441"/>
                  <a:ext cx="122400" cy="152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E2A355E4-E7BD-8E81-FC90-A71EE1FB5DEA}"/>
                    </a:ext>
                  </a:extLst>
                </p14:cNvPr>
                <p14:cNvContentPartPr/>
                <p14:nvPr/>
              </p14:nvContentPartPr>
              <p14:xfrm>
                <a:off x="6883995" y="5448441"/>
                <a:ext cx="211320" cy="15120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E2A355E4-E7BD-8E81-FC90-A71EE1FB5DEA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875355" y="5439441"/>
                  <a:ext cx="22896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358A29CE-08C4-A470-9210-F04553636E1E}"/>
                    </a:ext>
                  </a:extLst>
                </p14:cNvPr>
                <p14:cNvContentPartPr/>
                <p14:nvPr/>
              </p14:nvContentPartPr>
              <p14:xfrm>
                <a:off x="6914235" y="4013841"/>
                <a:ext cx="249840" cy="21888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358A29CE-08C4-A470-9210-F04553636E1E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6905595" y="4004841"/>
                  <a:ext cx="26748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7012AE2F-05AE-33DF-0720-5B16DDD156B7}"/>
                    </a:ext>
                  </a:extLst>
                </p14:cNvPr>
                <p14:cNvContentPartPr/>
                <p14:nvPr/>
              </p14:nvContentPartPr>
              <p14:xfrm>
                <a:off x="6549195" y="4135521"/>
                <a:ext cx="28800" cy="2088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7012AE2F-05AE-33DF-0720-5B16DDD156B7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540555" y="4126881"/>
                  <a:ext cx="4644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D5FB7CC6-E6E7-F3EA-1D71-092275331799}"/>
                    </a:ext>
                  </a:extLst>
                </p14:cNvPr>
                <p14:cNvContentPartPr/>
                <p14:nvPr/>
              </p14:nvContentPartPr>
              <p14:xfrm>
                <a:off x="5645235" y="4339281"/>
                <a:ext cx="1331640" cy="65088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D5FB7CC6-E6E7-F3EA-1D71-092275331799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5636595" y="4330281"/>
                  <a:ext cx="1349280" cy="66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9A299BCE-081B-EE99-A3E8-489200AC57AE}"/>
                    </a:ext>
                  </a:extLst>
                </p14:cNvPr>
                <p14:cNvContentPartPr/>
                <p14:nvPr/>
              </p14:nvContentPartPr>
              <p14:xfrm>
                <a:off x="6722715" y="4809441"/>
                <a:ext cx="38520" cy="3600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9A299BCE-081B-EE99-A3E8-489200AC57AE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6714075" y="4800441"/>
                  <a:ext cx="5616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B490A23F-2CBC-A96F-72EE-A211762DB9B9}"/>
                    </a:ext>
                  </a:extLst>
                </p14:cNvPr>
                <p14:cNvContentPartPr/>
                <p14:nvPr/>
              </p14:nvContentPartPr>
              <p14:xfrm>
                <a:off x="6507795" y="4588401"/>
                <a:ext cx="325080" cy="26100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B490A23F-2CBC-A96F-72EE-A211762DB9B9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6499155" y="4579761"/>
                  <a:ext cx="342720" cy="278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514C9196-A435-1A1B-9605-EB5B297F67E9}"/>
                  </a:ext>
                </a:extLst>
              </p14:cNvPr>
              <p14:cNvContentPartPr/>
              <p14:nvPr/>
            </p14:nvContentPartPr>
            <p14:xfrm>
              <a:off x="9075675" y="1253361"/>
              <a:ext cx="104400" cy="41940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514C9196-A435-1A1B-9605-EB5B297F67E9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9067035" y="1244361"/>
                <a:ext cx="122040" cy="43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C1430FB5-4CF0-7EFE-3427-C6F58BB0EE07}"/>
                  </a:ext>
                </a:extLst>
              </p14:cNvPr>
              <p14:cNvContentPartPr/>
              <p14:nvPr/>
            </p14:nvContentPartPr>
            <p14:xfrm>
              <a:off x="9007635" y="1420041"/>
              <a:ext cx="200880" cy="15228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C1430FB5-4CF0-7EFE-3427-C6F58BB0EE07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8998995" y="1411041"/>
                <a:ext cx="21852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33590ABF-346E-AC89-5392-A461BCAEC141}"/>
                  </a:ext>
                </a:extLst>
              </p14:cNvPr>
              <p14:cNvContentPartPr/>
              <p14:nvPr/>
            </p14:nvContentPartPr>
            <p14:xfrm>
              <a:off x="9284115" y="1464681"/>
              <a:ext cx="61560" cy="10728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33590ABF-346E-AC89-5392-A461BCAEC141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9275475" y="1456041"/>
                <a:ext cx="79200" cy="12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9834F71E-CFDA-76B7-BBA9-B44D051C8F70}"/>
                  </a:ext>
                </a:extLst>
              </p14:cNvPr>
              <p14:cNvContentPartPr/>
              <p14:nvPr/>
            </p14:nvContentPartPr>
            <p14:xfrm>
              <a:off x="9325875" y="1455321"/>
              <a:ext cx="123840" cy="6696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9834F71E-CFDA-76B7-BBA9-B44D051C8F70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9316875" y="1446681"/>
                <a:ext cx="141480" cy="8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FECC1D8A-DA5B-563C-3420-E125A60C0787}"/>
                  </a:ext>
                </a:extLst>
              </p14:cNvPr>
              <p14:cNvContentPartPr/>
              <p14:nvPr/>
            </p14:nvContentPartPr>
            <p14:xfrm>
              <a:off x="9474555" y="1334721"/>
              <a:ext cx="136440" cy="16884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FECC1D8A-DA5B-563C-3420-E125A60C0787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9465915" y="1326081"/>
                <a:ext cx="154080" cy="18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90172722-CC8F-04BA-7EB5-F23243FC6046}"/>
                  </a:ext>
                </a:extLst>
              </p14:cNvPr>
              <p14:cNvContentPartPr/>
              <p14:nvPr/>
            </p14:nvContentPartPr>
            <p14:xfrm>
              <a:off x="9513795" y="1404201"/>
              <a:ext cx="93960" cy="4716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90172722-CC8F-04BA-7EB5-F23243FC6046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9505155" y="1395201"/>
                <a:ext cx="111600" cy="6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49B3FCA0-6DD1-9931-695F-6D51B3E72D49}"/>
                  </a:ext>
                </a:extLst>
              </p14:cNvPr>
              <p14:cNvContentPartPr/>
              <p14:nvPr/>
            </p14:nvContentPartPr>
            <p14:xfrm>
              <a:off x="10026795" y="977241"/>
              <a:ext cx="83520" cy="124164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49B3FCA0-6DD1-9931-695F-6D51B3E72D49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10017795" y="968241"/>
                <a:ext cx="101160" cy="125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E176E126-A5B7-1480-6DC0-DEBB7D0D4D88}"/>
                  </a:ext>
                </a:extLst>
              </p14:cNvPr>
              <p14:cNvContentPartPr/>
              <p14:nvPr/>
            </p14:nvContentPartPr>
            <p14:xfrm>
              <a:off x="10130115" y="2152641"/>
              <a:ext cx="1951920" cy="10476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E176E126-A5B7-1480-6DC0-DEBB7D0D4D88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10121475" y="2143641"/>
                <a:ext cx="1969560" cy="12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4CE2D945-DE3F-930B-4433-58DF4302C433}"/>
                  </a:ext>
                </a:extLst>
              </p14:cNvPr>
              <p14:cNvContentPartPr/>
              <p14:nvPr/>
            </p14:nvContentPartPr>
            <p14:xfrm>
              <a:off x="12188955" y="2421201"/>
              <a:ext cx="57960" cy="14544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4CE2D945-DE3F-930B-4433-58DF4302C433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12179955" y="2412201"/>
                <a:ext cx="7560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1FCEF5D4-8A48-2128-9C0C-45C027B33840}"/>
                  </a:ext>
                </a:extLst>
              </p14:cNvPr>
              <p14:cNvContentPartPr/>
              <p14:nvPr/>
            </p14:nvContentPartPr>
            <p14:xfrm>
              <a:off x="12125235" y="2405001"/>
              <a:ext cx="159840" cy="8424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1FCEF5D4-8A48-2128-9C0C-45C027B33840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12116595" y="2396001"/>
                <a:ext cx="177480" cy="10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EBF30356-0097-BE3D-B956-DE8264B04D6D}"/>
                  </a:ext>
                </a:extLst>
              </p14:cNvPr>
              <p14:cNvContentPartPr/>
              <p14:nvPr/>
            </p14:nvContentPartPr>
            <p14:xfrm>
              <a:off x="12363555" y="2318961"/>
              <a:ext cx="26640" cy="15696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EBF30356-0097-BE3D-B956-DE8264B04D6D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12354915" y="2309961"/>
                <a:ext cx="44280" cy="17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9E64AFAE-6679-0265-1B3B-D0AC969E04E2}"/>
                  </a:ext>
                </a:extLst>
              </p14:cNvPr>
              <p14:cNvContentPartPr/>
              <p14:nvPr/>
            </p14:nvContentPartPr>
            <p14:xfrm>
              <a:off x="12397395" y="2336601"/>
              <a:ext cx="154440" cy="10476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9E64AFAE-6679-0265-1B3B-D0AC969E04E2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12388395" y="2327601"/>
                <a:ext cx="172080" cy="12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1150142C-B89B-213B-86E8-BACBAD9C0998}"/>
                  </a:ext>
                </a:extLst>
              </p14:cNvPr>
              <p14:cNvContentPartPr/>
              <p14:nvPr/>
            </p14:nvContentPartPr>
            <p14:xfrm>
              <a:off x="12529155" y="2239761"/>
              <a:ext cx="48960" cy="23976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1150142C-B89B-213B-86E8-BACBAD9C0998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12520515" y="2231121"/>
                <a:ext cx="66600" cy="25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78103094-62DB-D6C9-299A-6F6C8B394E76}"/>
                  </a:ext>
                </a:extLst>
              </p14:cNvPr>
              <p14:cNvContentPartPr/>
              <p14:nvPr/>
            </p14:nvContentPartPr>
            <p14:xfrm>
              <a:off x="11067915" y="1439481"/>
              <a:ext cx="84960" cy="7992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78103094-62DB-D6C9-299A-6F6C8B394E76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11059275" y="1430481"/>
                <a:ext cx="102600" cy="9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F87A49E5-23B4-0DD0-E3A5-D6EEFEB68E08}"/>
                  </a:ext>
                </a:extLst>
              </p14:cNvPr>
              <p14:cNvContentPartPr/>
              <p14:nvPr/>
            </p14:nvContentPartPr>
            <p14:xfrm>
              <a:off x="10039755" y="1551801"/>
              <a:ext cx="76320" cy="1368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F87A49E5-23B4-0DD0-E3A5-D6EEFEB68E08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10031115" y="1543161"/>
                <a:ext cx="93960" cy="3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6EC40722-0114-DE3B-8572-888A204AA938}"/>
                  </a:ext>
                </a:extLst>
              </p14:cNvPr>
              <p14:cNvContentPartPr/>
              <p14:nvPr/>
            </p14:nvContentPartPr>
            <p14:xfrm>
              <a:off x="9556275" y="1702641"/>
              <a:ext cx="97560" cy="13896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6EC40722-0114-DE3B-8572-888A204AA938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9547635" y="1694001"/>
                <a:ext cx="11520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9CBD1EEA-2769-8523-3812-89DB3A67F045}"/>
                  </a:ext>
                </a:extLst>
              </p14:cNvPr>
              <p14:cNvContentPartPr/>
              <p14:nvPr/>
            </p14:nvContentPartPr>
            <p14:xfrm>
              <a:off x="9777675" y="1740081"/>
              <a:ext cx="20880" cy="2340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9CBD1EEA-2769-8523-3812-89DB3A67F045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9769035" y="1731081"/>
                <a:ext cx="38520" cy="4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C9DF3EDF-1FF8-A4F6-1089-D01DA3E00D09}"/>
                  </a:ext>
                </a:extLst>
              </p14:cNvPr>
              <p14:cNvContentPartPr/>
              <p14:nvPr/>
            </p14:nvContentPartPr>
            <p14:xfrm>
              <a:off x="9808275" y="1573761"/>
              <a:ext cx="126000" cy="19692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C9DF3EDF-1FF8-A4F6-1089-D01DA3E00D09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9799275" y="1565121"/>
                <a:ext cx="143640" cy="21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31769194-BDED-C117-DBB0-C98E73D85F63}"/>
                  </a:ext>
                </a:extLst>
              </p14:cNvPr>
              <p14:cNvContentPartPr/>
              <p14:nvPr/>
            </p14:nvContentPartPr>
            <p14:xfrm>
              <a:off x="9747435" y="2244801"/>
              <a:ext cx="138240" cy="15516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31769194-BDED-C117-DBB0-C98E73D85F63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9738435" y="2236161"/>
                <a:ext cx="155880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EA80D753-31AD-F58C-F07A-A783C3C5A110}"/>
                  </a:ext>
                </a:extLst>
              </p14:cNvPr>
              <p14:cNvContentPartPr/>
              <p14:nvPr/>
            </p14:nvContentPartPr>
            <p14:xfrm>
              <a:off x="9790995" y="919281"/>
              <a:ext cx="24840" cy="16344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EA80D753-31AD-F58C-F07A-A783C3C5A110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9781995" y="910281"/>
                <a:ext cx="42480" cy="18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746A073D-A9F8-0612-BBA5-1C965D57601E}"/>
                  </a:ext>
                </a:extLst>
              </p14:cNvPr>
              <p14:cNvContentPartPr/>
              <p14:nvPr/>
            </p14:nvContentPartPr>
            <p14:xfrm>
              <a:off x="10064235" y="940521"/>
              <a:ext cx="1018440" cy="49212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746A073D-A9F8-0612-BBA5-1C965D57601E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10055595" y="931521"/>
                <a:ext cx="1036080" cy="50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DF960330-8293-FEA8-C227-D501E391EB89}"/>
                  </a:ext>
                </a:extLst>
              </p14:cNvPr>
              <p14:cNvContentPartPr/>
              <p14:nvPr/>
            </p14:nvContentPartPr>
            <p14:xfrm>
              <a:off x="10936875" y="1115121"/>
              <a:ext cx="1200960" cy="107964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DF960330-8293-FEA8-C227-D501E391EB89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10927875" y="1106121"/>
                <a:ext cx="1218600" cy="1097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19" name="Group 118">
            <a:extLst>
              <a:ext uri="{FF2B5EF4-FFF2-40B4-BE49-F238E27FC236}">
                <a16:creationId xmlns:a16="http://schemas.microsoft.com/office/drawing/2014/main" id="{07F87A33-3A71-20DD-E930-7F8A71091B39}"/>
              </a:ext>
            </a:extLst>
          </p:cNvPr>
          <p:cNvGrpSpPr/>
          <p:nvPr/>
        </p:nvGrpSpPr>
        <p:grpSpPr>
          <a:xfrm>
            <a:off x="10217235" y="133041"/>
            <a:ext cx="955080" cy="596520"/>
            <a:chOff x="10217235" y="133041"/>
            <a:chExt cx="955080" cy="596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D0F87CF2-CC54-5783-4EAE-B3196A528D10}"/>
                    </a:ext>
                  </a:extLst>
                </p14:cNvPr>
                <p14:cNvContentPartPr/>
                <p14:nvPr/>
              </p14:nvContentPartPr>
              <p14:xfrm>
                <a:off x="10217235" y="601761"/>
                <a:ext cx="191160" cy="12780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D0F87CF2-CC54-5783-4EAE-B3196A528D10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10208595" y="592761"/>
                  <a:ext cx="20880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D8233BCD-FCAC-7267-C047-4036AAED2C42}"/>
                    </a:ext>
                  </a:extLst>
                </p14:cNvPr>
                <p14:cNvContentPartPr/>
                <p14:nvPr/>
              </p14:nvContentPartPr>
              <p14:xfrm>
                <a:off x="10527555" y="473601"/>
                <a:ext cx="111240" cy="13356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D8233BCD-FCAC-7267-C047-4036AAED2C42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10518915" y="464601"/>
                  <a:ext cx="12888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A0C0E91B-0569-EF05-6D61-DE83D73E8B98}"/>
                    </a:ext>
                  </a:extLst>
                </p14:cNvPr>
                <p14:cNvContentPartPr/>
                <p14:nvPr/>
              </p14:nvContentPartPr>
              <p14:xfrm>
                <a:off x="10534395" y="292161"/>
                <a:ext cx="29880" cy="10944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A0C0E91B-0569-EF05-6D61-DE83D73E8B98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10525755" y="283161"/>
                  <a:ext cx="47520" cy="12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642E19AB-9FAA-6F2F-6386-4302D84307A6}"/>
                    </a:ext>
                  </a:extLst>
                </p14:cNvPr>
                <p14:cNvContentPartPr/>
                <p14:nvPr/>
              </p14:nvContentPartPr>
              <p14:xfrm>
                <a:off x="10578315" y="282081"/>
                <a:ext cx="16920" cy="8136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642E19AB-9FAA-6F2F-6386-4302D84307A6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10569675" y="273441"/>
                  <a:ext cx="3456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AB8F47BE-5576-5450-28C5-0A597F41B4E9}"/>
                    </a:ext>
                  </a:extLst>
                </p14:cNvPr>
                <p14:cNvContentPartPr/>
                <p14:nvPr/>
              </p14:nvContentPartPr>
              <p14:xfrm>
                <a:off x="10554555" y="133041"/>
                <a:ext cx="63720" cy="10332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AB8F47BE-5576-5450-28C5-0A597F41B4E9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10545555" y="124041"/>
                  <a:ext cx="8136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D0A014B5-9C58-34B8-0C9D-2309DA82F9D8}"/>
                    </a:ext>
                  </a:extLst>
                </p14:cNvPr>
                <p14:cNvContentPartPr/>
                <p14:nvPr/>
              </p14:nvContentPartPr>
              <p14:xfrm>
                <a:off x="10708995" y="438681"/>
                <a:ext cx="226080" cy="13500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D0A014B5-9C58-34B8-0C9D-2309DA82F9D8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10699995" y="429681"/>
                  <a:ext cx="24372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59FD603B-606B-75EB-7E8E-A14A453757F3}"/>
                    </a:ext>
                  </a:extLst>
                </p14:cNvPr>
                <p14:cNvContentPartPr/>
                <p14:nvPr/>
              </p14:nvContentPartPr>
              <p14:xfrm>
                <a:off x="11012475" y="356241"/>
                <a:ext cx="32760" cy="11592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59FD603B-606B-75EB-7E8E-A14A453757F3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11003475" y="347241"/>
                  <a:ext cx="5040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BD648E04-B7D6-9CDB-EC51-DECF283A1EFC}"/>
                    </a:ext>
                  </a:extLst>
                </p14:cNvPr>
                <p14:cNvContentPartPr/>
                <p14:nvPr/>
              </p14:nvContentPartPr>
              <p14:xfrm>
                <a:off x="11028675" y="324561"/>
                <a:ext cx="143640" cy="19116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BD648E04-B7D6-9CDB-EC51-DECF283A1EFC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11019675" y="315561"/>
                  <a:ext cx="161280" cy="208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AA133FCE-8DBE-6C42-E22F-3A2B80073785}"/>
              </a:ext>
            </a:extLst>
          </p:cNvPr>
          <p:cNvGrpSpPr/>
          <p:nvPr/>
        </p:nvGrpSpPr>
        <p:grpSpPr>
          <a:xfrm>
            <a:off x="11103915" y="2221041"/>
            <a:ext cx="424800" cy="545040"/>
            <a:chOff x="11103915" y="2221041"/>
            <a:chExt cx="424800" cy="545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048CB417-66CF-4B2E-C18A-4E8CFD4C4988}"/>
                    </a:ext>
                  </a:extLst>
                </p14:cNvPr>
                <p14:cNvContentPartPr/>
                <p14:nvPr/>
              </p14:nvContentPartPr>
              <p14:xfrm>
                <a:off x="11103915" y="2221041"/>
                <a:ext cx="36360" cy="8136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048CB417-66CF-4B2E-C18A-4E8CFD4C4988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11095275" y="2212401"/>
                  <a:ext cx="5400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AE7F8B5C-FE89-8DBB-EF9B-25BCE8CD59BF}"/>
                    </a:ext>
                  </a:extLst>
                </p14:cNvPr>
                <p14:cNvContentPartPr/>
                <p14:nvPr/>
              </p14:nvContentPartPr>
              <p14:xfrm>
                <a:off x="11122635" y="2388441"/>
                <a:ext cx="80640" cy="16632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AE7F8B5C-FE89-8DBB-EF9B-25BCE8CD59BF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11113995" y="2379801"/>
                  <a:ext cx="9828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5F17F038-B917-0783-F652-0563A0BB7094}"/>
                    </a:ext>
                  </a:extLst>
                </p14:cNvPr>
                <p14:cNvContentPartPr/>
                <p14:nvPr/>
              </p14:nvContentPartPr>
              <p14:xfrm>
                <a:off x="11296515" y="2518041"/>
                <a:ext cx="44640" cy="828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5F17F038-B917-0783-F652-0563A0BB7094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11287515" y="2509401"/>
                  <a:ext cx="6228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4CB09AF0-9117-5430-3457-0A2705A3CECD}"/>
                    </a:ext>
                  </a:extLst>
                </p14:cNvPr>
                <p14:cNvContentPartPr/>
                <p14:nvPr/>
              </p14:nvContentPartPr>
              <p14:xfrm>
                <a:off x="11361675" y="2345601"/>
                <a:ext cx="154080" cy="19512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4CB09AF0-9117-5430-3457-0A2705A3CECD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11353035" y="2336601"/>
                  <a:ext cx="17172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B5B636D1-6919-BDFE-9B74-934E346DE0A3}"/>
                    </a:ext>
                  </a:extLst>
                </p14:cNvPr>
                <p14:cNvContentPartPr/>
                <p14:nvPr/>
              </p14:nvContentPartPr>
              <p14:xfrm>
                <a:off x="11202915" y="2623161"/>
                <a:ext cx="325800" cy="14292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B5B636D1-6919-BDFE-9B74-934E346DE0A3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11193915" y="2614161"/>
                  <a:ext cx="343440" cy="160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F94F8A58-4A7C-D729-9F08-49A1A74CA53C}"/>
              </a:ext>
            </a:extLst>
          </p:cNvPr>
          <p:cNvGrpSpPr/>
          <p:nvPr/>
        </p:nvGrpSpPr>
        <p:grpSpPr>
          <a:xfrm>
            <a:off x="11567595" y="947361"/>
            <a:ext cx="1005120" cy="794160"/>
            <a:chOff x="11567595" y="947361"/>
            <a:chExt cx="1005120" cy="794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2944A029-D415-4537-28BB-1BF0999D6373}"/>
                    </a:ext>
                  </a:extLst>
                </p14:cNvPr>
                <p14:cNvContentPartPr/>
                <p14:nvPr/>
              </p14:nvContentPartPr>
              <p14:xfrm>
                <a:off x="11567595" y="1600761"/>
                <a:ext cx="208080" cy="14076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2944A029-D415-4537-28BB-1BF0999D6373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11558955" y="1591761"/>
                  <a:ext cx="22572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9CB083B3-D04B-A64D-649E-08755BBDC8A4}"/>
                    </a:ext>
                  </a:extLst>
                </p14:cNvPr>
                <p14:cNvContentPartPr/>
                <p14:nvPr/>
              </p14:nvContentPartPr>
              <p14:xfrm>
                <a:off x="11872155" y="1444521"/>
                <a:ext cx="168480" cy="15372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9CB083B3-D04B-A64D-649E-08755BBDC8A4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11863515" y="1435521"/>
                  <a:ext cx="18612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07C81E13-4AA7-FE74-4AC9-13CFA96C04EA}"/>
                    </a:ext>
                  </a:extLst>
                </p14:cNvPr>
                <p14:cNvContentPartPr/>
                <p14:nvPr/>
              </p14:nvContentPartPr>
              <p14:xfrm>
                <a:off x="11804475" y="1180281"/>
                <a:ext cx="56520" cy="14760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07C81E13-4AA7-FE74-4AC9-13CFA96C04EA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11795835" y="1171641"/>
                  <a:ext cx="7416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EBF6045C-7479-938D-D3A4-0BD20B153181}"/>
                    </a:ext>
                  </a:extLst>
                </p14:cNvPr>
                <p14:cNvContentPartPr/>
                <p14:nvPr/>
              </p14:nvContentPartPr>
              <p14:xfrm>
                <a:off x="11887635" y="1123041"/>
                <a:ext cx="43920" cy="15156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EBF6045C-7479-938D-D3A4-0BD20B153181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11878995" y="1114041"/>
                  <a:ext cx="6156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129DC591-38ED-02F6-BA64-4EC43EC9D10C}"/>
                    </a:ext>
                  </a:extLst>
                </p14:cNvPr>
                <p14:cNvContentPartPr/>
                <p14:nvPr/>
              </p14:nvContentPartPr>
              <p14:xfrm>
                <a:off x="11729955" y="947361"/>
                <a:ext cx="115920" cy="16236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129DC591-38ED-02F6-BA64-4EC43EC9D10C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11721315" y="938361"/>
                  <a:ext cx="133560" cy="18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56B639E3-F383-EAC6-9987-125A7141D845}"/>
                    </a:ext>
                  </a:extLst>
                </p14:cNvPr>
                <p14:cNvContentPartPr/>
                <p14:nvPr/>
              </p14:nvContentPartPr>
              <p14:xfrm>
                <a:off x="12108675" y="1538121"/>
                <a:ext cx="171000" cy="4536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56B639E3-F383-EAC6-9987-125A7141D845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12099675" y="1529121"/>
                  <a:ext cx="18864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F19F4E65-9D58-2036-A2B0-821874D09AC4}"/>
                    </a:ext>
                  </a:extLst>
                </p14:cNvPr>
                <p14:cNvContentPartPr/>
                <p14:nvPr/>
              </p14:nvContentPartPr>
              <p14:xfrm>
                <a:off x="12356355" y="1357761"/>
                <a:ext cx="216360" cy="23904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F19F4E65-9D58-2036-A2B0-821874D09AC4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12347355" y="1349121"/>
                  <a:ext cx="234000" cy="256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CDD7CE2A-AF22-7E1C-F8C6-D3467D0498A1}"/>
              </a:ext>
            </a:extLst>
          </p:cNvPr>
          <p:cNvGrpSpPr/>
          <p:nvPr/>
        </p:nvGrpSpPr>
        <p:grpSpPr>
          <a:xfrm>
            <a:off x="12169515" y="392961"/>
            <a:ext cx="734400" cy="551160"/>
            <a:chOff x="12169515" y="392961"/>
            <a:chExt cx="734400" cy="551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8669425A-6684-D337-E882-F3C670C43ECE}"/>
                    </a:ext>
                  </a:extLst>
                </p14:cNvPr>
                <p14:cNvContentPartPr/>
                <p14:nvPr/>
              </p14:nvContentPartPr>
              <p14:xfrm>
                <a:off x="12169515" y="640281"/>
                <a:ext cx="235080" cy="30384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8669425A-6684-D337-E882-F3C670C43ECE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12160875" y="631281"/>
                  <a:ext cx="252720" cy="32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6998C71D-2656-6328-151F-4E8C2C43A038}"/>
                    </a:ext>
                  </a:extLst>
                </p14:cNvPr>
                <p14:cNvContentPartPr/>
                <p14:nvPr/>
              </p14:nvContentPartPr>
              <p14:xfrm>
                <a:off x="12448875" y="625521"/>
                <a:ext cx="75600" cy="3060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6998C71D-2656-6328-151F-4E8C2C43A038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12439875" y="616521"/>
                  <a:ext cx="9324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3083A81F-C214-8B46-8FAE-85DB36394D40}"/>
                    </a:ext>
                  </a:extLst>
                </p14:cNvPr>
                <p14:cNvContentPartPr/>
                <p14:nvPr/>
              </p14:nvContentPartPr>
              <p14:xfrm>
                <a:off x="12492435" y="536961"/>
                <a:ext cx="200160" cy="17460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3083A81F-C214-8B46-8FAE-85DB36394D40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12483435" y="527961"/>
                  <a:ext cx="21780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D8E27B8F-BFD0-757C-2B25-DB405F41205F}"/>
                    </a:ext>
                  </a:extLst>
                </p14:cNvPr>
                <p14:cNvContentPartPr/>
                <p14:nvPr/>
              </p14:nvContentPartPr>
              <p14:xfrm>
                <a:off x="12696195" y="392961"/>
                <a:ext cx="207720" cy="23256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D8E27B8F-BFD0-757C-2B25-DB405F41205F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12687555" y="384321"/>
                  <a:ext cx="225360" cy="250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873FF291-4DCB-CD7E-5E88-009A5A6FB052}"/>
                  </a:ext>
                </a:extLst>
              </p14:cNvPr>
              <p14:cNvContentPartPr/>
              <p14:nvPr/>
            </p14:nvContentPartPr>
            <p14:xfrm>
              <a:off x="10180515" y="148161"/>
              <a:ext cx="1038240" cy="717120"/>
            </p14:xfrm>
          </p:contentPart>
        </mc:Choice>
        <mc:Fallback xmlns=""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873FF291-4DCB-CD7E-5E88-009A5A6FB052}"/>
                  </a:ext>
                </a:extLst>
              </p:cNvPr>
              <p:cNvPicPr/>
              <p:nvPr/>
            </p:nvPicPr>
            <p:blipFill>
              <a:blip r:embed="rId191"/>
              <a:stretch>
                <a:fillRect/>
              </a:stretch>
            </p:blipFill>
            <p:spPr>
              <a:xfrm>
                <a:off x="10108515" y="4521"/>
                <a:ext cx="1181880" cy="100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37427502-39B9-26AC-6329-322488B5E4A2}"/>
                  </a:ext>
                </a:extLst>
              </p14:cNvPr>
              <p14:cNvContentPartPr/>
              <p14:nvPr/>
            </p14:nvContentPartPr>
            <p14:xfrm>
              <a:off x="11441955" y="984801"/>
              <a:ext cx="1176480" cy="821160"/>
            </p14:xfrm>
          </p:contentPart>
        </mc:Choice>
        <mc:Fallback xmlns=""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37427502-39B9-26AC-6329-322488B5E4A2}"/>
                  </a:ext>
                </a:extLst>
              </p:cNvPr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11369955" y="841161"/>
                <a:ext cx="1320120" cy="110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37" name="Ink 136">
                <a:extLst>
                  <a:ext uri="{FF2B5EF4-FFF2-40B4-BE49-F238E27FC236}">
                    <a16:creationId xmlns:a16="http://schemas.microsoft.com/office/drawing/2014/main" id="{5B8B015C-7A27-544C-9D22-C8B868CD724D}"/>
                  </a:ext>
                </a:extLst>
              </p14:cNvPr>
              <p14:cNvContentPartPr/>
              <p14:nvPr/>
            </p14:nvContentPartPr>
            <p14:xfrm>
              <a:off x="3527715" y="4887201"/>
              <a:ext cx="5431680" cy="2259360"/>
            </p14:xfrm>
          </p:contentPart>
        </mc:Choice>
        <mc:Fallback xmlns="">
          <p:pic>
            <p:nvPicPr>
              <p:cNvPr id="137" name="Ink 136">
                <a:extLst>
                  <a:ext uri="{FF2B5EF4-FFF2-40B4-BE49-F238E27FC236}">
                    <a16:creationId xmlns:a16="http://schemas.microsoft.com/office/drawing/2014/main" id="{5B8B015C-7A27-544C-9D22-C8B868CD724D}"/>
                  </a:ext>
                </a:extLst>
              </p:cNvPr>
              <p:cNvPicPr/>
              <p:nvPr/>
            </p:nvPicPr>
            <p:blipFill>
              <a:blip r:embed="rId195"/>
              <a:stretch>
                <a:fillRect/>
              </a:stretch>
            </p:blipFill>
            <p:spPr>
              <a:xfrm>
                <a:off x="3456075" y="4743561"/>
                <a:ext cx="5575320" cy="254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55" name="Ink 154">
                <a:extLst>
                  <a:ext uri="{FF2B5EF4-FFF2-40B4-BE49-F238E27FC236}">
                    <a16:creationId xmlns:a16="http://schemas.microsoft.com/office/drawing/2014/main" id="{4A22FB60-A242-5F33-EF4A-F3885EC46880}"/>
                  </a:ext>
                </a:extLst>
              </p14:cNvPr>
              <p14:cNvContentPartPr/>
              <p14:nvPr/>
            </p14:nvContentPartPr>
            <p14:xfrm>
              <a:off x="4657755" y="6393441"/>
              <a:ext cx="373680" cy="340200"/>
            </p14:xfrm>
          </p:contentPart>
        </mc:Choice>
        <mc:Fallback xmlns="">
          <p:pic>
            <p:nvPicPr>
              <p:cNvPr id="155" name="Ink 154">
                <a:extLst>
                  <a:ext uri="{FF2B5EF4-FFF2-40B4-BE49-F238E27FC236}">
                    <a16:creationId xmlns:a16="http://schemas.microsoft.com/office/drawing/2014/main" id="{4A22FB60-A242-5F33-EF4A-F3885EC46880}"/>
                  </a:ext>
                </a:extLst>
              </p:cNvPr>
              <p:cNvPicPr/>
              <p:nvPr/>
            </p:nvPicPr>
            <p:blipFill>
              <a:blip r:embed="rId197"/>
              <a:stretch>
                <a:fillRect/>
              </a:stretch>
            </p:blipFill>
            <p:spPr>
              <a:xfrm>
                <a:off x="4649115" y="6384801"/>
                <a:ext cx="391320" cy="357840"/>
              </a:xfrm>
              <a:prstGeom prst="rect">
                <a:avLst/>
              </a:prstGeom>
            </p:spPr>
          </p:pic>
        </mc:Fallback>
      </mc:AlternateContent>
      <p:grpSp>
        <p:nvGrpSpPr>
          <p:cNvPr id="158" name="Group 157">
            <a:extLst>
              <a:ext uri="{FF2B5EF4-FFF2-40B4-BE49-F238E27FC236}">
                <a16:creationId xmlns:a16="http://schemas.microsoft.com/office/drawing/2014/main" id="{336ADE0B-E688-97A6-F689-CA638D88118E}"/>
              </a:ext>
            </a:extLst>
          </p:cNvPr>
          <p:cNvGrpSpPr/>
          <p:nvPr/>
        </p:nvGrpSpPr>
        <p:grpSpPr>
          <a:xfrm>
            <a:off x="6528675" y="5167641"/>
            <a:ext cx="2109960" cy="1658160"/>
            <a:chOff x="6528675" y="5167641"/>
            <a:chExt cx="2109960" cy="1658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9B217C2D-CFD2-D03B-2695-CA056B696BB0}"/>
                    </a:ext>
                  </a:extLst>
                </p14:cNvPr>
                <p14:cNvContentPartPr/>
                <p14:nvPr/>
              </p14:nvContentPartPr>
              <p14:xfrm>
                <a:off x="6739995" y="5997081"/>
                <a:ext cx="96840" cy="20916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9B217C2D-CFD2-D03B-2695-CA056B696BB0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6731355" y="5988081"/>
                  <a:ext cx="11448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93BDEEE7-C04E-CE4E-A03B-AFEE9B50C428}"/>
                    </a:ext>
                  </a:extLst>
                </p14:cNvPr>
                <p14:cNvContentPartPr/>
                <p14:nvPr/>
              </p14:nvContentPartPr>
              <p14:xfrm>
                <a:off x="6669435" y="5895921"/>
                <a:ext cx="177840" cy="12672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93BDEEE7-C04E-CE4E-A03B-AFEE9B50C428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6660435" y="5886921"/>
                  <a:ext cx="19548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34137C86-20A1-F6DB-2F4D-35D7C6F94F19}"/>
                    </a:ext>
                  </a:extLst>
                </p14:cNvPr>
                <p14:cNvContentPartPr/>
                <p14:nvPr/>
              </p14:nvContentPartPr>
              <p14:xfrm>
                <a:off x="6863475" y="5844081"/>
                <a:ext cx="92160" cy="9468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34137C86-20A1-F6DB-2F4D-35D7C6F94F19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6854835" y="5835441"/>
                  <a:ext cx="10980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2891151D-1605-7D2F-FCC3-71A20435463D}"/>
                    </a:ext>
                  </a:extLst>
                </p14:cNvPr>
                <p14:cNvContentPartPr/>
                <p14:nvPr/>
              </p14:nvContentPartPr>
              <p14:xfrm>
                <a:off x="7006395" y="5721321"/>
                <a:ext cx="95400" cy="17820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2891151D-1605-7D2F-FCC3-71A20435463D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6997395" y="5712681"/>
                  <a:ext cx="11304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C80CFC04-D961-B5EC-F8CE-E5F04A34C808}"/>
                    </a:ext>
                  </a:extLst>
                </p14:cNvPr>
                <p14:cNvContentPartPr/>
                <p14:nvPr/>
              </p14:nvContentPartPr>
              <p14:xfrm>
                <a:off x="7297635" y="5531961"/>
                <a:ext cx="156240" cy="17856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C80CFC04-D961-B5EC-F8CE-E5F04A34C808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7288995" y="5523321"/>
                  <a:ext cx="173880" cy="19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4A3EF418-0F5B-6D9C-11A4-4CF8767751B8}"/>
                    </a:ext>
                  </a:extLst>
                </p14:cNvPr>
                <p14:cNvContentPartPr/>
                <p14:nvPr/>
              </p14:nvContentPartPr>
              <p14:xfrm>
                <a:off x="7382955" y="5368521"/>
                <a:ext cx="233280" cy="18216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4A3EF418-0F5B-6D9C-11A4-4CF8767751B8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7373955" y="5359521"/>
                  <a:ext cx="25092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264CFBC1-209B-5BE8-8EFB-CAD00A895DC9}"/>
                    </a:ext>
                  </a:extLst>
                </p14:cNvPr>
                <p14:cNvContentPartPr/>
                <p14:nvPr/>
              </p14:nvContentPartPr>
              <p14:xfrm>
                <a:off x="7608315" y="5373201"/>
                <a:ext cx="128520" cy="8532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264CFBC1-209B-5BE8-8EFB-CAD00A895DC9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7599315" y="5364201"/>
                  <a:ext cx="146160" cy="10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8F5B173F-008A-F762-3F6F-D4624E22A398}"/>
                    </a:ext>
                  </a:extLst>
                </p14:cNvPr>
                <p14:cNvContentPartPr/>
                <p14:nvPr/>
              </p14:nvContentPartPr>
              <p14:xfrm>
                <a:off x="7734675" y="5277441"/>
                <a:ext cx="106560" cy="10044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8F5B173F-008A-F762-3F6F-D4624E22A398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7725675" y="5268441"/>
                  <a:ext cx="12420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13ED152B-2895-9162-7125-F23D43937B9B}"/>
                    </a:ext>
                  </a:extLst>
                </p14:cNvPr>
                <p14:cNvContentPartPr/>
                <p14:nvPr/>
              </p14:nvContentPartPr>
              <p14:xfrm>
                <a:off x="7869315" y="5167641"/>
                <a:ext cx="107280" cy="22104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13ED152B-2895-9162-7125-F23D43937B9B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7860315" y="5158641"/>
                  <a:ext cx="12492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2320C5A4-DFD8-05EA-4556-6C0148C44D98}"/>
                    </a:ext>
                  </a:extLst>
                </p14:cNvPr>
                <p14:cNvContentPartPr/>
                <p14:nvPr/>
              </p14:nvContentPartPr>
              <p14:xfrm>
                <a:off x="6842955" y="6377601"/>
                <a:ext cx="87120" cy="14616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2320C5A4-DFD8-05EA-4556-6C0148C44D98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6833955" y="6368601"/>
                  <a:ext cx="10476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BD803BE6-A8FE-3C50-D67F-A12CEFE14C0A}"/>
                    </a:ext>
                  </a:extLst>
                </p14:cNvPr>
                <p14:cNvContentPartPr/>
                <p14:nvPr/>
              </p14:nvContentPartPr>
              <p14:xfrm>
                <a:off x="6803715" y="6310281"/>
                <a:ext cx="129960" cy="13356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BD803BE6-A8FE-3C50-D67F-A12CEFE14C0A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6794715" y="6301281"/>
                  <a:ext cx="14760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9B235E59-ECBF-868D-96DA-EB43BE69456A}"/>
                    </a:ext>
                  </a:extLst>
                </p14:cNvPr>
                <p14:cNvContentPartPr/>
                <p14:nvPr/>
              </p14:nvContentPartPr>
              <p14:xfrm>
                <a:off x="6878595" y="6085281"/>
                <a:ext cx="235800" cy="21852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9B235E59-ECBF-868D-96DA-EB43BE69456A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6869595" y="6076641"/>
                  <a:ext cx="25344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70B01497-5691-B63E-7AF6-D159D3356370}"/>
                    </a:ext>
                  </a:extLst>
                </p14:cNvPr>
                <p14:cNvContentPartPr/>
                <p14:nvPr/>
              </p14:nvContentPartPr>
              <p14:xfrm>
                <a:off x="7141035" y="5982681"/>
                <a:ext cx="151920" cy="12600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70B01497-5691-B63E-7AF6-D159D3356370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7132035" y="5974041"/>
                  <a:ext cx="16956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5578E10A-A0EE-49EF-1F26-FDB4A8572E80}"/>
                    </a:ext>
                  </a:extLst>
                </p14:cNvPr>
                <p14:cNvContentPartPr/>
                <p14:nvPr/>
              </p14:nvContentPartPr>
              <p14:xfrm>
                <a:off x="7354875" y="5874321"/>
                <a:ext cx="126360" cy="17244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5578E10A-A0EE-49EF-1F26-FDB4A8572E80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7345875" y="5865321"/>
                  <a:ext cx="14400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BFB3ED9D-A7A5-7CD2-701E-26D50DE63123}"/>
                    </a:ext>
                  </a:extLst>
                </p14:cNvPr>
                <p14:cNvContentPartPr/>
                <p14:nvPr/>
              </p14:nvContentPartPr>
              <p14:xfrm>
                <a:off x="7483755" y="5623761"/>
                <a:ext cx="215640" cy="21204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BFB3ED9D-A7A5-7CD2-701E-26D50DE63123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7475115" y="5615121"/>
                  <a:ext cx="233280" cy="22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16AA0158-2F2A-99F6-EAD2-FE2E25D013F6}"/>
                    </a:ext>
                  </a:extLst>
                </p14:cNvPr>
                <p14:cNvContentPartPr/>
                <p14:nvPr/>
              </p14:nvContentPartPr>
              <p14:xfrm>
                <a:off x="7681395" y="5637081"/>
                <a:ext cx="148320" cy="11196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16AA0158-2F2A-99F6-EAD2-FE2E25D013F6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7672755" y="5628081"/>
                  <a:ext cx="16596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D7576EF3-6688-6576-A5D5-0FB011B74219}"/>
                    </a:ext>
                  </a:extLst>
                </p14:cNvPr>
                <p14:cNvContentPartPr/>
                <p14:nvPr/>
              </p14:nvContentPartPr>
              <p14:xfrm>
                <a:off x="6528675" y="6469401"/>
                <a:ext cx="376560" cy="28404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D7576EF3-6688-6576-A5D5-0FB011B74219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6520035" y="6460761"/>
                  <a:ext cx="394200" cy="3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5A78ADCB-E8BD-2896-BD2F-B8578FFE00B6}"/>
                    </a:ext>
                  </a:extLst>
                </p14:cNvPr>
                <p14:cNvContentPartPr/>
                <p14:nvPr/>
              </p14:nvContentPartPr>
              <p14:xfrm>
                <a:off x="8148675" y="6350601"/>
                <a:ext cx="489960" cy="47520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5A78ADCB-E8BD-2896-BD2F-B8578FFE00B6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8140035" y="6341601"/>
                  <a:ext cx="507600" cy="492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83" name="Ink 182">
                <a:extLst>
                  <a:ext uri="{FF2B5EF4-FFF2-40B4-BE49-F238E27FC236}">
                    <a16:creationId xmlns:a16="http://schemas.microsoft.com/office/drawing/2014/main" id="{F31C083B-A774-8F19-6EAA-AC00582FE5A6}"/>
                  </a:ext>
                </a:extLst>
              </p14:cNvPr>
              <p14:cNvContentPartPr/>
              <p14:nvPr/>
            </p14:nvContentPartPr>
            <p14:xfrm>
              <a:off x="9049035" y="3168201"/>
              <a:ext cx="683640" cy="105840"/>
            </p14:xfrm>
          </p:contentPart>
        </mc:Choice>
        <mc:Fallback xmlns="">
          <p:pic>
            <p:nvPicPr>
              <p:cNvPr id="183" name="Ink 182">
                <a:extLst>
                  <a:ext uri="{FF2B5EF4-FFF2-40B4-BE49-F238E27FC236}">
                    <a16:creationId xmlns:a16="http://schemas.microsoft.com/office/drawing/2014/main" id="{F31C083B-A774-8F19-6EAA-AC00582FE5A6}"/>
                  </a:ext>
                </a:extLst>
              </p:cNvPr>
              <p:cNvPicPr/>
              <p:nvPr/>
            </p:nvPicPr>
            <p:blipFill>
              <a:blip r:embed="rId235"/>
              <a:stretch>
                <a:fillRect/>
              </a:stretch>
            </p:blipFill>
            <p:spPr>
              <a:xfrm>
                <a:off x="8977395" y="3024201"/>
                <a:ext cx="827280" cy="39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84" name="Ink 183">
                <a:extLst>
                  <a:ext uri="{FF2B5EF4-FFF2-40B4-BE49-F238E27FC236}">
                    <a16:creationId xmlns:a16="http://schemas.microsoft.com/office/drawing/2014/main" id="{E81A5887-EB8F-9A92-749A-F0C66FD85B5A}"/>
                  </a:ext>
                </a:extLst>
              </p14:cNvPr>
              <p14:cNvContentPartPr/>
              <p14:nvPr/>
            </p14:nvContentPartPr>
            <p14:xfrm>
              <a:off x="4153395" y="2183961"/>
              <a:ext cx="381240" cy="331200"/>
            </p14:xfrm>
          </p:contentPart>
        </mc:Choice>
        <mc:Fallback xmlns="">
          <p:pic>
            <p:nvPicPr>
              <p:cNvPr id="184" name="Ink 183">
                <a:extLst>
                  <a:ext uri="{FF2B5EF4-FFF2-40B4-BE49-F238E27FC236}">
                    <a16:creationId xmlns:a16="http://schemas.microsoft.com/office/drawing/2014/main" id="{E81A5887-EB8F-9A92-749A-F0C66FD85B5A}"/>
                  </a:ext>
                </a:extLst>
              </p:cNvPr>
              <p:cNvPicPr/>
              <p:nvPr/>
            </p:nvPicPr>
            <p:blipFill>
              <a:blip r:embed="rId237"/>
              <a:stretch>
                <a:fillRect/>
              </a:stretch>
            </p:blipFill>
            <p:spPr>
              <a:xfrm>
                <a:off x="4081395" y="2040321"/>
                <a:ext cx="524880" cy="61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85" name="Ink 184">
                <a:extLst>
                  <a:ext uri="{FF2B5EF4-FFF2-40B4-BE49-F238E27FC236}">
                    <a16:creationId xmlns:a16="http://schemas.microsoft.com/office/drawing/2014/main" id="{E479FBD8-AFE1-9CB6-F755-81F1EC4CD362}"/>
                  </a:ext>
                </a:extLst>
              </p14:cNvPr>
              <p14:cNvContentPartPr/>
              <p14:nvPr/>
            </p14:nvContentPartPr>
            <p14:xfrm>
              <a:off x="9145515" y="3749961"/>
              <a:ext cx="826560" cy="68760"/>
            </p14:xfrm>
          </p:contentPart>
        </mc:Choice>
        <mc:Fallback xmlns="">
          <p:pic>
            <p:nvPicPr>
              <p:cNvPr id="185" name="Ink 184">
                <a:extLst>
                  <a:ext uri="{FF2B5EF4-FFF2-40B4-BE49-F238E27FC236}">
                    <a16:creationId xmlns:a16="http://schemas.microsoft.com/office/drawing/2014/main" id="{E479FBD8-AFE1-9CB6-F755-81F1EC4CD362}"/>
                  </a:ext>
                </a:extLst>
              </p:cNvPr>
              <p:cNvPicPr/>
              <p:nvPr/>
            </p:nvPicPr>
            <p:blipFill>
              <a:blip r:embed="rId239"/>
              <a:stretch>
                <a:fillRect/>
              </a:stretch>
            </p:blipFill>
            <p:spPr>
              <a:xfrm>
                <a:off x="9073875" y="3605961"/>
                <a:ext cx="970200" cy="35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86" name="Ink 185">
                <a:extLst>
                  <a:ext uri="{FF2B5EF4-FFF2-40B4-BE49-F238E27FC236}">
                    <a16:creationId xmlns:a16="http://schemas.microsoft.com/office/drawing/2014/main" id="{C5A90EC2-C298-8BD2-795A-14AA7CE3C5C0}"/>
                  </a:ext>
                </a:extLst>
              </p14:cNvPr>
              <p14:cNvContentPartPr/>
              <p14:nvPr/>
            </p14:nvContentPartPr>
            <p14:xfrm>
              <a:off x="1148115" y="3630081"/>
              <a:ext cx="466200" cy="485280"/>
            </p14:xfrm>
          </p:contentPart>
        </mc:Choice>
        <mc:Fallback xmlns="">
          <p:pic>
            <p:nvPicPr>
              <p:cNvPr id="186" name="Ink 185">
                <a:extLst>
                  <a:ext uri="{FF2B5EF4-FFF2-40B4-BE49-F238E27FC236}">
                    <a16:creationId xmlns:a16="http://schemas.microsoft.com/office/drawing/2014/main" id="{C5A90EC2-C298-8BD2-795A-14AA7CE3C5C0}"/>
                  </a:ext>
                </a:extLst>
              </p:cNvPr>
              <p:cNvPicPr/>
              <p:nvPr/>
            </p:nvPicPr>
            <p:blipFill>
              <a:blip r:embed="rId241"/>
              <a:stretch>
                <a:fillRect/>
              </a:stretch>
            </p:blipFill>
            <p:spPr>
              <a:xfrm>
                <a:off x="1076475" y="3486081"/>
                <a:ext cx="609840" cy="77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87" name="Ink 186">
                <a:extLst>
                  <a:ext uri="{FF2B5EF4-FFF2-40B4-BE49-F238E27FC236}">
                    <a16:creationId xmlns:a16="http://schemas.microsoft.com/office/drawing/2014/main" id="{60BF16EB-BFF5-5504-04B6-0902B6F0BED5}"/>
                  </a:ext>
                </a:extLst>
              </p14:cNvPr>
              <p14:cNvContentPartPr/>
              <p14:nvPr/>
            </p14:nvContentPartPr>
            <p14:xfrm>
              <a:off x="9133995" y="6832641"/>
              <a:ext cx="455400" cy="36720"/>
            </p14:xfrm>
          </p:contentPart>
        </mc:Choice>
        <mc:Fallback xmlns="">
          <p:pic>
            <p:nvPicPr>
              <p:cNvPr id="187" name="Ink 186">
                <a:extLst>
                  <a:ext uri="{FF2B5EF4-FFF2-40B4-BE49-F238E27FC236}">
                    <a16:creationId xmlns:a16="http://schemas.microsoft.com/office/drawing/2014/main" id="{60BF16EB-BFF5-5504-04B6-0902B6F0BED5}"/>
                  </a:ext>
                </a:extLst>
              </p:cNvPr>
              <p:cNvPicPr/>
              <p:nvPr/>
            </p:nvPicPr>
            <p:blipFill>
              <a:blip r:embed="rId243"/>
              <a:stretch>
                <a:fillRect/>
              </a:stretch>
            </p:blipFill>
            <p:spPr>
              <a:xfrm>
                <a:off x="9061995" y="6689001"/>
                <a:ext cx="599040" cy="32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88" name="Ink 187">
                <a:extLst>
                  <a:ext uri="{FF2B5EF4-FFF2-40B4-BE49-F238E27FC236}">
                    <a16:creationId xmlns:a16="http://schemas.microsoft.com/office/drawing/2014/main" id="{51C4A719-FACA-D4C0-88E2-A51B0B9864E7}"/>
                  </a:ext>
                </a:extLst>
              </p14:cNvPr>
              <p14:cNvContentPartPr/>
              <p14:nvPr/>
            </p14:nvContentPartPr>
            <p14:xfrm>
              <a:off x="9091515" y="7051161"/>
              <a:ext cx="523800" cy="25920"/>
            </p14:xfrm>
          </p:contentPart>
        </mc:Choice>
        <mc:Fallback xmlns="">
          <p:pic>
            <p:nvPicPr>
              <p:cNvPr id="188" name="Ink 187">
                <a:extLst>
                  <a:ext uri="{FF2B5EF4-FFF2-40B4-BE49-F238E27FC236}">
                    <a16:creationId xmlns:a16="http://schemas.microsoft.com/office/drawing/2014/main" id="{51C4A719-FACA-D4C0-88E2-A51B0B9864E7}"/>
                  </a:ext>
                </a:extLst>
              </p:cNvPr>
              <p:cNvPicPr/>
              <p:nvPr/>
            </p:nvPicPr>
            <p:blipFill>
              <a:blip r:embed="rId245"/>
              <a:stretch>
                <a:fillRect/>
              </a:stretch>
            </p:blipFill>
            <p:spPr>
              <a:xfrm>
                <a:off x="9019515" y="6907161"/>
                <a:ext cx="66744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89" name="Ink 188">
                <a:extLst>
                  <a:ext uri="{FF2B5EF4-FFF2-40B4-BE49-F238E27FC236}">
                    <a16:creationId xmlns:a16="http://schemas.microsoft.com/office/drawing/2014/main" id="{8CBE6C92-3EB1-1BB7-4ECF-6DEC162F342C}"/>
                  </a:ext>
                </a:extLst>
              </p14:cNvPr>
              <p14:cNvContentPartPr/>
              <p14:nvPr/>
            </p14:nvContentPartPr>
            <p14:xfrm>
              <a:off x="5963475" y="5033361"/>
              <a:ext cx="602280" cy="892800"/>
            </p14:xfrm>
          </p:contentPart>
        </mc:Choice>
        <mc:Fallback xmlns="">
          <p:pic>
            <p:nvPicPr>
              <p:cNvPr id="189" name="Ink 188">
                <a:extLst>
                  <a:ext uri="{FF2B5EF4-FFF2-40B4-BE49-F238E27FC236}">
                    <a16:creationId xmlns:a16="http://schemas.microsoft.com/office/drawing/2014/main" id="{8CBE6C92-3EB1-1BB7-4ECF-6DEC162F342C}"/>
                  </a:ext>
                </a:extLst>
              </p:cNvPr>
              <p:cNvPicPr/>
              <p:nvPr/>
            </p:nvPicPr>
            <p:blipFill>
              <a:blip r:embed="rId247"/>
              <a:stretch>
                <a:fillRect/>
              </a:stretch>
            </p:blipFill>
            <p:spPr>
              <a:xfrm>
                <a:off x="5891475" y="4889361"/>
                <a:ext cx="745920" cy="118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90" name="Ink 189">
                <a:extLst>
                  <a:ext uri="{FF2B5EF4-FFF2-40B4-BE49-F238E27FC236}">
                    <a16:creationId xmlns:a16="http://schemas.microsoft.com/office/drawing/2014/main" id="{7BFED004-142A-E8AF-81EF-6FF048B798A8}"/>
                  </a:ext>
                </a:extLst>
              </p14:cNvPr>
              <p14:cNvContentPartPr/>
              <p14:nvPr/>
            </p14:nvContentPartPr>
            <p14:xfrm>
              <a:off x="7688955" y="4925721"/>
              <a:ext cx="661320" cy="947880"/>
            </p14:xfrm>
          </p:contentPart>
        </mc:Choice>
        <mc:Fallback xmlns="">
          <p:pic>
            <p:nvPicPr>
              <p:cNvPr id="190" name="Ink 189">
                <a:extLst>
                  <a:ext uri="{FF2B5EF4-FFF2-40B4-BE49-F238E27FC236}">
                    <a16:creationId xmlns:a16="http://schemas.microsoft.com/office/drawing/2014/main" id="{7BFED004-142A-E8AF-81EF-6FF048B798A8}"/>
                  </a:ext>
                </a:extLst>
              </p:cNvPr>
              <p:cNvPicPr/>
              <p:nvPr/>
            </p:nvPicPr>
            <p:blipFill>
              <a:blip r:embed="rId249"/>
              <a:stretch>
                <a:fillRect/>
              </a:stretch>
            </p:blipFill>
            <p:spPr>
              <a:xfrm>
                <a:off x="7617315" y="4781721"/>
                <a:ext cx="804960" cy="1235520"/>
              </a:xfrm>
              <a:prstGeom prst="rect">
                <a:avLst/>
              </a:prstGeom>
            </p:spPr>
          </p:pic>
        </mc:Fallback>
      </mc:AlternateContent>
      <p:grpSp>
        <p:nvGrpSpPr>
          <p:cNvPr id="192" name="Group 191">
            <a:extLst>
              <a:ext uri="{FF2B5EF4-FFF2-40B4-BE49-F238E27FC236}">
                <a16:creationId xmlns:a16="http://schemas.microsoft.com/office/drawing/2014/main" id="{29C69B5E-C1AF-F73A-D4A8-3A23254DAB6B}"/>
              </a:ext>
            </a:extLst>
          </p:cNvPr>
          <p:cNvGrpSpPr/>
          <p:nvPr/>
        </p:nvGrpSpPr>
        <p:grpSpPr>
          <a:xfrm>
            <a:off x="8748795" y="2516241"/>
            <a:ext cx="4083840" cy="1321200"/>
            <a:chOff x="8748795" y="2516241"/>
            <a:chExt cx="4083840" cy="1321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CF69D3D5-BD85-59EE-F978-BDAB057D508B}"/>
                    </a:ext>
                  </a:extLst>
                </p14:cNvPr>
                <p14:cNvContentPartPr/>
                <p14:nvPr/>
              </p14:nvContentPartPr>
              <p14:xfrm>
                <a:off x="8748795" y="2516241"/>
                <a:ext cx="2191320" cy="59220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CF69D3D5-BD85-59EE-F978-BDAB057D508B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8739795" y="2507241"/>
                  <a:ext cx="2208960" cy="60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71122519-A704-EA71-E918-C9FB50EC98C9}"/>
                    </a:ext>
                  </a:extLst>
                </p14:cNvPr>
                <p14:cNvContentPartPr/>
                <p14:nvPr/>
              </p14:nvContentPartPr>
              <p14:xfrm>
                <a:off x="10895835" y="2887041"/>
                <a:ext cx="452160" cy="7668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71122519-A704-EA71-E918-C9FB50EC98C9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10887195" y="2878041"/>
                  <a:ext cx="46980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4E847B23-48C9-59C0-F0F5-86DCD109A4C2}"/>
                    </a:ext>
                  </a:extLst>
                </p14:cNvPr>
                <p14:cNvContentPartPr/>
                <p14:nvPr/>
              </p14:nvContentPartPr>
              <p14:xfrm>
                <a:off x="11257635" y="2874441"/>
                <a:ext cx="122400" cy="14616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4E847B23-48C9-59C0-F0F5-86DCD109A4C2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11248635" y="2865801"/>
                  <a:ext cx="14004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06A763EF-A1E8-F44F-0189-886A3D6A6071}"/>
                    </a:ext>
                  </a:extLst>
                </p14:cNvPr>
                <p14:cNvContentPartPr/>
                <p14:nvPr/>
              </p14:nvContentPartPr>
              <p14:xfrm>
                <a:off x="11258715" y="2867241"/>
                <a:ext cx="33480" cy="16200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06A763EF-A1E8-F44F-0189-886A3D6A6071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11250075" y="2858241"/>
                  <a:ext cx="5112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0320C8BF-B6F5-FC4F-8636-B93B9F9422A0}"/>
                    </a:ext>
                  </a:extLst>
                </p14:cNvPr>
                <p14:cNvContentPartPr/>
                <p14:nvPr/>
              </p14:nvContentPartPr>
              <p14:xfrm>
                <a:off x="11628795" y="2874081"/>
                <a:ext cx="41760" cy="21600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0320C8BF-B6F5-FC4F-8636-B93B9F9422A0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11620155" y="2865081"/>
                  <a:ext cx="5940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592B6823-12EE-6678-2280-FABF03513282}"/>
                    </a:ext>
                  </a:extLst>
                </p14:cNvPr>
                <p14:cNvContentPartPr/>
                <p14:nvPr/>
              </p14:nvContentPartPr>
              <p14:xfrm>
                <a:off x="11547075" y="2860761"/>
                <a:ext cx="180720" cy="15804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592B6823-12EE-6678-2280-FABF03513282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11538075" y="2852121"/>
                  <a:ext cx="19836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79E25B15-E5F1-814A-0C3F-85FAA8B93334}"/>
                    </a:ext>
                  </a:extLst>
                </p14:cNvPr>
                <p14:cNvContentPartPr/>
                <p14:nvPr/>
              </p14:nvContentPartPr>
              <p14:xfrm>
                <a:off x="11776755" y="2920521"/>
                <a:ext cx="100800" cy="10512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79E25B15-E5F1-814A-0C3F-85FAA8B93334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11767755" y="2911881"/>
                  <a:ext cx="11844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FA8348A5-296F-1228-473B-D10774C712C4}"/>
                    </a:ext>
                  </a:extLst>
                </p14:cNvPr>
                <p14:cNvContentPartPr/>
                <p14:nvPr/>
              </p14:nvContentPartPr>
              <p14:xfrm>
                <a:off x="11830395" y="2781561"/>
                <a:ext cx="117000" cy="21384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FA8348A5-296F-1228-473B-D10774C712C4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11821395" y="2772561"/>
                  <a:ext cx="13464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1F49AEC5-2D2A-37C6-35F2-4B93CC492C9A}"/>
                    </a:ext>
                  </a:extLst>
                </p14:cNvPr>
                <p14:cNvContentPartPr/>
                <p14:nvPr/>
              </p14:nvContentPartPr>
              <p14:xfrm>
                <a:off x="11978715" y="2871921"/>
                <a:ext cx="366840" cy="13752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1F49AEC5-2D2A-37C6-35F2-4B93CC492C9A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11969715" y="2862921"/>
                  <a:ext cx="38448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B686F99A-2723-64CA-995C-5E9158B3C8B5}"/>
                    </a:ext>
                  </a:extLst>
                </p14:cNvPr>
                <p14:cNvContentPartPr/>
                <p14:nvPr/>
              </p14:nvContentPartPr>
              <p14:xfrm>
                <a:off x="12300915" y="2710281"/>
                <a:ext cx="189000" cy="19116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B686F99A-2723-64CA-995C-5E9158B3C8B5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12292275" y="2701281"/>
                  <a:ext cx="20664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5AA10CBE-9915-6C4C-DF79-7B791E083650}"/>
                    </a:ext>
                  </a:extLst>
                </p14:cNvPr>
                <p14:cNvContentPartPr/>
                <p14:nvPr/>
              </p14:nvContentPartPr>
              <p14:xfrm>
                <a:off x="12542115" y="2817561"/>
                <a:ext cx="284040" cy="32436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5AA10CBE-9915-6C4C-DF79-7B791E083650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12533115" y="2808921"/>
                  <a:ext cx="301680" cy="34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01F851A2-A48C-2F8A-457F-F3F111D506E5}"/>
                    </a:ext>
                  </a:extLst>
                </p14:cNvPr>
                <p14:cNvContentPartPr/>
                <p14:nvPr/>
              </p14:nvContentPartPr>
              <p14:xfrm>
                <a:off x="10809435" y="3060201"/>
                <a:ext cx="1367640" cy="32328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01F851A2-A48C-2F8A-457F-F3F111D506E5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10800435" y="3051561"/>
                  <a:ext cx="1385280" cy="34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C86C4187-AD4D-4AC7-DF81-5B7B624E0C86}"/>
                    </a:ext>
                  </a:extLst>
                </p14:cNvPr>
                <p14:cNvContentPartPr/>
                <p14:nvPr/>
              </p14:nvContentPartPr>
              <p14:xfrm>
                <a:off x="11205795" y="3565641"/>
                <a:ext cx="636840" cy="11232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C86C4187-AD4D-4AC7-DF81-5B7B624E0C86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11197155" y="3556641"/>
                  <a:ext cx="65448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C0F0706A-C82F-A6E2-B6C8-A62AC9076D7C}"/>
                    </a:ext>
                  </a:extLst>
                </p14:cNvPr>
                <p14:cNvContentPartPr/>
                <p14:nvPr/>
              </p14:nvContentPartPr>
              <p14:xfrm>
                <a:off x="11951715" y="3579321"/>
                <a:ext cx="71640" cy="900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C0F0706A-C82F-A6E2-B6C8-A62AC9076D7C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11943075" y="3570321"/>
                  <a:ext cx="8928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5D750558-E512-E61F-AF8F-0E6E8483980D}"/>
                    </a:ext>
                  </a:extLst>
                </p14:cNvPr>
                <p14:cNvContentPartPr/>
                <p14:nvPr/>
              </p14:nvContentPartPr>
              <p14:xfrm>
                <a:off x="12089595" y="3475281"/>
                <a:ext cx="116640" cy="21492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5D750558-E512-E61F-AF8F-0E6E8483980D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12080955" y="3466641"/>
                  <a:ext cx="13428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1FE5BDAD-8F1C-1191-71AD-CE54EC3819A6}"/>
                    </a:ext>
                  </a:extLst>
                </p14:cNvPr>
                <p14:cNvContentPartPr/>
                <p14:nvPr/>
              </p14:nvContentPartPr>
              <p14:xfrm>
                <a:off x="12285795" y="3436041"/>
                <a:ext cx="70200" cy="11556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1FE5BDAD-8F1C-1191-71AD-CE54EC3819A6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12277155" y="3427401"/>
                  <a:ext cx="8784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ABB71C5F-4A83-DD2E-B24F-E042D01E70CF}"/>
                    </a:ext>
                  </a:extLst>
                </p14:cNvPr>
                <p14:cNvContentPartPr/>
                <p14:nvPr/>
              </p14:nvContentPartPr>
              <p14:xfrm>
                <a:off x="12374355" y="3321921"/>
                <a:ext cx="98640" cy="18540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ABB71C5F-4A83-DD2E-B24F-E042D01E70CF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12365355" y="3312921"/>
                  <a:ext cx="11628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24869D76-5AB7-96D6-6AD3-A8447367797F}"/>
                    </a:ext>
                  </a:extLst>
                </p14:cNvPr>
                <p14:cNvContentPartPr/>
                <p14:nvPr/>
              </p14:nvContentPartPr>
              <p14:xfrm>
                <a:off x="12508635" y="3386721"/>
                <a:ext cx="125280" cy="9936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24869D76-5AB7-96D6-6AD3-A8447367797F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12499635" y="3378081"/>
                  <a:ext cx="14292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6AA13C40-0B59-520C-3BCA-25306DFAFA91}"/>
                    </a:ext>
                  </a:extLst>
                </p14:cNvPr>
                <p14:cNvContentPartPr/>
                <p14:nvPr/>
              </p14:nvContentPartPr>
              <p14:xfrm>
                <a:off x="12664515" y="3374841"/>
                <a:ext cx="168120" cy="5904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6AA13C40-0B59-520C-3BCA-25306DFAFA91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12655875" y="3365841"/>
                  <a:ext cx="185760" cy="7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55AC5FD8-509A-4BE0-50FF-CB5805C9A5F7}"/>
                    </a:ext>
                  </a:extLst>
                </p14:cNvPr>
                <p14:cNvContentPartPr/>
                <p14:nvPr/>
              </p14:nvContentPartPr>
              <p14:xfrm>
                <a:off x="8910435" y="3028521"/>
                <a:ext cx="987480" cy="32616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55AC5FD8-509A-4BE0-50FF-CB5805C9A5F7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8901795" y="3019881"/>
                  <a:ext cx="1005120" cy="34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DC374300-2EE4-7253-D3C8-4585A61AC649}"/>
                    </a:ext>
                  </a:extLst>
                </p14:cNvPr>
                <p14:cNvContentPartPr/>
                <p14:nvPr/>
              </p14:nvContentPartPr>
              <p14:xfrm>
                <a:off x="11686035" y="3624681"/>
                <a:ext cx="869400" cy="21276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DC374300-2EE4-7253-D3C8-4585A61AC649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11677395" y="3615681"/>
                  <a:ext cx="887040" cy="230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93" name="Ink 192">
                <a:extLst>
                  <a:ext uri="{FF2B5EF4-FFF2-40B4-BE49-F238E27FC236}">
                    <a16:creationId xmlns:a16="http://schemas.microsoft.com/office/drawing/2014/main" id="{AEED425D-A3A3-0B1F-369E-B283D07724D5}"/>
                  </a:ext>
                </a:extLst>
              </p14:cNvPr>
              <p14:cNvContentPartPr/>
              <p14:nvPr/>
            </p14:nvContentPartPr>
            <p14:xfrm>
              <a:off x="12300195" y="5105001"/>
              <a:ext cx="23400" cy="1800"/>
            </p14:xfrm>
          </p:contentPart>
        </mc:Choice>
        <mc:Fallback xmlns="">
          <p:pic>
            <p:nvPicPr>
              <p:cNvPr id="193" name="Ink 192">
                <a:extLst>
                  <a:ext uri="{FF2B5EF4-FFF2-40B4-BE49-F238E27FC236}">
                    <a16:creationId xmlns:a16="http://schemas.microsoft.com/office/drawing/2014/main" id="{AEED425D-A3A3-0B1F-369E-B283D07724D5}"/>
                  </a:ext>
                </a:extLst>
              </p:cNvPr>
              <p:cNvPicPr/>
              <p:nvPr/>
            </p:nvPicPr>
            <p:blipFill>
              <a:blip r:embed="rId293"/>
              <a:stretch>
                <a:fillRect/>
              </a:stretch>
            </p:blipFill>
            <p:spPr>
              <a:xfrm>
                <a:off x="12291555" y="5096361"/>
                <a:ext cx="41040" cy="19440"/>
              </a:xfrm>
              <a:prstGeom prst="rect">
                <a:avLst/>
              </a:prstGeom>
            </p:spPr>
          </p:pic>
        </mc:Fallback>
      </mc:AlternateContent>
      <p:grpSp>
        <p:nvGrpSpPr>
          <p:cNvPr id="200" name="Group 199">
            <a:extLst>
              <a:ext uri="{FF2B5EF4-FFF2-40B4-BE49-F238E27FC236}">
                <a16:creationId xmlns:a16="http://schemas.microsoft.com/office/drawing/2014/main" id="{77782711-8F57-8D2F-D221-37080FE5DA6B}"/>
              </a:ext>
            </a:extLst>
          </p:cNvPr>
          <p:cNvGrpSpPr/>
          <p:nvPr/>
        </p:nvGrpSpPr>
        <p:grpSpPr>
          <a:xfrm>
            <a:off x="11839755" y="6502881"/>
            <a:ext cx="775080" cy="478440"/>
            <a:chOff x="11839755" y="6502881"/>
            <a:chExt cx="775080" cy="478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B39E650C-A048-E704-AB72-280F844F9549}"/>
                    </a:ext>
                  </a:extLst>
                </p14:cNvPr>
                <p14:cNvContentPartPr/>
                <p14:nvPr/>
              </p14:nvContentPartPr>
              <p14:xfrm>
                <a:off x="11903115" y="6735441"/>
                <a:ext cx="75600" cy="24588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B39E650C-A048-E704-AB72-280F844F9549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11894115" y="6726801"/>
                  <a:ext cx="93240" cy="26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CC506C32-0551-7182-4DFF-38AC8E7611FB}"/>
                    </a:ext>
                  </a:extLst>
                </p14:cNvPr>
                <p14:cNvContentPartPr/>
                <p14:nvPr/>
              </p14:nvContentPartPr>
              <p14:xfrm>
                <a:off x="11839755" y="6723201"/>
                <a:ext cx="158400" cy="15084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CC506C32-0551-7182-4DFF-38AC8E7611FB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11830755" y="6714201"/>
                  <a:ext cx="17604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3FF19199-18BD-F51B-6248-9440233C7681}"/>
                    </a:ext>
                  </a:extLst>
                </p14:cNvPr>
                <p14:cNvContentPartPr/>
                <p14:nvPr/>
              </p14:nvContentPartPr>
              <p14:xfrm>
                <a:off x="12044955" y="6527361"/>
                <a:ext cx="184320" cy="27612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3FF19199-18BD-F51B-6248-9440233C7681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12036315" y="6518361"/>
                  <a:ext cx="201960" cy="29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DD21F55B-BF8C-8DC1-B70C-A02B1F726BB7}"/>
                    </a:ext>
                  </a:extLst>
                </p14:cNvPr>
                <p14:cNvContentPartPr/>
                <p14:nvPr/>
              </p14:nvContentPartPr>
              <p14:xfrm>
                <a:off x="12266355" y="6595761"/>
                <a:ext cx="151200" cy="8532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DD21F55B-BF8C-8DC1-B70C-A02B1F726BB7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12257355" y="6587121"/>
                  <a:ext cx="168840" cy="10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326CD7A7-07DA-9195-BEA3-B7FDDA1C3AAC}"/>
                    </a:ext>
                  </a:extLst>
                </p14:cNvPr>
                <p14:cNvContentPartPr/>
                <p14:nvPr/>
              </p14:nvContentPartPr>
              <p14:xfrm>
                <a:off x="12399915" y="6502881"/>
                <a:ext cx="214920" cy="11520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326CD7A7-07DA-9195-BEA3-B7FDDA1C3AAC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12391275" y="6494241"/>
                  <a:ext cx="232560" cy="132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B5E064FF-487A-C708-07CF-190D6F009328}"/>
              </a:ext>
            </a:extLst>
          </p:cNvPr>
          <p:cNvGrpSpPr/>
          <p:nvPr/>
        </p:nvGrpSpPr>
        <p:grpSpPr>
          <a:xfrm>
            <a:off x="12019395" y="4354434"/>
            <a:ext cx="1112040" cy="1161720"/>
            <a:chOff x="12019395" y="4354434"/>
            <a:chExt cx="1112040" cy="1161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A018502B-09B6-3ED7-16F3-27BAC553F33F}"/>
                    </a:ext>
                  </a:extLst>
                </p14:cNvPr>
                <p14:cNvContentPartPr/>
                <p14:nvPr/>
              </p14:nvContentPartPr>
              <p14:xfrm>
                <a:off x="12019395" y="4581954"/>
                <a:ext cx="194760" cy="29160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A018502B-09B6-3ED7-16F3-27BAC553F33F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12010395" y="4572954"/>
                  <a:ext cx="212400" cy="30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43A00A53-C688-B847-E0B5-2FE9D4B09F86}"/>
                    </a:ext>
                  </a:extLst>
                </p14:cNvPr>
                <p14:cNvContentPartPr/>
                <p14:nvPr/>
              </p14:nvContentPartPr>
              <p14:xfrm>
                <a:off x="12305595" y="4580874"/>
                <a:ext cx="9720" cy="3348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43A00A53-C688-B847-E0B5-2FE9D4B09F86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12296595" y="4571874"/>
                  <a:ext cx="2736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16156EF9-3BEA-4397-0107-B9EB4A14A574}"/>
                    </a:ext>
                  </a:extLst>
                </p14:cNvPr>
                <p14:cNvContentPartPr/>
                <p14:nvPr/>
              </p14:nvContentPartPr>
              <p14:xfrm>
                <a:off x="12391995" y="4502754"/>
                <a:ext cx="156240" cy="28620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16156EF9-3BEA-4397-0107-B9EB4A14A574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12383355" y="4494114"/>
                  <a:ext cx="173880" cy="30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7331B7AC-FB45-81AF-51FF-2265327BF0CF}"/>
                    </a:ext>
                  </a:extLst>
                </p14:cNvPr>
                <p14:cNvContentPartPr/>
                <p14:nvPr/>
              </p14:nvContentPartPr>
              <p14:xfrm>
                <a:off x="12590715" y="4354434"/>
                <a:ext cx="128880" cy="29124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7331B7AC-FB45-81AF-51FF-2265327BF0CF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12581715" y="4345434"/>
                  <a:ext cx="146520" cy="30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3A882DA4-15AE-104B-0FEA-BE38BE951370}"/>
                    </a:ext>
                  </a:extLst>
                </p14:cNvPr>
                <p14:cNvContentPartPr/>
                <p14:nvPr/>
              </p14:nvContentPartPr>
              <p14:xfrm>
                <a:off x="12247995" y="5116914"/>
                <a:ext cx="221040" cy="23220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3A882DA4-15AE-104B-0FEA-BE38BE951370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12239355" y="5107914"/>
                  <a:ext cx="23868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CFBE52F5-2E72-BF47-A653-F5A60FF66619}"/>
                    </a:ext>
                  </a:extLst>
                </p14:cNvPr>
                <p14:cNvContentPartPr/>
                <p14:nvPr/>
              </p14:nvContentPartPr>
              <p14:xfrm>
                <a:off x="12505395" y="5144994"/>
                <a:ext cx="49680" cy="2880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CFBE52F5-2E72-BF47-A653-F5A60FF66619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12496755" y="5136354"/>
                  <a:ext cx="6732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7B2826D8-E9A2-30A2-7C0D-48C83033C275}"/>
                    </a:ext>
                  </a:extLst>
                </p14:cNvPr>
                <p14:cNvContentPartPr/>
                <p14:nvPr/>
              </p14:nvContentPartPr>
              <p14:xfrm>
                <a:off x="12599355" y="4992714"/>
                <a:ext cx="198360" cy="24984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7B2826D8-E9A2-30A2-7C0D-48C83033C275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12590355" y="4984074"/>
                  <a:ext cx="21600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14854A70-5835-DBB0-8C0E-872EA0C92351}"/>
                    </a:ext>
                  </a:extLst>
                </p14:cNvPr>
                <p14:cNvContentPartPr/>
                <p14:nvPr/>
              </p14:nvContentPartPr>
              <p14:xfrm>
                <a:off x="12801315" y="4873914"/>
                <a:ext cx="66960" cy="17640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14854A70-5835-DBB0-8C0E-872EA0C92351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12792315" y="4865274"/>
                  <a:ext cx="8460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44AA1C87-60EB-A278-696F-44806B18DAD3}"/>
                    </a:ext>
                  </a:extLst>
                </p14:cNvPr>
                <p14:cNvContentPartPr/>
                <p14:nvPr/>
              </p14:nvContentPartPr>
              <p14:xfrm>
                <a:off x="12169875" y="4683834"/>
                <a:ext cx="961560" cy="83232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44AA1C87-60EB-A278-696F-44806B18DAD3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12161235" y="4675194"/>
                  <a:ext cx="979200" cy="84996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428750"/>
            <a:ext cx="5600700" cy="35433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1800" b="1" dirty="0"/>
              <a:t>Hydrogen bonds </a:t>
            </a:r>
            <a:r>
              <a:rPr lang="en-US" sz="1800" dirty="0"/>
              <a:t>between the </a:t>
            </a:r>
            <a:r>
              <a:rPr lang="en-US" sz="1800" i="1" dirty="0">
                <a:solidFill>
                  <a:srgbClr val="C00000"/>
                </a:solidFill>
              </a:rPr>
              <a:t>mainchain</a:t>
            </a:r>
            <a:r>
              <a:rPr lang="en-US" sz="1800" dirty="0"/>
              <a:t> carbonyl group of one amino acid and the </a:t>
            </a:r>
            <a:r>
              <a:rPr lang="en-US" sz="1800" i="1" dirty="0">
                <a:solidFill>
                  <a:srgbClr val="C00000"/>
                </a:solidFill>
              </a:rPr>
              <a:t>mainchain</a:t>
            </a:r>
            <a:r>
              <a:rPr lang="en-US" sz="1800" dirty="0"/>
              <a:t> amino group of another form a protein’s </a:t>
            </a:r>
            <a:r>
              <a:rPr lang="en-US" sz="1800" b="1" dirty="0"/>
              <a:t>secondary structure</a:t>
            </a:r>
            <a:r>
              <a:rPr lang="en-US" sz="1800" dirty="0"/>
              <a:t>.</a:t>
            </a:r>
            <a:endParaRPr lang="en-US" sz="1800" b="1" dirty="0"/>
          </a:p>
          <a:p>
            <a:pPr lvl="1">
              <a:lnSpc>
                <a:spcPct val="90000"/>
              </a:lnSpc>
            </a:pPr>
            <a:r>
              <a:rPr lang="en-US" sz="1800" dirty="0"/>
              <a:t>A polypeptide must bend to allow this hydrogen bonding, forming:</a:t>
            </a:r>
          </a:p>
          <a:p>
            <a:pPr lvl="2">
              <a:lnSpc>
                <a:spcPct val="90000"/>
              </a:lnSpc>
            </a:pPr>
            <a:r>
              <a:rPr lang="en-US" sz="1800" b="1" dirty="0">
                <a:latin typeface="Symbol" pitchFamily="84" charset="2"/>
                <a:sym typeface="Symbol" pitchFamily="84" charset="2"/>
              </a:rPr>
              <a:t></a:t>
            </a:r>
            <a:r>
              <a:rPr lang="en-US" sz="1800" b="1" dirty="0"/>
              <a:t>-helices</a:t>
            </a:r>
            <a:r>
              <a:rPr lang="en-US" sz="1800" dirty="0"/>
              <a:t> </a:t>
            </a:r>
          </a:p>
          <a:p>
            <a:pPr lvl="2">
              <a:lnSpc>
                <a:spcPct val="90000"/>
              </a:lnSpc>
            </a:pPr>
            <a:r>
              <a:rPr lang="en-US" sz="1800" b="1" dirty="0">
                <a:latin typeface="Symbol" pitchFamily="84" charset="2"/>
                <a:sym typeface="Symbol" pitchFamily="84" charset="2"/>
              </a:rPr>
              <a:t></a:t>
            </a:r>
            <a:r>
              <a:rPr lang="en-US" sz="1800" b="1" dirty="0"/>
              <a:t>-pleated sheets</a:t>
            </a:r>
            <a:endParaRPr lang="en-US" sz="18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800" dirty="0"/>
          </a:p>
          <a:p>
            <a:pPr eaLnBrk="1" hangingPunct="1">
              <a:lnSpc>
                <a:spcPct val="90000"/>
              </a:lnSpc>
            </a:pPr>
            <a:r>
              <a:rPr lang="en-US" sz="1800" dirty="0"/>
              <a:t>The large number of hydrogen bonds in a protein’s secondary structure increases its stability - each hydrogen bond that is formed releases some energy.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/>
              <a:t>All amino acids can be incorporated into either secondary structure</a:t>
            </a:r>
          </a:p>
          <a:p>
            <a:pPr marL="400050" lvl="1" indent="0">
              <a:lnSpc>
                <a:spcPct val="90000"/>
              </a:lnSpc>
              <a:buNone/>
            </a:pPr>
            <a:r>
              <a:rPr lang="en-US" sz="1800" dirty="0"/>
              <a:t>(However, some are found more frequently in one structure)</a:t>
            </a:r>
          </a:p>
        </p:txBody>
      </p:sp>
      <p:pic>
        <p:nvPicPr>
          <p:cNvPr id="4" name="protg_anim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1775" y="253907"/>
            <a:ext cx="3274256" cy="24556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8A0B8F-ECD5-4DA6-9D85-304FECDB084C}"/>
              </a:ext>
            </a:extLst>
          </p:cNvPr>
          <p:cNvSpPr txBox="1"/>
          <p:nvPr/>
        </p:nvSpPr>
        <p:spPr>
          <a:xfrm>
            <a:off x="1227761" y="1027463"/>
            <a:ext cx="4227265" cy="388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“Building blocks of proteins”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1564B0-19A7-45C9-AAE9-2541D44F4A8E}"/>
              </a:ext>
            </a:extLst>
          </p:cNvPr>
          <p:cNvSpPr txBox="1"/>
          <p:nvPr/>
        </p:nvSpPr>
        <p:spPr>
          <a:xfrm>
            <a:off x="7025481" y="4736838"/>
            <a:ext cx="3581400" cy="98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Mainchain hydrogen bonds</a:t>
            </a:r>
          </a:p>
          <a:p>
            <a:r>
              <a:rPr lang="en-US" dirty="0">
                <a:latin typeface="Arial" panose="020B0604020202020204" pitchFamily="34" charset="0"/>
              </a:rPr>
              <a:t> </a:t>
            </a:r>
          </a:p>
          <a:p>
            <a:r>
              <a:rPr lang="en-US" dirty="0">
                <a:latin typeface="Arial" panose="020B0604020202020204" pitchFamily="34" charset="0"/>
              </a:rPr>
              <a:t>                N-H       O=C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08C58D-BACF-4660-9B5B-5E854A7BCC6F}"/>
              </a:ext>
            </a:extLst>
          </p:cNvPr>
          <p:cNvSpPr txBox="1"/>
          <p:nvPr/>
        </p:nvSpPr>
        <p:spPr>
          <a:xfrm>
            <a:off x="6949281" y="5756741"/>
            <a:ext cx="4953000" cy="1278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The NH is the hydrogen bond_________.</a:t>
            </a:r>
          </a:p>
          <a:p>
            <a:endParaRPr lang="en-US" dirty="0">
              <a:latin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</a:rPr>
              <a:t>The C=O is the hydrogen bond __________.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AC453C-86B1-42FE-891A-D477615907AE}"/>
              </a:ext>
            </a:extLst>
          </p:cNvPr>
          <p:cNvSpPr txBox="1"/>
          <p:nvPr/>
        </p:nvSpPr>
        <p:spPr>
          <a:xfrm>
            <a:off x="6930231" y="3161727"/>
            <a:ext cx="5200650" cy="1575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</a:rPr>
              <a:t>General Rule for Hydrogen Bonds:</a:t>
            </a:r>
          </a:p>
          <a:p>
            <a:pPr algn="ctr"/>
            <a:r>
              <a:rPr lang="en-US" b="1" dirty="0">
                <a:latin typeface="Arial" panose="020B0604020202020204" pitchFamily="34" charset="0"/>
              </a:rPr>
              <a:t>X-H     Y</a:t>
            </a:r>
          </a:p>
          <a:p>
            <a:r>
              <a:rPr lang="en-US" dirty="0">
                <a:latin typeface="Arial" panose="020B0604020202020204" pitchFamily="34" charset="0"/>
              </a:rPr>
              <a:t>X &amp; Y are electronegative (N and O usually)</a:t>
            </a:r>
          </a:p>
          <a:p>
            <a:r>
              <a:rPr lang="en-US" b="1" dirty="0">
                <a:latin typeface="Arial" panose="020B0604020202020204" pitchFamily="34" charset="0"/>
              </a:rPr>
              <a:t>X-H = </a:t>
            </a:r>
            <a:r>
              <a:rPr lang="en-US" b="1" i="1" dirty="0">
                <a:latin typeface="Arial" panose="020B0604020202020204" pitchFamily="34" charset="0"/>
              </a:rPr>
              <a:t>Donor</a:t>
            </a:r>
            <a:r>
              <a:rPr lang="en-US" b="1" dirty="0">
                <a:latin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</a:rPr>
              <a:t>of the hydrogen bond</a:t>
            </a:r>
          </a:p>
          <a:p>
            <a:r>
              <a:rPr lang="en-US" b="1" dirty="0">
                <a:latin typeface="Arial" panose="020B0604020202020204" pitchFamily="34" charset="0"/>
              </a:rPr>
              <a:t>Y = </a:t>
            </a:r>
            <a:r>
              <a:rPr lang="en-US" b="1" i="1" dirty="0">
                <a:latin typeface="Arial" panose="020B0604020202020204" pitchFamily="34" charset="0"/>
              </a:rPr>
              <a:t>Acceptor</a:t>
            </a:r>
            <a:r>
              <a:rPr lang="en-US" b="1" dirty="0">
                <a:latin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</a:rPr>
              <a:t>of the hydrogen bond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0B37DA-F4C2-D1F9-E080-42C053C41686}"/>
              </a:ext>
            </a:extLst>
          </p:cNvPr>
          <p:cNvSpPr txBox="1"/>
          <p:nvPr/>
        </p:nvSpPr>
        <p:spPr>
          <a:xfrm>
            <a:off x="3748881" y="89566"/>
            <a:ext cx="4227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Secondary Structure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B0649C8-08D7-27A6-D507-EBE969DE2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225F5-AE6A-42B4-A829-8B31EF509159}" type="datetime1">
              <a:rPr lang="en-US" smtClean="0"/>
              <a:t>1/24/2025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7C2CBAB6-DC6C-249B-59BF-0C422D450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2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0BA2D46-164A-4199-CC2C-A18894D9A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14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DA015BC-8573-B0BD-C21A-C064E7941437}"/>
                  </a:ext>
                </a:extLst>
              </p14:cNvPr>
              <p14:cNvContentPartPr/>
              <p14:nvPr/>
            </p14:nvContentPartPr>
            <p14:xfrm>
              <a:off x="4511955" y="550674"/>
              <a:ext cx="2712600" cy="601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DA015BC-8573-B0BD-C21A-C064E794143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02955" y="541674"/>
                <a:ext cx="2730240" cy="7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4FFA2453-3499-5DAA-8A93-AC1E86FCF8C1}"/>
                  </a:ext>
                </a:extLst>
              </p14:cNvPr>
              <p14:cNvContentPartPr/>
              <p14:nvPr/>
            </p14:nvContentPartPr>
            <p14:xfrm>
              <a:off x="4967355" y="2915514"/>
              <a:ext cx="104400" cy="975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4FFA2453-3499-5DAA-8A93-AC1E86FCF8C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958355" y="2906514"/>
                <a:ext cx="122040" cy="115200"/>
              </a:xfrm>
              <a:prstGeom prst="rect">
                <a:avLst/>
              </a:prstGeom>
            </p:spPr>
          </p:pic>
        </mc:Fallback>
      </mc:AlternateContent>
      <p:grpSp>
        <p:nvGrpSpPr>
          <p:cNvPr id="44" name="Group 43">
            <a:extLst>
              <a:ext uri="{FF2B5EF4-FFF2-40B4-BE49-F238E27FC236}">
                <a16:creationId xmlns:a16="http://schemas.microsoft.com/office/drawing/2014/main" id="{8740B4DB-901E-B57B-9A34-DF3430544192}"/>
              </a:ext>
            </a:extLst>
          </p:cNvPr>
          <p:cNvGrpSpPr/>
          <p:nvPr/>
        </p:nvGrpSpPr>
        <p:grpSpPr>
          <a:xfrm>
            <a:off x="5232315" y="411714"/>
            <a:ext cx="7440840" cy="2802240"/>
            <a:chOff x="5232315" y="411714"/>
            <a:chExt cx="7440840" cy="2802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43F88F92-F1B3-7B99-B485-1F3C90ED76A9}"/>
                    </a:ext>
                  </a:extLst>
                </p14:cNvPr>
                <p14:cNvContentPartPr/>
                <p14:nvPr/>
              </p14:nvContentPartPr>
              <p14:xfrm>
                <a:off x="7207635" y="1287594"/>
                <a:ext cx="1898640" cy="3463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43F88F92-F1B3-7B99-B485-1F3C90ED76A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198635" y="1278954"/>
                  <a:ext cx="1916280" cy="36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E048C2AB-29AB-AE22-2FF6-5D8ACBF0F631}"/>
                    </a:ext>
                  </a:extLst>
                </p14:cNvPr>
                <p14:cNvContentPartPr/>
                <p14:nvPr/>
              </p14:nvContentPartPr>
              <p14:xfrm>
                <a:off x="9031755" y="1202634"/>
                <a:ext cx="115920" cy="2552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E048C2AB-29AB-AE22-2FF6-5D8ACBF0F631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022755" y="1193634"/>
                  <a:ext cx="133560" cy="27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0CA5B1B7-2604-0F6D-BFA6-3E428F610D1C}"/>
                    </a:ext>
                  </a:extLst>
                </p14:cNvPr>
                <p14:cNvContentPartPr/>
                <p14:nvPr/>
              </p14:nvContentPartPr>
              <p14:xfrm>
                <a:off x="9071715" y="1292274"/>
                <a:ext cx="41760" cy="1522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0CA5B1B7-2604-0F6D-BFA6-3E428F610D1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9062715" y="1283274"/>
                  <a:ext cx="59400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C7FD4E5B-9F21-D80E-E82A-88EC2B61286A}"/>
                    </a:ext>
                  </a:extLst>
                </p14:cNvPr>
                <p14:cNvContentPartPr/>
                <p14:nvPr/>
              </p14:nvContentPartPr>
              <p14:xfrm>
                <a:off x="6322395" y="1314234"/>
                <a:ext cx="256320" cy="2988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C7FD4E5B-9F21-D80E-E82A-88EC2B61286A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313395" y="1305594"/>
                  <a:ext cx="273960" cy="31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07DCAFF2-B33F-F0B0-81B6-89DC42BDE632}"/>
                    </a:ext>
                  </a:extLst>
                </p14:cNvPr>
                <p14:cNvContentPartPr/>
                <p14:nvPr/>
              </p14:nvContentPartPr>
              <p14:xfrm>
                <a:off x="6711555" y="1346994"/>
                <a:ext cx="31320" cy="36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07DCAFF2-B33F-F0B0-81B6-89DC42BDE632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702915" y="1338354"/>
                  <a:ext cx="4896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2FB12826-34A8-887D-3D6B-359B255D13AB}"/>
                    </a:ext>
                  </a:extLst>
                </p14:cNvPr>
                <p14:cNvContentPartPr/>
                <p14:nvPr/>
              </p14:nvContentPartPr>
              <p14:xfrm>
                <a:off x="6761235" y="826434"/>
                <a:ext cx="690840" cy="4550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2FB12826-34A8-887D-3D6B-359B255D13AB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752235" y="817434"/>
                  <a:ext cx="708480" cy="47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C5EA02B5-D6B0-CAD0-FB16-B238DA5AF921}"/>
                    </a:ext>
                  </a:extLst>
                </p14:cNvPr>
                <p14:cNvContentPartPr/>
                <p14:nvPr/>
              </p14:nvContentPartPr>
              <p14:xfrm>
                <a:off x="7358475" y="745794"/>
                <a:ext cx="330840" cy="1476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C5EA02B5-D6B0-CAD0-FB16-B238DA5AF921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7349475" y="736794"/>
                  <a:ext cx="34848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D782645C-11A6-7FBF-8BB5-E6CF0AA52E65}"/>
                    </a:ext>
                  </a:extLst>
                </p14:cNvPr>
                <p14:cNvContentPartPr/>
                <p14:nvPr/>
              </p14:nvContentPartPr>
              <p14:xfrm>
                <a:off x="9490395" y="411714"/>
                <a:ext cx="1308960" cy="21099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D782645C-11A6-7FBF-8BB5-E6CF0AA52E65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9481755" y="403074"/>
                  <a:ext cx="1326600" cy="212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F34312A5-59DC-6243-E0FA-E55AD473470D}"/>
                    </a:ext>
                  </a:extLst>
                </p14:cNvPr>
                <p14:cNvContentPartPr/>
                <p14:nvPr/>
              </p14:nvContentPartPr>
              <p14:xfrm>
                <a:off x="10844715" y="1197234"/>
                <a:ext cx="723600" cy="3229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F34312A5-59DC-6243-E0FA-E55AD473470D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0835715" y="1188234"/>
                  <a:ext cx="741240" cy="34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CD6DFAB9-844A-12AA-0EEA-C1EE33FAED64}"/>
                    </a:ext>
                  </a:extLst>
                </p14:cNvPr>
                <p14:cNvContentPartPr/>
                <p14:nvPr/>
              </p14:nvContentPartPr>
              <p14:xfrm>
                <a:off x="11773155" y="945954"/>
                <a:ext cx="160920" cy="4086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CD6DFAB9-844A-12AA-0EEA-C1EE33FAED6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1764515" y="937314"/>
                  <a:ext cx="178560" cy="42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A4ACFAFE-E3C7-B020-31B0-24EF1AF41F3D}"/>
                    </a:ext>
                  </a:extLst>
                </p14:cNvPr>
                <p14:cNvContentPartPr/>
                <p14:nvPr/>
              </p14:nvContentPartPr>
              <p14:xfrm>
                <a:off x="12064035" y="984114"/>
                <a:ext cx="36000" cy="604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A4ACFAFE-E3C7-B020-31B0-24EF1AF41F3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2055035" y="975114"/>
                  <a:ext cx="5364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25A35589-6696-B305-1A50-ACC3AA26CA30}"/>
                    </a:ext>
                  </a:extLst>
                </p14:cNvPr>
                <p14:cNvContentPartPr/>
                <p14:nvPr/>
              </p14:nvContentPartPr>
              <p14:xfrm>
                <a:off x="11788995" y="1562274"/>
                <a:ext cx="167760" cy="1915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25A35589-6696-B305-1A50-ACC3AA26CA30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1780355" y="1553274"/>
                  <a:ext cx="18540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6DF42778-EDB3-7D15-DC1F-CE72FD99E5B0}"/>
                    </a:ext>
                  </a:extLst>
                </p14:cNvPr>
                <p14:cNvContentPartPr/>
                <p14:nvPr/>
              </p14:nvContentPartPr>
              <p14:xfrm>
                <a:off x="11946675" y="1150434"/>
                <a:ext cx="561960" cy="4780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6DF42778-EDB3-7D15-DC1F-CE72FD99E5B0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1937675" y="1141434"/>
                  <a:ext cx="579600" cy="49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D8879314-BA38-C376-F085-3922B40F28E9}"/>
                    </a:ext>
                  </a:extLst>
                </p14:cNvPr>
                <p14:cNvContentPartPr/>
                <p14:nvPr/>
              </p14:nvContentPartPr>
              <p14:xfrm>
                <a:off x="12357795" y="1172754"/>
                <a:ext cx="181080" cy="1238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D8879314-BA38-C376-F085-3922B40F28E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2348795" y="1164114"/>
                  <a:ext cx="19872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49B257B2-5894-90E9-EE4A-B1E598FC2AE8}"/>
                    </a:ext>
                  </a:extLst>
                </p14:cNvPr>
                <p14:cNvContentPartPr/>
                <p14:nvPr/>
              </p14:nvContentPartPr>
              <p14:xfrm>
                <a:off x="12659475" y="1156194"/>
                <a:ext cx="13680" cy="208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49B257B2-5894-90E9-EE4A-B1E598FC2AE8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2650475" y="1147554"/>
                  <a:ext cx="3132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9E445E02-A23C-691B-7D29-E880C01D033B}"/>
                    </a:ext>
                  </a:extLst>
                </p14:cNvPr>
                <p14:cNvContentPartPr/>
                <p14:nvPr/>
              </p14:nvContentPartPr>
              <p14:xfrm>
                <a:off x="5232315" y="2587914"/>
                <a:ext cx="313200" cy="2296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9E445E02-A23C-691B-7D29-E880C01D033B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223675" y="2578914"/>
                  <a:ext cx="330840" cy="2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5DF05855-DC08-B2D7-DBD5-8F5D1A5BEDFF}"/>
                    </a:ext>
                  </a:extLst>
                </p14:cNvPr>
                <p14:cNvContentPartPr/>
                <p14:nvPr/>
              </p14:nvContentPartPr>
              <p14:xfrm>
                <a:off x="5573595" y="2425554"/>
                <a:ext cx="242280" cy="1684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5DF05855-DC08-B2D7-DBD5-8F5D1A5BEDFF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564595" y="2416554"/>
                  <a:ext cx="25992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E829772D-F2B6-2D77-97A5-A822E7B146F0}"/>
                    </a:ext>
                  </a:extLst>
                </p14:cNvPr>
                <p14:cNvContentPartPr/>
                <p14:nvPr/>
              </p14:nvContentPartPr>
              <p14:xfrm>
                <a:off x="5656395" y="2250954"/>
                <a:ext cx="375840" cy="1393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E829772D-F2B6-2D77-97A5-A822E7B146F0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647395" y="2242314"/>
                  <a:ext cx="39348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BCA1C9D8-5476-CD84-220D-5911E775C0DA}"/>
                    </a:ext>
                  </a:extLst>
                </p14:cNvPr>
                <p14:cNvContentPartPr/>
                <p14:nvPr/>
              </p14:nvContentPartPr>
              <p14:xfrm>
                <a:off x="6122595" y="1916154"/>
                <a:ext cx="350640" cy="3006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BCA1C9D8-5476-CD84-220D-5911E775C0DA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113595" y="1907154"/>
                  <a:ext cx="368280" cy="31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ED2D77BF-3EDF-19C4-DAC5-14EDD7991F7C}"/>
                    </a:ext>
                  </a:extLst>
                </p14:cNvPr>
                <p14:cNvContentPartPr/>
                <p14:nvPr/>
              </p14:nvContentPartPr>
              <p14:xfrm>
                <a:off x="6489435" y="1680354"/>
                <a:ext cx="473040" cy="3315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ED2D77BF-3EDF-19C4-DAC5-14EDD7991F7C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480435" y="1671354"/>
                  <a:ext cx="490680" cy="34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AB5998B3-08B0-50C8-C87C-A44A154C8D0D}"/>
                    </a:ext>
                  </a:extLst>
                </p14:cNvPr>
                <p14:cNvContentPartPr/>
                <p14:nvPr/>
              </p14:nvContentPartPr>
              <p14:xfrm>
                <a:off x="5638755" y="2659554"/>
                <a:ext cx="322560" cy="3895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AB5998B3-08B0-50C8-C87C-A44A154C8D0D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629755" y="2650914"/>
                  <a:ext cx="340200" cy="40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1B585513-C7FD-5E9B-E19A-C68584FF93BD}"/>
                    </a:ext>
                  </a:extLst>
                </p14:cNvPr>
                <p14:cNvContentPartPr/>
                <p14:nvPr/>
              </p14:nvContentPartPr>
              <p14:xfrm>
                <a:off x="5797875" y="2682234"/>
                <a:ext cx="297360" cy="1285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1B585513-C7FD-5E9B-E19A-C68584FF93BD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789235" y="2673234"/>
                  <a:ext cx="31500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353C46AB-94B0-1D69-A0A5-3FBCBE5EBB27}"/>
                    </a:ext>
                  </a:extLst>
                </p14:cNvPr>
                <p14:cNvContentPartPr/>
                <p14:nvPr/>
              </p14:nvContentPartPr>
              <p14:xfrm>
                <a:off x="6142035" y="2309274"/>
                <a:ext cx="395640" cy="3808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353C46AB-94B0-1D69-A0A5-3FBCBE5EBB27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133035" y="2300274"/>
                  <a:ext cx="413280" cy="39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C99D201E-405D-6373-CADF-A74D31BBECCA}"/>
                    </a:ext>
                  </a:extLst>
                </p14:cNvPr>
                <p14:cNvContentPartPr/>
                <p14:nvPr/>
              </p14:nvContentPartPr>
              <p14:xfrm>
                <a:off x="6626595" y="2425194"/>
                <a:ext cx="42480" cy="338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C99D201E-405D-6373-CADF-A74D31BBECCA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617595" y="2416554"/>
                  <a:ext cx="6012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38C02576-961C-DC74-C241-FA6727B1ABFB}"/>
                    </a:ext>
                  </a:extLst>
                </p14:cNvPr>
                <p14:cNvContentPartPr/>
                <p14:nvPr/>
              </p14:nvContentPartPr>
              <p14:xfrm>
                <a:off x="5479275" y="2009754"/>
                <a:ext cx="1263960" cy="8726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38C02576-961C-DC74-C241-FA6727B1ABFB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470635" y="2000754"/>
                  <a:ext cx="1281600" cy="89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6A4C27E3-4474-AA2C-EAFD-03E102DF5EDC}"/>
                    </a:ext>
                  </a:extLst>
                </p14:cNvPr>
                <p14:cNvContentPartPr/>
                <p14:nvPr/>
              </p14:nvContentPartPr>
              <p14:xfrm>
                <a:off x="5821995" y="2488554"/>
                <a:ext cx="972360" cy="7254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6A4C27E3-4474-AA2C-EAFD-03E102DF5EDC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5813355" y="2479554"/>
                  <a:ext cx="990000" cy="743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86D9B5E-B3EC-E30C-ADCF-A3959C622D49}"/>
              </a:ext>
            </a:extLst>
          </p:cNvPr>
          <p:cNvGrpSpPr/>
          <p:nvPr/>
        </p:nvGrpSpPr>
        <p:grpSpPr>
          <a:xfrm>
            <a:off x="9084315" y="3819114"/>
            <a:ext cx="914760" cy="34920"/>
            <a:chOff x="9084315" y="3819114"/>
            <a:chExt cx="914760" cy="34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30C98C2F-0540-199B-B373-88CABCE2C2F7}"/>
                    </a:ext>
                  </a:extLst>
                </p14:cNvPr>
                <p14:cNvContentPartPr/>
                <p14:nvPr/>
              </p14:nvContentPartPr>
              <p14:xfrm>
                <a:off x="9084315" y="3827754"/>
                <a:ext cx="406080" cy="262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30C98C2F-0540-199B-B373-88CABCE2C2F7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9075315" y="3819114"/>
                  <a:ext cx="42372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008E4764-4F6C-158A-DA60-04868C3875AF}"/>
                    </a:ext>
                  </a:extLst>
                </p14:cNvPr>
                <p14:cNvContentPartPr/>
                <p14:nvPr/>
              </p14:nvContentPartPr>
              <p14:xfrm>
                <a:off x="9834555" y="3819114"/>
                <a:ext cx="164520" cy="266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008E4764-4F6C-158A-DA60-04868C3875AF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9825915" y="3810474"/>
                  <a:ext cx="182160" cy="44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CFF90A2C-3C97-F36F-11F9-952DF2A4BBAE}"/>
                  </a:ext>
                </a:extLst>
              </p14:cNvPr>
              <p14:cNvContentPartPr/>
              <p14:nvPr/>
            </p14:nvContentPartPr>
            <p14:xfrm>
              <a:off x="7390155" y="5106834"/>
              <a:ext cx="2671200" cy="11988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CFF90A2C-3C97-F36F-11F9-952DF2A4BBAE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7381155" y="5097834"/>
                <a:ext cx="2688840" cy="13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EE8015CF-77EE-C4BA-46B7-A8915B0D521F}"/>
                  </a:ext>
                </a:extLst>
              </p14:cNvPr>
              <p14:cNvContentPartPr/>
              <p14:nvPr/>
            </p14:nvContentPartPr>
            <p14:xfrm>
              <a:off x="8056515" y="5378274"/>
              <a:ext cx="181080" cy="12168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EE8015CF-77EE-C4BA-46B7-A8915B0D521F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8047875" y="5369274"/>
                <a:ext cx="198720" cy="13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FDDBA064-9839-C472-4A76-E412FA64F679}"/>
                  </a:ext>
                </a:extLst>
              </p14:cNvPr>
              <p14:cNvContentPartPr/>
              <p14:nvPr/>
            </p14:nvContentPartPr>
            <p14:xfrm>
              <a:off x="8107275" y="5694714"/>
              <a:ext cx="115920" cy="867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FDDBA064-9839-C472-4A76-E412FA64F679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8098635" y="5686074"/>
                <a:ext cx="133560" cy="104400"/>
              </a:xfrm>
              <a:prstGeom prst="rect">
                <a:avLst/>
              </a:prstGeom>
            </p:spPr>
          </p:pic>
        </mc:Fallback>
      </mc:AlternateContent>
      <p:grpSp>
        <p:nvGrpSpPr>
          <p:cNvPr id="57" name="Group 56">
            <a:extLst>
              <a:ext uri="{FF2B5EF4-FFF2-40B4-BE49-F238E27FC236}">
                <a16:creationId xmlns:a16="http://schemas.microsoft.com/office/drawing/2014/main" id="{99D5128D-9E06-EEEF-0B63-D3CE67C49512}"/>
              </a:ext>
            </a:extLst>
          </p:cNvPr>
          <p:cNvGrpSpPr/>
          <p:nvPr/>
        </p:nvGrpSpPr>
        <p:grpSpPr>
          <a:xfrm>
            <a:off x="8798475" y="5478354"/>
            <a:ext cx="301320" cy="107280"/>
            <a:chOff x="8798475" y="5478354"/>
            <a:chExt cx="301320" cy="107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74D1A37F-07D2-CD54-AFBF-57DCD2F87FF0}"/>
                    </a:ext>
                  </a:extLst>
                </p14:cNvPr>
                <p14:cNvContentPartPr/>
                <p14:nvPr/>
              </p14:nvContentPartPr>
              <p14:xfrm>
                <a:off x="8798475" y="5479794"/>
                <a:ext cx="18360" cy="849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74D1A37F-07D2-CD54-AFBF-57DCD2F87FF0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8789475" y="5470794"/>
                  <a:ext cx="3600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D85AAE6F-5313-C029-205C-E9348DC9697F}"/>
                    </a:ext>
                  </a:extLst>
                </p14:cNvPr>
                <p14:cNvContentPartPr/>
                <p14:nvPr/>
              </p14:nvContentPartPr>
              <p14:xfrm>
                <a:off x="8852475" y="5490954"/>
                <a:ext cx="15480" cy="712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D85AAE6F-5313-C029-205C-E9348DC9697F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8843835" y="5481954"/>
                  <a:ext cx="3312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FA7C48D2-749B-6D39-84DF-52ECED692FD3}"/>
                    </a:ext>
                  </a:extLst>
                </p14:cNvPr>
                <p14:cNvContentPartPr/>
                <p14:nvPr/>
              </p14:nvContentPartPr>
              <p14:xfrm>
                <a:off x="8911875" y="5478354"/>
                <a:ext cx="187920" cy="1072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FA7C48D2-749B-6D39-84DF-52ECED692FD3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8903235" y="5469354"/>
                  <a:ext cx="205560" cy="124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AED3BD99-3C3A-5793-AD1A-BE8E8C9907E5}"/>
                  </a:ext>
                </a:extLst>
              </p14:cNvPr>
              <p14:cNvContentPartPr/>
              <p14:nvPr/>
            </p14:nvContentPartPr>
            <p14:xfrm>
              <a:off x="9703875" y="5199714"/>
              <a:ext cx="302760" cy="2343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AED3BD99-3C3A-5793-AD1A-BE8E8C9907E5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9694875" y="5190714"/>
                <a:ext cx="320400" cy="25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11AD1AB2-359D-2E69-DD72-F9007E2D17D7}"/>
                  </a:ext>
                </a:extLst>
              </p14:cNvPr>
              <p14:cNvContentPartPr/>
              <p14:nvPr/>
            </p14:nvContentPartPr>
            <p14:xfrm>
              <a:off x="9755715" y="5574474"/>
              <a:ext cx="312840" cy="1746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11AD1AB2-359D-2E69-DD72-F9007E2D17D7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9747075" y="5565834"/>
                <a:ext cx="330480" cy="19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E520DA34-7C93-4480-ACF8-BE8AECFF83B9}"/>
                  </a:ext>
                </a:extLst>
              </p14:cNvPr>
              <p14:cNvContentPartPr/>
              <p14:nvPr/>
            </p14:nvContentPartPr>
            <p14:xfrm>
              <a:off x="10674795" y="5564034"/>
              <a:ext cx="850320" cy="43560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E520DA34-7C93-4480-ACF8-BE8AECFF83B9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10666155" y="5555394"/>
                <a:ext cx="867960" cy="453240"/>
              </a:xfrm>
              <a:prstGeom prst="rect">
                <a:avLst/>
              </a:prstGeom>
            </p:spPr>
          </p:pic>
        </mc:Fallback>
      </mc:AlternateContent>
      <p:grpSp>
        <p:nvGrpSpPr>
          <p:cNvPr id="280577" name="Group 280576">
            <a:extLst>
              <a:ext uri="{FF2B5EF4-FFF2-40B4-BE49-F238E27FC236}">
                <a16:creationId xmlns:a16="http://schemas.microsoft.com/office/drawing/2014/main" id="{1B47559B-7614-79BB-ADA5-532A01A2BB05}"/>
              </a:ext>
            </a:extLst>
          </p:cNvPr>
          <p:cNvGrpSpPr/>
          <p:nvPr/>
        </p:nvGrpSpPr>
        <p:grpSpPr>
          <a:xfrm>
            <a:off x="10602075" y="6121314"/>
            <a:ext cx="1546200" cy="718920"/>
            <a:chOff x="10602075" y="6121314"/>
            <a:chExt cx="1546200" cy="718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DE421143-66A0-1011-2CBA-CA536418CDCC}"/>
                    </a:ext>
                  </a:extLst>
                </p14:cNvPr>
                <p14:cNvContentPartPr/>
                <p14:nvPr/>
              </p14:nvContentPartPr>
              <p14:xfrm>
                <a:off x="10602075" y="6681834"/>
                <a:ext cx="234000" cy="1584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DE421143-66A0-1011-2CBA-CA536418CDCC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0593435" y="6672834"/>
                  <a:ext cx="25164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D9F4264D-4D09-14ED-D853-5A9C6C30634C}"/>
                    </a:ext>
                  </a:extLst>
                </p14:cNvPr>
                <p14:cNvContentPartPr/>
                <p14:nvPr/>
              </p14:nvContentPartPr>
              <p14:xfrm>
                <a:off x="10906635" y="6609114"/>
                <a:ext cx="147600" cy="1400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D9F4264D-4D09-14ED-D853-5A9C6C30634C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0897635" y="6600114"/>
                  <a:ext cx="16524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57D660D2-73C8-67C6-40BD-6CD2B5B09D86}"/>
                    </a:ext>
                  </a:extLst>
                </p14:cNvPr>
                <p14:cNvContentPartPr/>
                <p14:nvPr/>
              </p14:nvContentPartPr>
              <p14:xfrm>
                <a:off x="11052075" y="6489954"/>
                <a:ext cx="383760" cy="2282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57D660D2-73C8-67C6-40BD-6CD2B5B09D86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1043435" y="6480954"/>
                  <a:ext cx="40140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ADAEFCAB-6DD4-23D7-7AB7-D436EC39C2DA}"/>
                    </a:ext>
                  </a:extLst>
                </p14:cNvPr>
                <p14:cNvContentPartPr/>
                <p14:nvPr/>
              </p14:nvContentPartPr>
              <p14:xfrm>
                <a:off x="11489115" y="6298074"/>
                <a:ext cx="48240" cy="18684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ADAEFCAB-6DD4-23D7-7AB7-D436EC39C2DA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1480475" y="6289074"/>
                  <a:ext cx="65880" cy="20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6A43EEBF-6225-8D49-E1A9-0DA7BED0E447}"/>
                    </a:ext>
                  </a:extLst>
                </p14:cNvPr>
                <p14:cNvContentPartPr/>
                <p14:nvPr/>
              </p14:nvContentPartPr>
              <p14:xfrm>
                <a:off x="11454915" y="6360714"/>
                <a:ext cx="136800" cy="651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6A43EEBF-6225-8D49-E1A9-0DA7BED0E447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11445915" y="6351714"/>
                  <a:ext cx="15444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280576" name="Ink 280575">
                  <a:extLst>
                    <a:ext uri="{FF2B5EF4-FFF2-40B4-BE49-F238E27FC236}">
                      <a16:creationId xmlns:a16="http://schemas.microsoft.com/office/drawing/2014/main" id="{5D3C7F05-226F-C7F0-D217-71079F49EF4B}"/>
                    </a:ext>
                  </a:extLst>
                </p14:cNvPr>
                <p14:cNvContentPartPr/>
                <p14:nvPr/>
              </p14:nvContentPartPr>
              <p14:xfrm>
                <a:off x="11635635" y="6121314"/>
                <a:ext cx="512640" cy="293760"/>
              </p14:xfrm>
            </p:contentPart>
          </mc:Choice>
          <mc:Fallback xmlns="">
            <p:pic>
              <p:nvPicPr>
                <p:cNvPr id="280576" name="Ink 280575">
                  <a:extLst>
                    <a:ext uri="{FF2B5EF4-FFF2-40B4-BE49-F238E27FC236}">
                      <a16:creationId xmlns:a16="http://schemas.microsoft.com/office/drawing/2014/main" id="{5D3C7F05-226F-C7F0-D217-71079F49EF4B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11626995" y="6112314"/>
                  <a:ext cx="530280" cy="3114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91585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6" name="Picture 4" descr="figure 4-10a-c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92423" y="629261"/>
            <a:ext cx="4915354" cy="3205905"/>
          </a:xfrm>
          <a:prstGeom prst="rect">
            <a:avLst/>
          </a:prstGeom>
          <a:noFill/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520281" y="0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Arial" panose="020B0604020202020204" pitchFamily="34" charset="0"/>
              </a:rPr>
              <a:t>Alpha Helix</a:t>
            </a:r>
          </a:p>
        </p:txBody>
      </p:sp>
      <p:sp>
        <p:nvSpPr>
          <p:cNvPr id="2" name="Rectangle 1"/>
          <p:cNvSpPr/>
          <p:nvPr/>
        </p:nvSpPr>
        <p:spPr>
          <a:xfrm>
            <a:off x="243681" y="4313237"/>
            <a:ext cx="5562600" cy="2464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Spiral conformation (</a:t>
            </a:r>
            <a:r>
              <a:rPr lang="en-US" i="1" dirty="0">
                <a:latin typeface="Arial" panose="020B0604020202020204" pitchFamily="34" charset="0"/>
              </a:rPr>
              <a:t>helix</a:t>
            </a:r>
            <a:r>
              <a:rPr lang="en-US" dirty="0">
                <a:latin typeface="Arial" panose="020B0604020202020204" pitchFamily="34" charset="0"/>
              </a:rPr>
              <a:t>) in which every backbone N-H group donates a hydrogen bond to the backbone C=O group of the amino acid four residues earlier:</a:t>
            </a:r>
          </a:p>
          <a:p>
            <a:endParaRPr lang="en-US" dirty="0">
              <a:latin typeface="Arial" panose="020B0604020202020204" pitchFamily="34" charset="0"/>
            </a:endParaRPr>
          </a:p>
          <a:p>
            <a:r>
              <a:rPr lang="en-US" i="1" dirty="0">
                <a:latin typeface="Arial" panose="020B0604020202020204" pitchFamily="34" charset="0"/>
              </a:rPr>
              <a:t>Intra-strand H-bonds, parallel to helix axis.</a:t>
            </a:r>
          </a:p>
          <a:p>
            <a:endParaRPr lang="en-US" i="1" dirty="0">
              <a:latin typeface="Arial" panose="020B0604020202020204" pitchFamily="34" charset="0"/>
            </a:endParaRPr>
          </a:p>
          <a:p>
            <a:r>
              <a:rPr lang="en-US" i="1" dirty="0">
                <a:latin typeface="Arial" panose="020B0604020202020204" pitchFamily="34" charset="0"/>
              </a:rPr>
              <a:t>Side-chains project outwards.</a:t>
            </a:r>
          </a:p>
        </p:txBody>
      </p:sp>
      <p:pic>
        <p:nvPicPr>
          <p:cNvPr id="8" name="ezgif.com-gif-to-mp4">
            <a:hlinkClick r:id="" action="ppaction://media"/>
            <a:extLst>
              <a:ext uri="{FF2B5EF4-FFF2-40B4-BE49-F238E27FC236}">
                <a16:creationId xmlns:a16="http://schemas.microsoft.com/office/drawing/2014/main" id="{E59B7A6B-A086-46D3-874A-FAD11A4934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31133" r="31133"/>
          <a:stretch/>
        </p:blipFill>
        <p:spPr>
          <a:xfrm>
            <a:off x="7254081" y="1570037"/>
            <a:ext cx="1975061" cy="4480462"/>
          </a:xfrm>
          <a:prstGeom prst="rect">
            <a:avLst/>
          </a:prstGeom>
        </p:spPr>
      </p:pic>
      <p:pic>
        <p:nvPicPr>
          <p:cNvPr id="4" name="helix_side">
            <a:hlinkClick r:id="" action="ppaction://media"/>
            <a:extLst>
              <a:ext uri="{FF2B5EF4-FFF2-40B4-BE49-F238E27FC236}">
                <a16:creationId xmlns:a16="http://schemas.microsoft.com/office/drawing/2014/main" id="{0745A1C4-121E-4F8F-A306-75122D51B16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88541" y="1951037"/>
            <a:ext cx="2205181" cy="3658364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A71D9C4-A73F-5E76-2628-F91E5094B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029BB-D086-4250-B776-FACF285803BD}" type="datetime1">
              <a:rPr lang="en-US" smtClean="0"/>
              <a:t>1/24/2025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4E18584-3969-BC4E-3F2D-3B32B0251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2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B4FD013-A651-769E-E485-CAF12C1C6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15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DE6CD07-5F8D-0B57-8F32-21C331C54AC1}"/>
                  </a:ext>
                </a:extLst>
              </p14:cNvPr>
              <p14:cNvContentPartPr/>
              <p14:nvPr/>
            </p14:nvContentPartPr>
            <p14:xfrm>
              <a:off x="5820195" y="686394"/>
              <a:ext cx="1293840" cy="468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DE6CD07-5F8D-0B57-8F32-21C331C54AC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811195" y="677754"/>
                <a:ext cx="1311480" cy="64440"/>
              </a:xfrm>
              <a:prstGeom prst="rect">
                <a:avLst/>
              </a:prstGeom>
            </p:spPr>
          </p:pic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2A64684C-BE4D-2FDF-E488-B14B732BB2D9}"/>
              </a:ext>
            </a:extLst>
          </p:cNvPr>
          <p:cNvGrpSpPr/>
          <p:nvPr/>
        </p:nvGrpSpPr>
        <p:grpSpPr>
          <a:xfrm>
            <a:off x="3848115" y="923994"/>
            <a:ext cx="1380240" cy="2485440"/>
            <a:chOff x="3848115" y="923994"/>
            <a:chExt cx="1380240" cy="2485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8AA4E937-5EE8-E38D-2F98-A0A7A527FE48}"/>
                    </a:ext>
                  </a:extLst>
                </p14:cNvPr>
                <p14:cNvContentPartPr/>
                <p14:nvPr/>
              </p14:nvContentPartPr>
              <p14:xfrm>
                <a:off x="3922995" y="2817234"/>
                <a:ext cx="724680" cy="5446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8AA4E937-5EE8-E38D-2F98-A0A7A527FE48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914355" y="2808594"/>
                  <a:ext cx="742320" cy="56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8ECE76EE-38D8-ABE8-3BE5-C8C7F2158073}"/>
                    </a:ext>
                  </a:extLst>
                </p14:cNvPr>
                <p14:cNvContentPartPr/>
                <p14:nvPr/>
              </p14:nvContentPartPr>
              <p14:xfrm>
                <a:off x="3848115" y="923994"/>
                <a:ext cx="683280" cy="21034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8ECE76EE-38D8-ABE8-3BE5-C8C7F215807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839115" y="914994"/>
                  <a:ext cx="700920" cy="212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0B8F0E35-964A-F6BC-97E5-4D0D23660CB0}"/>
                    </a:ext>
                  </a:extLst>
                </p14:cNvPr>
                <p14:cNvContentPartPr/>
                <p14:nvPr/>
              </p14:nvContentPartPr>
              <p14:xfrm>
                <a:off x="4818675" y="2410794"/>
                <a:ext cx="141480" cy="1987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0B8F0E35-964A-F6BC-97E5-4D0D23660CB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810035" y="2402154"/>
                  <a:ext cx="15912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00C70488-A34F-68B7-65FA-4528ADEEA334}"/>
                    </a:ext>
                  </a:extLst>
                </p14:cNvPr>
                <p14:cNvContentPartPr/>
                <p14:nvPr/>
              </p14:nvContentPartPr>
              <p14:xfrm>
                <a:off x="5024595" y="2524194"/>
                <a:ext cx="24840" cy="115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00C70488-A34F-68B7-65FA-4528ADEEA33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015955" y="2515554"/>
                  <a:ext cx="4248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75C63B2F-0CBD-FAF9-59F6-F8774C7AD511}"/>
                    </a:ext>
                  </a:extLst>
                </p14:cNvPr>
                <p14:cNvContentPartPr/>
                <p14:nvPr/>
              </p14:nvContentPartPr>
              <p14:xfrm>
                <a:off x="5091915" y="2307834"/>
                <a:ext cx="136440" cy="2282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75C63B2F-0CBD-FAF9-59F6-F8774C7AD511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082915" y="2299194"/>
                  <a:ext cx="15408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052E6D41-1AA0-CB04-AB4E-B6420745E71A}"/>
                    </a:ext>
                  </a:extLst>
                </p14:cNvPr>
                <p14:cNvContentPartPr/>
                <p14:nvPr/>
              </p14:nvContentPartPr>
              <p14:xfrm>
                <a:off x="4389195" y="3279834"/>
                <a:ext cx="111600" cy="1296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052E6D41-1AA0-CB04-AB4E-B6420745E71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380555" y="3270834"/>
                  <a:ext cx="12924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D625E7D3-B905-4829-9962-C8ACE64A0171}"/>
                    </a:ext>
                  </a:extLst>
                </p14:cNvPr>
                <p14:cNvContentPartPr/>
                <p14:nvPr/>
              </p14:nvContentPartPr>
              <p14:xfrm>
                <a:off x="4162035" y="2902914"/>
                <a:ext cx="406800" cy="3362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D625E7D3-B905-4829-9962-C8ACE64A0171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153395" y="2894274"/>
                  <a:ext cx="424440" cy="35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1F48F84C-0600-D076-B844-5E49FA5DEF8F}"/>
                    </a:ext>
                  </a:extLst>
                </p14:cNvPr>
                <p14:cNvContentPartPr/>
                <p14:nvPr/>
              </p14:nvContentPartPr>
              <p14:xfrm>
                <a:off x="4399275" y="2240154"/>
                <a:ext cx="133560" cy="1148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1F48F84C-0600-D076-B844-5E49FA5DEF8F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390635" y="2231514"/>
                  <a:ext cx="15120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DF19D6BC-6C47-550E-CB72-A78866BA553A}"/>
                    </a:ext>
                  </a:extLst>
                </p14:cNvPr>
                <p14:cNvContentPartPr/>
                <p14:nvPr/>
              </p14:nvContentPartPr>
              <p14:xfrm>
                <a:off x="4412595" y="2247714"/>
                <a:ext cx="161280" cy="9943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DF19D6BC-6C47-550E-CB72-A78866BA553A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403595" y="2238714"/>
                  <a:ext cx="178920" cy="101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3BE912DA-DD2E-F24D-9880-2A9AB6CC551D}"/>
                    </a:ext>
                  </a:extLst>
                </p14:cNvPr>
                <p14:cNvContentPartPr/>
                <p14:nvPr/>
              </p14:nvContentPartPr>
              <p14:xfrm>
                <a:off x="3860355" y="2308194"/>
                <a:ext cx="730440" cy="10468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3BE912DA-DD2E-F24D-9880-2A9AB6CC551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851715" y="2299194"/>
                  <a:ext cx="748080" cy="1064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84EACA70-26E5-7367-0E5F-9DD8213586CF}"/>
                  </a:ext>
                </a:extLst>
              </p14:cNvPr>
              <p14:cNvContentPartPr/>
              <p14:nvPr/>
            </p14:nvContentPartPr>
            <p14:xfrm>
              <a:off x="1804035" y="2058714"/>
              <a:ext cx="424800" cy="8182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84EACA70-26E5-7367-0E5F-9DD8213586CF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795035" y="2050074"/>
                <a:ext cx="442440" cy="835920"/>
              </a:xfrm>
              <a:prstGeom prst="rect">
                <a:avLst/>
              </a:prstGeom>
            </p:spPr>
          </p:pic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D1C4271D-1ABF-A8E3-AFC5-AE6A9C3310A2}"/>
              </a:ext>
            </a:extLst>
          </p:cNvPr>
          <p:cNvGrpSpPr/>
          <p:nvPr/>
        </p:nvGrpSpPr>
        <p:grpSpPr>
          <a:xfrm>
            <a:off x="688035" y="2988594"/>
            <a:ext cx="189000" cy="474120"/>
            <a:chOff x="688035" y="2988594"/>
            <a:chExt cx="189000" cy="474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551E5C06-A536-0C06-6349-5A8A82F38842}"/>
                    </a:ext>
                  </a:extLst>
                </p14:cNvPr>
                <p14:cNvContentPartPr/>
                <p14:nvPr/>
              </p14:nvContentPartPr>
              <p14:xfrm>
                <a:off x="688035" y="3289194"/>
                <a:ext cx="149040" cy="1735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551E5C06-A536-0C06-6349-5A8A82F38842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79035" y="3280554"/>
                  <a:ext cx="16668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3F341798-07E8-B58F-95F0-CC69F8DEFE9A}"/>
                    </a:ext>
                  </a:extLst>
                </p14:cNvPr>
                <p14:cNvContentPartPr/>
                <p14:nvPr/>
              </p14:nvContentPartPr>
              <p14:xfrm>
                <a:off x="761115" y="3216474"/>
                <a:ext cx="44640" cy="1591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3F341798-07E8-B58F-95F0-CC69F8DEFE9A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52475" y="3207834"/>
                  <a:ext cx="6228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09A64628-A4C7-8478-9300-17AE58B6DE45}"/>
                    </a:ext>
                  </a:extLst>
                </p14:cNvPr>
                <p14:cNvContentPartPr/>
                <p14:nvPr/>
              </p14:nvContentPartPr>
              <p14:xfrm>
                <a:off x="728715" y="3037914"/>
                <a:ext cx="18360" cy="1810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09A64628-A4C7-8478-9300-17AE58B6DE45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19715" y="3028914"/>
                  <a:ext cx="3600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A523E60F-D8E0-4453-CF88-425BB6969B16}"/>
                    </a:ext>
                  </a:extLst>
                </p14:cNvPr>
                <p14:cNvContentPartPr/>
                <p14:nvPr/>
              </p14:nvContentPartPr>
              <p14:xfrm>
                <a:off x="758235" y="3074634"/>
                <a:ext cx="118800" cy="698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A523E60F-D8E0-4453-CF88-425BB6969B16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49595" y="3065994"/>
                  <a:ext cx="13644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F2CD9DD7-A66C-6CF3-7ABE-DB3F6F24422B}"/>
                    </a:ext>
                  </a:extLst>
                </p14:cNvPr>
                <p14:cNvContentPartPr/>
                <p14:nvPr/>
              </p14:nvContentPartPr>
              <p14:xfrm>
                <a:off x="829875" y="2988594"/>
                <a:ext cx="36720" cy="1933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F2CD9DD7-A66C-6CF3-7ABE-DB3F6F24422B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21235" y="2979954"/>
                  <a:ext cx="54360" cy="210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9420124-A0FF-3EBE-76E7-E5490229E91F}"/>
              </a:ext>
            </a:extLst>
          </p:cNvPr>
          <p:cNvGrpSpPr/>
          <p:nvPr/>
        </p:nvGrpSpPr>
        <p:grpSpPr>
          <a:xfrm>
            <a:off x="715755" y="2575314"/>
            <a:ext cx="110520" cy="275400"/>
            <a:chOff x="715755" y="2575314"/>
            <a:chExt cx="110520" cy="27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EF26435A-C5DF-87B2-DD4A-6BAEB51B5BF9}"/>
                    </a:ext>
                  </a:extLst>
                </p14:cNvPr>
                <p14:cNvContentPartPr/>
                <p14:nvPr/>
              </p14:nvContentPartPr>
              <p14:xfrm>
                <a:off x="717555" y="2840634"/>
                <a:ext cx="52560" cy="100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EF26435A-C5DF-87B2-DD4A-6BAEB51B5BF9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08915" y="2831634"/>
                  <a:ext cx="7020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4F5BE973-9056-4FE0-6795-74DDAC5FF8B0}"/>
                    </a:ext>
                  </a:extLst>
                </p14:cNvPr>
                <p14:cNvContentPartPr/>
                <p14:nvPr/>
              </p14:nvContentPartPr>
              <p14:xfrm>
                <a:off x="715755" y="2575314"/>
                <a:ext cx="110520" cy="2214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4F5BE973-9056-4FE0-6795-74DDAC5FF8B0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06755" y="2566314"/>
                  <a:ext cx="128160" cy="239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3735FCF-C02A-FA73-4C9D-7F4780872337}"/>
              </a:ext>
            </a:extLst>
          </p:cNvPr>
          <p:cNvGrpSpPr/>
          <p:nvPr/>
        </p:nvGrpSpPr>
        <p:grpSpPr>
          <a:xfrm>
            <a:off x="723315" y="1878354"/>
            <a:ext cx="136440" cy="511920"/>
            <a:chOff x="723315" y="1878354"/>
            <a:chExt cx="136440" cy="511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D5DA9D09-5087-EDBB-6E39-A645562F245B}"/>
                    </a:ext>
                  </a:extLst>
                </p14:cNvPr>
                <p14:cNvContentPartPr/>
                <p14:nvPr/>
              </p14:nvContentPartPr>
              <p14:xfrm>
                <a:off x="723315" y="1878354"/>
                <a:ext cx="88200" cy="1285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D5DA9D09-5087-EDBB-6E39-A645562F245B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14675" y="1869354"/>
                  <a:ext cx="10584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11AA60EF-01A2-FE41-D526-BD66B293E16D}"/>
                    </a:ext>
                  </a:extLst>
                </p14:cNvPr>
                <p14:cNvContentPartPr/>
                <p14:nvPr/>
              </p14:nvContentPartPr>
              <p14:xfrm>
                <a:off x="759675" y="2085354"/>
                <a:ext cx="6120" cy="1098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11AA60EF-01A2-FE41-D526-BD66B293E16D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50675" y="2076714"/>
                  <a:ext cx="2376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27405E28-3063-CABB-BA94-8EB462DE48EA}"/>
                    </a:ext>
                  </a:extLst>
                </p14:cNvPr>
                <p14:cNvContentPartPr/>
                <p14:nvPr/>
              </p14:nvContentPartPr>
              <p14:xfrm>
                <a:off x="799635" y="2092914"/>
                <a:ext cx="4320" cy="630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27405E28-3063-CABB-BA94-8EB462DE48EA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90635" y="2083914"/>
                  <a:ext cx="21960" cy="8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196B365C-92E2-3AC3-558A-4EFC445FA0DC}"/>
                    </a:ext>
                  </a:extLst>
                </p14:cNvPr>
                <p14:cNvContentPartPr/>
                <p14:nvPr/>
              </p14:nvContentPartPr>
              <p14:xfrm>
                <a:off x="766875" y="2286594"/>
                <a:ext cx="92880" cy="1036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196B365C-92E2-3AC3-558A-4EFC445FA0DC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57875" y="2277954"/>
                  <a:ext cx="110520" cy="121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37B0D4F-073B-EB97-CC6B-964F68AA3D83}"/>
              </a:ext>
            </a:extLst>
          </p:cNvPr>
          <p:cNvGrpSpPr/>
          <p:nvPr/>
        </p:nvGrpSpPr>
        <p:grpSpPr>
          <a:xfrm>
            <a:off x="7660515" y="624114"/>
            <a:ext cx="1181880" cy="682920"/>
            <a:chOff x="7660515" y="624114"/>
            <a:chExt cx="1181880" cy="682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A910A16B-6735-5C7B-A353-B283BD9E10C8}"/>
                    </a:ext>
                  </a:extLst>
                </p14:cNvPr>
                <p14:cNvContentPartPr/>
                <p14:nvPr/>
              </p14:nvContentPartPr>
              <p14:xfrm>
                <a:off x="7660515" y="1042434"/>
                <a:ext cx="65880" cy="2646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A910A16B-6735-5C7B-A353-B283BD9E10C8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7651515" y="1033794"/>
                  <a:ext cx="83520" cy="28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8DA2C619-AEC5-717D-84C3-1D4C8354EB57}"/>
                    </a:ext>
                  </a:extLst>
                </p14:cNvPr>
                <p14:cNvContentPartPr/>
                <p14:nvPr/>
              </p14:nvContentPartPr>
              <p14:xfrm>
                <a:off x="7684275" y="1105434"/>
                <a:ext cx="141480" cy="1011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8DA2C619-AEC5-717D-84C3-1D4C8354EB57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675635" y="1096794"/>
                  <a:ext cx="15912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6A69B94A-4509-9232-8CC6-63D8BAFAD256}"/>
                    </a:ext>
                  </a:extLst>
                </p14:cNvPr>
                <p14:cNvContentPartPr/>
                <p14:nvPr/>
              </p14:nvContentPartPr>
              <p14:xfrm>
                <a:off x="7798395" y="927954"/>
                <a:ext cx="86400" cy="2476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6A69B94A-4509-9232-8CC6-63D8BAFAD256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7789395" y="918954"/>
                  <a:ext cx="104040" cy="26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8FD72527-EC82-7B28-92BD-128872227F42}"/>
                    </a:ext>
                  </a:extLst>
                </p14:cNvPr>
                <p14:cNvContentPartPr/>
                <p14:nvPr/>
              </p14:nvContentPartPr>
              <p14:xfrm>
                <a:off x="8003955" y="1060074"/>
                <a:ext cx="13680" cy="108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8FD72527-EC82-7B28-92BD-128872227F42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7994955" y="1051074"/>
                  <a:ext cx="31320" cy="2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2DFF407A-D14A-AF2A-C699-6EEED91CBC19}"/>
                    </a:ext>
                  </a:extLst>
                </p14:cNvPr>
                <p14:cNvContentPartPr/>
                <p14:nvPr/>
              </p14:nvContentPartPr>
              <p14:xfrm>
                <a:off x="8039595" y="825714"/>
                <a:ext cx="168840" cy="2545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2DFF407A-D14A-AF2A-C699-6EEED91CBC19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8030595" y="816714"/>
                  <a:ext cx="18648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95D4BE55-AFA0-618E-8777-05767C2DDCF8}"/>
                    </a:ext>
                  </a:extLst>
                </p14:cNvPr>
                <p14:cNvContentPartPr/>
                <p14:nvPr/>
              </p14:nvContentPartPr>
              <p14:xfrm>
                <a:off x="8275035" y="791514"/>
                <a:ext cx="234000" cy="1742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95D4BE55-AFA0-618E-8777-05767C2DDCF8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8266035" y="782514"/>
                  <a:ext cx="25164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717B353C-3637-BD46-9E3C-F54B947DF139}"/>
                    </a:ext>
                  </a:extLst>
                </p14:cNvPr>
                <p14:cNvContentPartPr/>
                <p14:nvPr/>
              </p14:nvContentPartPr>
              <p14:xfrm>
                <a:off x="8530275" y="624114"/>
                <a:ext cx="193320" cy="2174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717B353C-3637-BD46-9E3C-F54B947DF139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8521635" y="615474"/>
                  <a:ext cx="210960" cy="2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A6A5230A-5785-6C23-4574-77861087F2E1}"/>
                    </a:ext>
                  </a:extLst>
                </p14:cNvPr>
                <p14:cNvContentPartPr/>
                <p14:nvPr/>
              </p14:nvContentPartPr>
              <p14:xfrm>
                <a:off x="8832675" y="668394"/>
                <a:ext cx="9720" cy="255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A6A5230A-5785-6C23-4574-77861087F2E1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8824035" y="659754"/>
                  <a:ext cx="27360" cy="43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1BE69FC-E9B7-09D1-2040-EF42E41459A9}"/>
              </a:ext>
            </a:extLst>
          </p:cNvPr>
          <p:cNvGrpSpPr/>
          <p:nvPr/>
        </p:nvGrpSpPr>
        <p:grpSpPr>
          <a:xfrm>
            <a:off x="9985755" y="664434"/>
            <a:ext cx="804240" cy="478800"/>
            <a:chOff x="9985755" y="664434"/>
            <a:chExt cx="804240" cy="47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5B677161-2000-857C-72B2-3211B2B50524}"/>
                    </a:ext>
                  </a:extLst>
                </p14:cNvPr>
                <p14:cNvContentPartPr/>
                <p14:nvPr/>
              </p14:nvContentPartPr>
              <p14:xfrm>
                <a:off x="9985755" y="887634"/>
                <a:ext cx="110160" cy="2556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5B677161-2000-857C-72B2-3211B2B50524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9976755" y="878994"/>
                  <a:ext cx="127800" cy="27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8D92D324-7FF3-CC80-3931-8DC8D66BC9C8}"/>
                    </a:ext>
                  </a:extLst>
                </p14:cNvPr>
                <p14:cNvContentPartPr/>
                <p14:nvPr/>
              </p14:nvContentPartPr>
              <p14:xfrm>
                <a:off x="10224075" y="893034"/>
                <a:ext cx="73440" cy="1839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8D92D324-7FF3-CC80-3931-8DC8D66BC9C8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0215075" y="884034"/>
                  <a:ext cx="9108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79131A01-3ADE-8498-E97D-1B7C1E1CB9C6}"/>
                    </a:ext>
                  </a:extLst>
                </p14:cNvPr>
                <p14:cNvContentPartPr/>
                <p14:nvPr/>
              </p14:nvContentPartPr>
              <p14:xfrm>
                <a:off x="10378515" y="825714"/>
                <a:ext cx="48240" cy="1544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79131A01-3ADE-8498-E97D-1B7C1E1CB9C6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10369515" y="816714"/>
                  <a:ext cx="6588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89E1E43F-DCAE-92A5-FABD-0189BD888096}"/>
                    </a:ext>
                  </a:extLst>
                </p14:cNvPr>
                <p14:cNvContentPartPr/>
                <p14:nvPr/>
              </p14:nvContentPartPr>
              <p14:xfrm>
                <a:off x="10325595" y="855954"/>
                <a:ext cx="35280" cy="100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89E1E43F-DCAE-92A5-FABD-0189BD888096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0316955" y="847314"/>
                  <a:ext cx="5292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0511A685-D4C2-DBDF-90BA-9BFE61D8253C}"/>
                    </a:ext>
                  </a:extLst>
                </p14:cNvPr>
                <p14:cNvContentPartPr/>
                <p14:nvPr/>
              </p14:nvContentPartPr>
              <p14:xfrm>
                <a:off x="10364115" y="795474"/>
                <a:ext cx="156240" cy="1810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0511A685-D4C2-DBDF-90BA-9BFE61D8253C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0355115" y="786834"/>
                  <a:ext cx="17388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DEE801FA-B4AE-EEB2-D22A-3FB1693045A3}"/>
                    </a:ext>
                  </a:extLst>
                </p14:cNvPr>
                <p14:cNvContentPartPr/>
                <p14:nvPr/>
              </p14:nvContentPartPr>
              <p14:xfrm>
                <a:off x="10614675" y="722034"/>
                <a:ext cx="18720" cy="1612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DEE801FA-B4AE-EEB2-D22A-3FB1693045A3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0606035" y="713034"/>
                  <a:ext cx="3636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44B4AE13-C57C-71E9-1728-B3333AAB6CD1}"/>
                    </a:ext>
                  </a:extLst>
                </p14:cNvPr>
                <p14:cNvContentPartPr/>
                <p14:nvPr/>
              </p14:nvContentPartPr>
              <p14:xfrm>
                <a:off x="10597035" y="664434"/>
                <a:ext cx="127800" cy="1515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44B4AE13-C57C-71E9-1728-B3333AAB6CD1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0588035" y="655794"/>
                  <a:ext cx="14544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A7EB8BFD-8F4A-8BD6-9DFB-CD9E3BD3832D}"/>
                    </a:ext>
                  </a:extLst>
                </p14:cNvPr>
                <p14:cNvContentPartPr/>
                <p14:nvPr/>
              </p14:nvContentPartPr>
              <p14:xfrm>
                <a:off x="10665435" y="828954"/>
                <a:ext cx="124560" cy="874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A7EB8BFD-8F4A-8BD6-9DFB-CD9E3BD3832D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0656795" y="819954"/>
                  <a:ext cx="142200" cy="105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CD247FB-F487-CC05-8020-6A01C8C36FE8}"/>
              </a:ext>
            </a:extLst>
          </p:cNvPr>
          <p:cNvGrpSpPr/>
          <p:nvPr/>
        </p:nvGrpSpPr>
        <p:grpSpPr>
          <a:xfrm>
            <a:off x="11028675" y="329634"/>
            <a:ext cx="904320" cy="433800"/>
            <a:chOff x="11028675" y="329634"/>
            <a:chExt cx="904320" cy="433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7CFC0FDC-0E47-67FC-862A-68281586B4FF}"/>
                    </a:ext>
                  </a:extLst>
                </p14:cNvPr>
                <p14:cNvContentPartPr/>
                <p14:nvPr/>
              </p14:nvContentPartPr>
              <p14:xfrm>
                <a:off x="11028675" y="430434"/>
                <a:ext cx="407520" cy="3330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7CFC0FDC-0E47-67FC-862A-68281586B4FF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1019675" y="421794"/>
                  <a:ext cx="425160" cy="35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7AAA8201-E746-85AE-D71B-785CCBF502CF}"/>
                    </a:ext>
                  </a:extLst>
                </p14:cNvPr>
                <p14:cNvContentPartPr/>
                <p14:nvPr/>
              </p14:nvContentPartPr>
              <p14:xfrm>
                <a:off x="11412435" y="355914"/>
                <a:ext cx="282240" cy="2462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7AAA8201-E746-85AE-D71B-785CCBF502CF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1403435" y="346914"/>
                  <a:ext cx="299880" cy="26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392D4151-89CB-0B2B-79FB-49797D703EDE}"/>
                    </a:ext>
                  </a:extLst>
                </p14:cNvPr>
                <p14:cNvContentPartPr/>
                <p14:nvPr/>
              </p14:nvContentPartPr>
              <p14:xfrm>
                <a:off x="11712315" y="329634"/>
                <a:ext cx="220680" cy="1530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392D4151-89CB-0B2B-79FB-49797D703EDE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11703315" y="320634"/>
                  <a:ext cx="238320" cy="170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0832" name="Group 120831">
            <a:extLst>
              <a:ext uri="{FF2B5EF4-FFF2-40B4-BE49-F238E27FC236}">
                <a16:creationId xmlns:a16="http://schemas.microsoft.com/office/drawing/2014/main" id="{21AA4B64-2AF3-1D01-9D0D-0E70458B67CA}"/>
              </a:ext>
            </a:extLst>
          </p:cNvPr>
          <p:cNvGrpSpPr/>
          <p:nvPr/>
        </p:nvGrpSpPr>
        <p:grpSpPr>
          <a:xfrm>
            <a:off x="10975035" y="1228914"/>
            <a:ext cx="454320" cy="1263240"/>
            <a:chOff x="10975035" y="1228914"/>
            <a:chExt cx="454320" cy="1263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0AC954A8-80DC-2B36-8409-7AF25982C132}"/>
                    </a:ext>
                  </a:extLst>
                </p14:cNvPr>
                <p14:cNvContentPartPr/>
                <p14:nvPr/>
              </p14:nvContentPartPr>
              <p14:xfrm>
                <a:off x="11032635" y="1228914"/>
                <a:ext cx="396720" cy="124920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0AC954A8-80DC-2B36-8409-7AF25982C132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11023635" y="1219914"/>
                  <a:ext cx="414360" cy="126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98EC62AB-395D-45E4-9506-8D2AC4107123}"/>
                    </a:ext>
                  </a:extLst>
                </p14:cNvPr>
                <p14:cNvContentPartPr/>
                <p14:nvPr/>
              </p14:nvContentPartPr>
              <p14:xfrm>
                <a:off x="10975035" y="2378034"/>
                <a:ext cx="114480" cy="11412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98EC62AB-395D-45E4-9506-8D2AC4107123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10966395" y="2369034"/>
                  <a:ext cx="132120" cy="131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20833" name="Ink 120832">
                <a:extLst>
                  <a:ext uri="{FF2B5EF4-FFF2-40B4-BE49-F238E27FC236}">
                    <a16:creationId xmlns:a16="http://schemas.microsoft.com/office/drawing/2014/main" id="{D4117292-C159-27D7-1FF3-665376E06102}"/>
                  </a:ext>
                </a:extLst>
              </p14:cNvPr>
              <p14:cNvContentPartPr/>
              <p14:nvPr/>
            </p14:nvContentPartPr>
            <p14:xfrm>
              <a:off x="171075" y="5760594"/>
              <a:ext cx="215640" cy="225000"/>
            </p14:xfrm>
          </p:contentPart>
        </mc:Choice>
        <mc:Fallback xmlns="">
          <p:pic>
            <p:nvPicPr>
              <p:cNvPr id="120833" name="Ink 120832">
                <a:extLst>
                  <a:ext uri="{FF2B5EF4-FFF2-40B4-BE49-F238E27FC236}">
                    <a16:creationId xmlns:a16="http://schemas.microsoft.com/office/drawing/2014/main" id="{D4117292-C159-27D7-1FF3-665376E06102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162435" y="5751954"/>
                <a:ext cx="23328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20834" name="Ink 120833">
                <a:extLst>
                  <a:ext uri="{FF2B5EF4-FFF2-40B4-BE49-F238E27FC236}">
                    <a16:creationId xmlns:a16="http://schemas.microsoft.com/office/drawing/2014/main" id="{ED6B2D6D-250F-BE86-4E47-5072B45BB515}"/>
                  </a:ext>
                </a:extLst>
              </p14:cNvPr>
              <p14:cNvContentPartPr/>
              <p14:nvPr/>
            </p14:nvContentPartPr>
            <p14:xfrm>
              <a:off x="199155" y="6332274"/>
              <a:ext cx="205920" cy="354960"/>
            </p14:xfrm>
          </p:contentPart>
        </mc:Choice>
        <mc:Fallback xmlns="">
          <p:pic>
            <p:nvPicPr>
              <p:cNvPr id="120834" name="Ink 120833">
                <a:extLst>
                  <a:ext uri="{FF2B5EF4-FFF2-40B4-BE49-F238E27FC236}">
                    <a16:creationId xmlns:a16="http://schemas.microsoft.com/office/drawing/2014/main" id="{ED6B2D6D-250F-BE86-4E47-5072B45BB515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190155" y="6323634"/>
                <a:ext cx="223560" cy="37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9094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60" name="Picture 4" descr="figure 4-10d-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15281" y="602996"/>
            <a:ext cx="4191000" cy="3274537"/>
          </a:xfrm>
          <a:prstGeom prst="rect">
            <a:avLst/>
          </a:prstGeom>
          <a:noFill/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245024" y="174371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Arial" panose="020B0604020202020204" pitchFamily="34" charset="0"/>
              </a:rPr>
              <a:t>Beta Sheet</a:t>
            </a:r>
          </a:p>
        </p:txBody>
      </p:sp>
      <p:sp>
        <p:nvSpPr>
          <p:cNvPr id="2" name="Rectangle 1"/>
          <p:cNvSpPr/>
          <p:nvPr/>
        </p:nvSpPr>
        <p:spPr>
          <a:xfrm>
            <a:off x="649208" y="3972174"/>
            <a:ext cx="5562600" cy="2761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Beta-Strands connected laterally by backbone hydrogen bonds that are perpendicular to the strand, forming a generally twisted, pleated sheet.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Sheets can have two or more strands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Side-chains: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project up and down along a strand.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project in the same direction going from strand to strand across the sheet.</a:t>
            </a:r>
          </a:p>
        </p:txBody>
      </p:sp>
      <p:pic>
        <p:nvPicPr>
          <p:cNvPr id="8" name="ezgif.com-gif-to-mp4(2)">
            <a:hlinkClick r:id="" action="ppaction://media"/>
            <a:extLst>
              <a:ext uri="{FF2B5EF4-FFF2-40B4-BE49-F238E27FC236}">
                <a16:creationId xmlns:a16="http://schemas.microsoft.com/office/drawing/2014/main" id="{B31A68E2-FC7E-4254-B74A-D60DE95C67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23775" t="11241" r="18681" b="6714"/>
          <a:stretch/>
        </p:blipFill>
        <p:spPr>
          <a:xfrm>
            <a:off x="8078821" y="274637"/>
            <a:ext cx="2312920" cy="2928404"/>
          </a:xfrm>
          <a:prstGeom prst="rect">
            <a:avLst/>
          </a:prstGeom>
        </p:spPr>
      </p:pic>
      <p:pic>
        <p:nvPicPr>
          <p:cNvPr id="3" name="sheet_sidechain">
            <a:hlinkClick r:id="" action="ppaction://media"/>
            <a:extLst>
              <a:ext uri="{FF2B5EF4-FFF2-40B4-BE49-F238E27FC236}">
                <a16:creationId xmlns:a16="http://schemas.microsoft.com/office/drawing/2014/main" id="{20AF4BEF-9347-4366-B3E6-0E40F15B301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8092" t="-1" r="5808" b="401"/>
          <a:stretch/>
        </p:blipFill>
        <p:spPr>
          <a:xfrm>
            <a:off x="7863681" y="3930664"/>
            <a:ext cx="2743200" cy="2834640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03DDE9A-C8C0-2AA7-408C-438BD7539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86826-941F-4F5B-BC27-EC64ABE143F6}" type="datetime1">
              <a:rPr lang="en-US" smtClean="0"/>
              <a:t>1/24/2025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432B328-EBE4-5F05-09D9-4100A53CE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2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A5F7691-B214-EE1D-3C14-31ACBC119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16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B232C58-B4E2-119C-0428-21902E340DA5}"/>
              </a:ext>
            </a:extLst>
          </p:cNvPr>
          <p:cNvGrpSpPr/>
          <p:nvPr/>
        </p:nvGrpSpPr>
        <p:grpSpPr>
          <a:xfrm>
            <a:off x="10869195" y="157914"/>
            <a:ext cx="1337760" cy="520200"/>
            <a:chOff x="10869195" y="157914"/>
            <a:chExt cx="1337760" cy="520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406BD869-9A4B-FE18-0404-2150017E3EB5}"/>
                    </a:ext>
                  </a:extLst>
                </p14:cNvPr>
                <p14:cNvContentPartPr/>
                <p14:nvPr/>
              </p14:nvContentPartPr>
              <p14:xfrm>
                <a:off x="10869195" y="427554"/>
                <a:ext cx="201600" cy="2505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406BD869-9A4B-FE18-0404-2150017E3EB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0860555" y="418554"/>
                  <a:ext cx="219240" cy="26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FB3F0364-EA3D-FDD1-E64D-F412A1BA86A8}"/>
                    </a:ext>
                  </a:extLst>
                </p14:cNvPr>
                <p14:cNvContentPartPr/>
                <p14:nvPr/>
              </p14:nvContentPartPr>
              <p14:xfrm>
                <a:off x="11209395" y="457434"/>
                <a:ext cx="104760" cy="1789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FB3F0364-EA3D-FDD1-E64D-F412A1BA86A8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1200395" y="448794"/>
                  <a:ext cx="12240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FF1C6DCF-0335-B740-CDD8-8BC685E44856}"/>
                    </a:ext>
                  </a:extLst>
                </p14:cNvPr>
                <p14:cNvContentPartPr/>
                <p14:nvPr/>
              </p14:nvContentPartPr>
              <p14:xfrm>
                <a:off x="11348355" y="372834"/>
                <a:ext cx="57960" cy="1674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FF1C6DCF-0335-B740-CDD8-8BC685E44856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1339715" y="364194"/>
                  <a:ext cx="7560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263EAF72-296A-05D7-A0F5-B689D04994E2}"/>
                    </a:ext>
                  </a:extLst>
                </p14:cNvPr>
                <p14:cNvContentPartPr/>
                <p14:nvPr/>
              </p14:nvContentPartPr>
              <p14:xfrm>
                <a:off x="11328195" y="393354"/>
                <a:ext cx="263160" cy="1191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263EAF72-296A-05D7-A0F5-B689D04994E2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1319195" y="384714"/>
                  <a:ext cx="28080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30076EFB-E459-326A-0AB8-BF5AF28D2086}"/>
                    </a:ext>
                  </a:extLst>
                </p14:cNvPr>
                <p14:cNvContentPartPr/>
                <p14:nvPr/>
              </p14:nvContentPartPr>
              <p14:xfrm>
                <a:off x="11616555" y="360234"/>
                <a:ext cx="119160" cy="918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30076EFB-E459-326A-0AB8-BF5AF28D2086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1607915" y="351234"/>
                  <a:ext cx="13680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8B7BB99A-A10A-B969-EE9F-2289618E9FB6}"/>
                    </a:ext>
                  </a:extLst>
                </p14:cNvPr>
                <p14:cNvContentPartPr/>
                <p14:nvPr/>
              </p14:nvContentPartPr>
              <p14:xfrm>
                <a:off x="11771715" y="257274"/>
                <a:ext cx="150120" cy="1540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8B7BB99A-A10A-B969-EE9F-2289618E9FB6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1763075" y="248274"/>
                  <a:ext cx="16776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6430FB78-AE33-4E54-5AF3-B3658C831F14}"/>
                    </a:ext>
                  </a:extLst>
                </p14:cNvPr>
                <p14:cNvContentPartPr/>
                <p14:nvPr/>
              </p14:nvContentPartPr>
              <p14:xfrm>
                <a:off x="11775315" y="157914"/>
                <a:ext cx="381240" cy="2426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6430FB78-AE33-4E54-5AF3-B3658C831F14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1766675" y="149274"/>
                  <a:ext cx="39888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6ABACEBA-B0F3-722D-C5E0-A65C3939DB37}"/>
                    </a:ext>
                  </a:extLst>
                </p14:cNvPr>
                <p14:cNvContentPartPr/>
                <p14:nvPr/>
              </p14:nvContentPartPr>
              <p14:xfrm>
                <a:off x="12196155" y="269154"/>
                <a:ext cx="10800" cy="367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6ABACEBA-B0F3-722D-C5E0-A65C3939DB37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2187155" y="260514"/>
                  <a:ext cx="28440" cy="54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F74DFB3-3351-0269-F077-D62A10D49246}"/>
              </a:ext>
            </a:extLst>
          </p:cNvPr>
          <p:cNvGrpSpPr/>
          <p:nvPr/>
        </p:nvGrpSpPr>
        <p:grpSpPr>
          <a:xfrm>
            <a:off x="11184555" y="3546594"/>
            <a:ext cx="1513440" cy="785160"/>
            <a:chOff x="11184555" y="3546594"/>
            <a:chExt cx="1513440" cy="785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E223957F-37F9-D736-E2F8-E81161AC5A70}"/>
                    </a:ext>
                  </a:extLst>
                </p14:cNvPr>
                <p14:cNvContentPartPr/>
                <p14:nvPr/>
              </p14:nvContentPartPr>
              <p14:xfrm>
                <a:off x="11226675" y="4081914"/>
                <a:ext cx="96480" cy="2498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E223957F-37F9-D736-E2F8-E81161AC5A70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1217675" y="4073274"/>
                  <a:ext cx="11412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09026534-5C80-50C3-C244-B5ABF9DD12E3}"/>
                    </a:ext>
                  </a:extLst>
                </p14:cNvPr>
                <p14:cNvContentPartPr/>
                <p14:nvPr/>
              </p14:nvContentPartPr>
              <p14:xfrm>
                <a:off x="11184555" y="4057434"/>
                <a:ext cx="192960" cy="1951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09026534-5C80-50C3-C244-B5ABF9DD12E3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1175555" y="4048434"/>
                  <a:ext cx="21060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E2B29331-2D60-1154-AC2D-8CE9A125FD50}"/>
                    </a:ext>
                  </a:extLst>
                </p14:cNvPr>
                <p14:cNvContentPartPr/>
                <p14:nvPr/>
              </p14:nvContentPartPr>
              <p14:xfrm>
                <a:off x="11462115" y="4096314"/>
                <a:ext cx="58320" cy="446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E2B29331-2D60-1154-AC2D-8CE9A125FD50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1453115" y="4087674"/>
                  <a:ext cx="7596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2E6CF3F0-8EF5-B248-A6C0-581FE9295CC0}"/>
                    </a:ext>
                  </a:extLst>
                </p14:cNvPr>
                <p14:cNvContentPartPr/>
                <p14:nvPr/>
              </p14:nvContentPartPr>
              <p14:xfrm>
                <a:off x="11695755" y="3902634"/>
                <a:ext cx="101880" cy="2257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2E6CF3F0-8EF5-B248-A6C0-581FE9295CC0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1687115" y="3893634"/>
                  <a:ext cx="119520" cy="24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50A362EC-594D-6618-364E-CF176AD3AB95}"/>
                    </a:ext>
                  </a:extLst>
                </p14:cNvPr>
                <p14:cNvContentPartPr/>
                <p14:nvPr/>
              </p14:nvContentPartPr>
              <p14:xfrm>
                <a:off x="11881875" y="3786714"/>
                <a:ext cx="42480" cy="1854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50A362EC-594D-6618-364E-CF176AD3AB95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1872875" y="3778074"/>
                  <a:ext cx="6012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EB48A6A0-B6FF-90D5-19F6-F7881021EBF8}"/>
                    </a:ext>
                  </a:extLst>
                </p14:cNvPr>
                <p14:cNvContentPartPr/>
                <p14:nvPr/>
              </p14:nvContentPartPr>
              <p14:xfrm>
                <a:off x="11839755" y="3809394"/>
                <a:ext cx="242640" cy="1404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EB48A6A0-B6FF-90D5-19F6-F7881021EBF8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1830755" y="3800394"/>
                  <a:ext cx="26028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D36AEBB8-BF5F-F31F-22F6-4B3DC0723871}"/>
                    </a:ext>
                  </a:extLst>
                </p14:cNvPr>
                <p14:cNvContentPartPr/>
                <p14:nvPr/>
              </p14:nvContentPartPr>
              <p14:xfrm>
                <a:off x="12095715" y="3546594"/>
                <a:ext cx="479160" cy="3117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D36AEBB8-BF5F-F31F-22F6-4B3DC0723871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2087075" y="3537954"/>
                  <a:ext cx="496800" cy="32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75620102-4412-03BB-847C-C140A2CDC2FE}"/>
                    </a:ext>
                  </a:extLst>
                </p14:cNvPr>
                <p14:cNvContentPartPr/>
                <p14:nvPr/>
              </p14:nvContentPartPr>
              <p14:xfrm>
                <a:off x="12689715" y="3617154"/>
                <a:ext cx="8280" cy="208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75620102-4412-03BB-847C-C140A2CDC2FE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2680715" y="3608514"/>
                  <a:ext cx="25920" cy="38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B368CEC-AF0C-D7E2-F2C7-BB667E72D063}"/>
              </a:ext>
            </a:extLst>
          </p:cNvPr>
          <p:cNvGrpSpPr/>
          <p:nvPr/>
        </p:nvGrpSpPr>
        <p:grpSpPr>
          <a:xfrm>
            <a:off x="221835" y="1923714"/>
            <a:ext cx="2267280" cy="849240"/>
            <a:chOff x="221835" y="1923714"/>
            <a:chExt cx="2267280" cy="84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DAC4DCC1-3687-283A-FD99-EF84B90E5DF7}"/>
                    </a:ext>
                  </a:extLst>
                </p14:cNvPr>
                <p14:cNvContentPartPr/>
                <p14:nvPr/>
              </p14:nvContentPartPr>
              <p14:xfrm>
                <a:off x="1926795" y="1923714"/>
                <a:ext cx="558360" cy="2880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DAC4DCC1-3687-283A-FD99-EF84B90E5DF7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918155" y="1915074"/>
                  <a:ext cx="576000" cy="30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8B992094-7F04-BFEA-3898-A3F0843E97E0}"/>
                    </a:ext>
                  </a:extLst>
                </p14:cNvPr>
                <p14:cNvContentPartPr/>
                <p14:nvPr/>
              </p14:nvContentPartPr>
              <p14:xfrm>
                <a:off x="1936155" y="2556234"/>
                <a:ext cx="552960" cy="2167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8B992094-7F04-BFEA-3898-A3F0843E97E0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927515" y="2547234"/>
                  <a:ext cx="57060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327DA95F-A1F5-F05C-AD2C-3BF05F2F7537}"/>
                    </a:ext>
                  </a:extLst>
                </p14:cNvPr>
                <p14:cNvContentPartPr/>
                <p14:nvPr/>
              </p14:nvContentPartPr>
              <p14:xfrm>
                <a:off x="1397235" y="2191194"/>
                <a:ext cx="534960" cy="2138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327DA95F-A1F5-F05C-AD2C-3BF05F2F7537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388595" y="2182554"/>
                  <a:ext cx="55260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8968D772-EC20-94A2-4C73-7775B65FA3A6}"/>
                    </a:ext>
                  </a:extLst>
                </p14:cNvPr>
                <p14:cNvContentPartPr/>
                <p14:nvPr/>
              </p14:nvContentPartPr>
              <p14:xfrm>
                <a:off x="221835" y="2495394"/>
                <a:ext cx="72360" cy="2350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8968D772-EC20-94A2-4C73-7775B65FA3A6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213195" y="2486394"/>
                  <a:ext cx="90000" cy="25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D957EA8E-4F0A-C60A-4968-68C0B5E848C2}"/>
                    </a:ext>
                  </a:extLst>
                </p14:cNvPr>
                <p14:cNvContentPartPr/>
                <p14:nvPr/>
              </p14:nvContentPartPr>
              <p14:xfrm>
                <a:off x="270075" y="2443194"/>
                <a:ext cx="172440" cy="2448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D957EA8E-4F0A-C60A-4968-68C0B5E848C2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61435" y="2434194"/>
                  <a:ext cx="190080" cy="26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10D528A4-427F-78E9-68BE-F7CEFA43D49A}"/>
                    </a:ext>
                  </a:extLst>
                </p14:cNvPr>
                <p14:cNvContentPartPr/>
                <p14:nvPr/>
              </p14:nvContentPartPr>
              <p14:xfrm>
                <a:off x="484275" y="2353554"/>
                <a:ext cx="122760" cy="2109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10D528A4-427F-78E9-68BE-F7CEFA43D49A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75635" y="2344554"/>
                  <a:ext cx="140400" cy="22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DF24164F-9EF1-267D-BA24-740FDF93D10E}"/>
                    </a:ext>
                  </a:extLst>
                </p14:cNvPr>
                <p14:cNvContentPartPr/>
                <p14:nvPr/>
              </p14:nvContentPartPr>
              <p14:xfrm>
                <a:off x="574275" y="2360754"/>
                <a:ext cx="20880" cy="288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DF24164F-9EF1-267D-BA24-740FDF93D10E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65635" y="2351754"/>
                  <a:ext cx="3852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83C09E7D-0EF2-3B56-3E69-BDB663C4BA52}"/>
                    </a:ext>
                  </a:extLst>
                </p14:cNvPr>
                <p14:cNvContentPartPr/>
                <p14:nvPr/>
              </p14:nvContentPartPr>
              <p14:xfrm>
                <a:off x="538275" y="2414034"/>
                <a:ext cx="148320" cy="1393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83C09E7D-0EF2-3B56-3E69-BDB663C4BA52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29275" y="2405394"/>
                  <a:ext cx="16596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49DAF930-FCD7-B56C-D571-B03AFB330088}"/>
                    </a:ext>
                  </a:extLst>
                </p14:cNvPr>
                <p14:cNvContentPartPr/>
                <p14:nvPr/>
              </p14:nvContentPartPr>
              <p14:xfrm>
                <a:off x="731955" y="2059794"/>
                <a:ext cx="577080" cy="3816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49DAF930-FCD7-B56C-D571-B03AFB330088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23315" y="2051154"/>
                  <a:ext cx="594720" cy="399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497A22E-6A35-1320-68BE-6F127829FA7F}"/>
              </a:ext>
            </a:extLst>
          </p:cNvPr>
          <p:cNvGrpSpPr/>
          <p:nvPr/>
        </p:nvGrpSpPr>
        <p:grpSpPr>
          <a:xfrm>
            <a:off x="7367475" y="-16326"/>
            <a:ext cx="982440" cy="596160"/>
            <a:chOff x="7367475" y="-16326"/>
            <a:chExt cx="982440" cy="596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ECCDA453-A9C3-3524-F237-98E51C5A5C60}"/>
                    </a:ext>
                  </a:extLst>
                </p14:cNvPr>
                <p14:cNvContentPartPr/>
                <p14:nvPr/>
              </p14:nvContentPartPr>
              <p14:xfrm>
                <a:off x="7367475" y="350154"/>
                <a:ext cx="105840" cy="2296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ECCDA453-A9C3-3524-F237-98E51C5A5C60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7358835" y="341514"/>
                  <a:ext cx="123480" cy="2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1903A14B-1679-48C3-D10E-281A6CDE1816}"/>
                    </a:ext>
                  </a:extLst>
                </p14:cNvPr>
                <p14:cNvContentPartPr/>
                <p14:nvPr/>
              </p14:nvContentPartPr>
              <p14:xfrm>
                <a:off x="7423635" y="376794"/>
                <a:ext cx="118440" cy="1224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1903A14B-1679-48C3-D10E-281A6CDE1816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7414995" y="368154"/>
                  <a:ext cx="13608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C5A6DD04-C98C-65B1-9A74-F03F2968BDCD}"/>
                    </a:ext>
                  </a:extLst>
                </p14:cNvPr>
                <p14:cNvContentPartPr/>
                <p14:nvPr/>
              </p14:nvContentPartPr>
              <p14:xfrm>
                <a:off x="7474755" y="269514"/>
                <a:ext cx="261720" cy="1965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C5A6DD04-C98C-65B1-9A74-F03F2968BDCD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7465755" y="260514"/>
                  <a:ext cx="27936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465479A0-824C-B571-2BC0-93E8E1B3971A}"/>
                    </a:ext>
                  </a:extLst>
                </p14:cNvPr>
                <p14:cNvContentPartPr/>
                <p14:nvPr/>
              </p14:nvContentPartPr>
              <p14:xfrm>
                <a:off x="7699755" y="136674"/>
                <a:ext cx="168840" cy="2527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465479A0-824C-B571-2BC0-93E8E1B3971A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690755" y="127674"/>
                  <a:ext cx="186480" cy="27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E4826BCF-15AE-2253-8D59-985AA1D57BBD}"/>
                    </a:ext>
                  </a:extLst>
                </p14:cNvPr>
                <p14:cNvContentPartPr/>
                <p14:nvPr/>
              </p14:nvContentPartPr>
              <p14:xfrm>
                <a:off x="7898835" y="74034"/>
                <a:ext cx="357120" cy="2242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E4826BCF-15AE-2253-8D59-985AA1D57BBD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890195" y="65034"/>
                  <a:ext cx="37476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AA146F7F-B772-8499-9132-63F754489139}"/>
                    </a:ext>
                  </a:extLst>
                </p14:cNvPr>
                <p14:cNvContentPartPr/>
                <p14:nvPr/>
              </p14:nvContentPartPr>
              <p14:xfrm>
                <a:off x="8207715" y="-16326"/>
                <a:ext cx="142200" cy="1944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AA146F7F-B772-8499-9132-63F754489139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8198715" y="-24966"/>
                  <a:ext cx="159840" cy="212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40F63A49-CBA0-A354-CD03-FF3B850DE2B1}"/>
              </a:ext>
            </a:extLst>
          </p:cNvPr>
          <p:cNvGrpSpPr/>
          <p:nvPr/>
        </p:nvGrpSpPr>
        <p:grpSpPr>
          <a:xfrm>
            <a:off x="6482595" y="1063122"/>
            <a:ext cx="1199880" cy="1574640"/>
            <a:chOff x="6482595" y="1063122"/>
            <a:chExt cx="1199880" cy="1574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E9135AA0-45CB-978F-889A-7C16019388E7}"/>
                    </a:ext>
                  </a:extLst>
                </p14:cNvPr>
                <p14:cNvContentPartPr/>
                <p14:nvPr/>
              </p14:nvContentPartPr>
              <p14:xfrm>
                <a:off x="6805155" y="1063122"/>
                <a:ext cx="124560" cy="2282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E9135AA0-45CB-978F-889A-7C16019388E7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796155" y="1054122"/>
                  <a:ext cx="14220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10F4265E-7EC5-6F02-65F8-71F0E6EE7DFE}"/>
                    </a:ext>
                  </a:extLst>
                </p14:cNvPr>
                <p14:cNvContentPartPr/>
                <p14:nvPr/>
              </p14:nvContentPartPr>
              <p14:xfrm>
                <a:off x="6732795" y="1204602"/>
                <a:ext cx="372600" cy="2444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10F4265E-7EC5-6F02-65F8-71F0E6EE7DFE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723795" y="1195602"/>
                  <a:ext cx="390240" cy="26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C66C6467-8540-A907-542D-58E5D23C63F1}"/>
                    </a:ext>
                  </a:extLst>
                </p14:cNvPr>
                <p14:cNvContentPartPr/>
                <p14:nvPr/>
              </p14:nvContentPartPr>
              <p14:xfrm>
                <a:off x="6607155" y="1802922"/>
                <a:ext cx="129600" cy="2833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C66C6467-8540-A907-542D-58E5D23C63F1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598155" y="1794282"/>
                  <a:ext cx="147240" cy="30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8E1244BA-625A-4742-341A-EAEC3B665811}"/>
                    </a:ext>
                  </a:extLst>
                </p14:cNvPr>
                <p14:cNvContentPartPr/>
                <p14:nvPr/>
              </p14:nvContentPartPr>
              <p14:xfrm>
                <a:off x="6732795" y="1652442"/>
                <a:ext cx="113400" cy="2682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8E1244BA-625A-4742-341A-EAEC3B665811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723795" y="1643802"/>
                  <a:ext cx="131040" cy="28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0204814A-5E8D-8629-B4AB-0C35713852A5}"/>
                    </a:ext>
                  </a:extLst>
                </p14:cNvPr>
                <p14:cNvContentPartPr/>
                <p14:nvPr/>
              </p14:nvContentPartPr>
              <p14:xfrm>
                <a:off x="6741795" y="1670082"/>
                <a:ext cx="230040" cy="2005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0204814A-5E8D-8629-B4AB-0C35713852A5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6733155" y="1661082"/>
                  <a:ext cx="24768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524B4B40-03A1-BB96-8197-A5B54844F9FB}"/>
                    </a:ext>
                  </a:extLst>
                </p14:cNvPr>
                <p14:cNvContentPartPr/>
                <p14:nvPr/>
              </p14:nvContentPartPr>
              <p14:xfrm>
                <a:off x="7024035" y="1537602"/>
                <a:ext cx="287280" cy="2044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524B4B40-03A1-BB96-8197-A5B54844F9FB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015395" y="1528962"/>
                  <a:ext cx="30492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8AB75567-B2E9-9188-4F78-2E715361BAE6}"/>
                    </a:ext>
                  </a:extLst>
                </p14:cNvPr>
                <p14:cNvContentPartPr/>
                <p14:nvPr/>
              </p14:nvContentPartPr>
              <p14:xfrm>
                <a:off x="7308435" y="1304682"/>
                <a:ext cx="227520" cy="2689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8AB75567-B2E9-9188-4F78-2E715361BAE6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299795" y="1296042"/>
                  <a:ext cx="24516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8B94DDD9-8FBA-0AF9-B441-9004CE8031EA}"/>
                    </a:ext>
                  </a:extLst>
                </p14:cNvPr>
                <p14:cNvContentPartPr/>
                <p14:nvPr/>
              </p14:nvContentPartPr>
              <p14:xfrm>
                <a:off x="6482595" y="2323482"/>
                <a:ext cx="317520" cy="3142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8B94DDD9-8FBA-0AF9-B441-9004CE8031EA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473595" y="2314482"/>
                  <a:ext cx="335160" cy="33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B6866867-484E-C93C-6674-300107046CF8}"/>
                    </a:ext>
                  </a:extLst>
                </p14:cNvPr>
                <p14:cNvContentPartPr/>
                <p14:nvPr/>
              </p14:nvContentPartPr>
              <p14:xfrm>
                <a:off x="6692475" y="2289282"/>
                <a:ext cx="24840" cy="162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B6866867-484E-C93C-6674-300107046CF8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6683475" y="2280642"/>
                  <a:ext cx="4248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E0FB4349-ADA1-1FFD-EF6F-4F291F5F301A}"/>
                    </a:ext>
                  </a:extLst>
                </p14:cNvPr>
                <p14:cNvContentPartPr/>
                <p14:nvPr/>
              </p14:nvContentPartPr>
              <p14:xfrm>
                <a:off x="6829635" y="2200722"/>
                <a:ext cx="108000" cy="1846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E0FB4349-ADA1-1FFD-EF6F-4F291F5F301A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820995" y="2191722"/>
                  <a:ext cx="12564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882C4FDF-C819-6ACC-9EE4-8077F34C1C80}"/>
                    </a:ext>
                  </a:extLst>
                </p14:cNvPr>
                <p14:cNvContentPartPr/>
                <p14:nvPr/>
              </p14:nvContentPartPr>
              <p14:xfrm>
                <a:off x="6964995" y="1842162"/>
                <a:ext cx="435960" cy="4165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882C4FDF-C819-6ACC-9EE4-8077F34C1C80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956355" y="1833162"/>
                  <a:ext cx="453600" cy="43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8E8D1C16-1F8A-DB63-7C82-95B44B5F08A2}"/>
                    </a:ext>
                  </a:extLst>
                </p14:cNvPr>
                <p14:cNvContentPartPr/>
                <p14:nvPr/>
              </p14:nvContentPartPr>
              <p14:xfrm>
                <a:off x="7292955" y="1909122"/>
                <a:ext cx="47160" cy="108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8E8D1C16-1F8A-DB63-7C82-95B44B5F08A2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7284315" y="1900482"/>
                  <a:ext cx="64800" cy="2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AF091639-B085-2811-552B-5346B47AEDC7}"/>
                    </a:ext>
                  </a:extLst>
                </p14:cNvPr>
                <p14:cNvContentPartPr/>
                <p14:nvPr/>
              </p14:nvContentPartPr>
              <p14:xfrm>
                <a:off x="7414635" y="1748922"/>
                <a:ext cx="267840" cy="2239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AF091639-B085-2811-552B-5346B47AEDC7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7405995" y="1740282"/>
                  <a:ext cx="285480" cy="241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DE17B6D1-24F9-68DD-442B-94F0539F81B9}"/>
                  </a:ext>
                </a:extLst>
              </p14:cNvPr>
              <p14:cNvContentPartPr/>
              <p14:nvPr/>
            </p14:nvContentPartPr>
            <p14:xfrm>
              <a:off x="3417915" y="3935202"/>
              <a:ext cx="1106280" cy="6228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DE17B6D1-24F9-68DD-442B-94F0539F81B9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3408915" y="3926562"/>
                <a:ext cx="1123920" cy="79920"/>
              </a:xfrm>
              <a:prstGeom prst="rect">
                <a:avLst/>
              </a:prstGeom>
            </p:spPr>
          </p:pic>
        </mc:Fallback>
      </mc:AlternateContent>
      <p:grpSp>
        <p:nvGrpSpPr>
          <p:cNvPr id="121859" name="Group 121858">
            <a:extLst>
              <a:ext uri="{FF2B5EF4-FFF2-40B4-BE49-F238E27FC236}">
                <a16:creationId xmlns:a16="http://schemas.microsoft.com/office/drawing/2014/main" id="{8C2646A7-C2F3-4A5E-9AC2-1225037736D8}"/>
              </a:ext>
            </a:extLst>
          </p:cNvPr>
          <p:cNvGrpSpPr/>
          <p:nvPr/>
        </p:nvGrpSpPr>
        <p:grpSpPr>
          <a:xfrm>
            <a:off x="3674595" y="128562"/>
            <a:ext cx="1252800" cy="433080"/>
            <a:chOff x="3674595" y="128562"/>
            <a:chExt cx="1252800" cy="433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54AF3671-D46C-BDB1-370F-5062B16ED36D}"/>
                    </a:ext>
                  </a:extLst>
                </p14:cNvPr>
                <p14:cNvContentPartPr/>
                <p14:nvPr/>
              </p14:nvContentPartPr>
              <p14:xfrm>
                <a:off x="3674595" y="314682"/>
                <a:ext cx="151920" cy="2469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54AF3671-D46C-BDB1-370F-5062B16ED36D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3665955" y="306042"/>
                  <a:ext cx="169560" cy="2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C5431C3C-B8AD-AC68-6B9C-98360C10DE71}"/>
                    </a:ext>
                  </a:extLst>
                </p14:cNvPr>
                <p14:cNvContentPartPr/>
                <p14:nvPr/>
              </p14:nvContentPartPr>
              <p14:xfrm>
                <a:off x="3932355" y="388122"/>
                <a:ext cx="51120" cy="550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C5431C3C-B8AD-AC68-6B9C-98360C10DE71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3923715" y="379122"/>
                  <a:ext cx="6876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4A66EA7E-D46E-ECFB-7E1E-76400C5967AD}"/>
                    </a:ext>
                  </a:extLst>
                </p14:cNvPr>
                <p14:cNvContentPartPr/>
                <p14:nvPr/>
              </p14:nvContentPartPr>
              <p14:xfrm>
                <a:off x="4091475" y="269682"/>
                <a:ext cx="89280" cy="1890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4A66EA7E-D46E-ECFB-7E1E-76400C5967AD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4082835" y="260682"/>
                  <a:ext cx="10692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21856" name="Ink 121855">
                  <a:extLst>
                    <a:ext uri="{FF2B5EF4-FFF2-40B4-BE49-F238E27FC236}">
                      <a16:creationId xmlns:a16="http://schemas.microsoft.com/office/drawing/2014/main" id="{73EDAD3C-ABD9-B0A1-11B9-773E78C71826}"/>
                    </a:ext>
                  </a:extLst>
                </p14:cNvPr>
                <p14:cNvContentPartPr/>
                <p14:nvPr/>
              </p14:nvContentPartPr>
              <p14:xfrm>
                <a:off x="4226835" y="156282"/>
                <a:ext cx="67680" cy="226800"/>
              </p14:xfrm>
            </p:contentPart>
          </mc:Choice>
          <mc:Fallback xmlns="">
            <p:pic>
              <p:nvPicPr>
                <p:cNvPr id="121856" name="Ink 121855">
                  <a:extLst>
                    <a:ext uri="{FF2B5EF4-FFF2-40B4-BE49-F238E27FC236}">
                      <a16:creationId xmlns:a16="http://schemas.microsoft.com/office/drawing/2014/main" id="{73EDAD3C-ABD9-B0A1-11B9-773E78C71826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4217835" y="147642"/>
                  <a:ext cx="85320" cy="24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21857" name="Ink 121856">
                  <a:extLst>
                    <a:ext uri="{FF2B5EF4-FFF2-40B4-BE49-F238E27FC236}">
                      <a16:creationId xmlns:a16="http://schemas.microsoft.com/office/drawing/2014/main" id="{36338382-57BC-C0FC-D9E7-16F6B1E2E115}"/>
                    </a:ext>
                  </a:extLst>
                </p14:cNvPr>
                <p14:cNvContentPartPr/>
                <p14:nvPr/>
              </p14:nvContentPartPr>
              <p14:xfrm>
                <a:off x="4199835" y="233322"/>
                <a:ext cx="247320" cy="123120"/>
              </p14:xfrm>
            </p:contentPart>
          </mc:Choice>
          <mc:Fallback xmlns="">
            <p:pic>
              <p:nvPicPr>
                <p:cNvPr id="121857" name="Ink 121856">
                  <a:extLst>
                    <a:ext uri="{FF2B5EF4-FFF2-40B4-BE49-F238E27FC236}">
                      <a16:creationId xmlns:a16="http://schemas.microsoft.com/office/drawing/2014/main" id="{36338382-57BC-C0FC-D9E7-16F6B1E2E115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4190835" y="224682"/>
                  <a:ext cx="26496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21858" name="Ink 121857">
                  <a:extLst>
                    <a:ext uri="{FF2B5EF4-FFF2-40B4-BE49-F238E27FC236}">
                      <a16:creationId xmlns:a16="http://schemas.microsoft.com/office/drawing/2014/main" id="{2A4750DB-D280-98E4-B910-7DE549CA0153}"/>
                    </a:ext>
                  </a:extLst>
                </p14:cNvPr>
                <p14:cNvContentPartPr/>
                <p14:nvPr/>
              </p14:nvContentPartPr>
              <p14:xfrm>
                <a:off x="4474875" y="128562"/>
                <a:ext cx="452520" cy="187560"/>
              </p14:xfrm>
            </p:contentPart>
          </mc:Choice>
          <mc:Fallback xmlns="">
            <p:pic>
              <p:nvPicPr>
                <p:cNvPr id="121858" name="Ink 121857">
                  <a:extLst>
                    <a:ext uri="{FF2B5EF4-FFF2-40B4-BE49-F238E27FC236}">
                      <a16:creationId xmlns:a16="http://schemas.microsoft.com/office/drawing/2014/main" id="{2A4750DB-D280-98E4-B910-7DE549CA0153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4466235" y="119562"/>
                  <a:ext cx="470160" cy="205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1869" name="Group 121868">
            <a:extLst>
              <a:ext uri="{FF2B5EF4-FFF2-40B4-BE49-F238E27FC236}">
                <a16:creationId xmlns:a16="http://schemas.microsoft.com/office/drawing/2014/main" id="{168E3F9E-24FE-8F4C-8366-756A0F45D08B}"/>
              </a:ext>
            </a:extLst>
          </p:cNvPr>
          <p:cNvGrpSpPr/>
          <p:nvPr/>
        </p:nvGrpSpPr>
        <p:grpSpPr>
          <a:xfrm>
            <a:off x="4267875" y="3738282"/>
            <a:ext cx="208800" cy="126720"/>
            <a:chOff x="4267875" y="3738282"/>
            <a:chExt cx="208800" cy="126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21867" name="Ink 121866">
                  <a:extLst>
                    <a:ext uri="{FF2B5EF4-FFF2-40B4-BE49-F238E27FC236}">
                      <a16:creationId xmlns:a16="http://schemas.microsoft.com/office/drawing/2014/main" id="{7DD0A5F9-97E0-67C7-904D-4B24EC00B7AD}"/>
                    </a:ext>
                  </a:extLst>
                </p14:cNvPr>
                <p14:cNvContentPartPr/>
                <p14:nvPr/>
              </p14:nvContentPartPr>
              <p14:xfrm>
                <a:off x="4267875" y="3738282"/>
                <a:ext cx="208800" cy="126720"/>
              </p14:xfrm>
            </p:contentPart>
          </mc:Choice>
          <mc:Fallback xmlns="">
            <p:pic>
              <p:nvPicPr>
                <p:cNvPr id="121867" name="Ink 121866">
                  <a:extLst>
                    <a:ext uri="{FF2B5EF4-FFF2-40B4-BE49-F238E27FC236}">
                      <a16:creationId xmlns:a16="http://schemas.microsoft.com/office/drawing/2014/main" id="{7DD0A5F9-97E0-67C7-904D-4B24EC00B7AD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4258875" y="3729282"/>
                  <a:ext cx="22644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21868" name="Ink 121867">
                  <a:extLst>
                    <a:ext uri="{FF2B5EF4-FFF2-40B4-BE49-F238E27FC236}">
                      <a16:creationId xmlns:a16="http://schemas.microsoft.com/office/drawing/2014/main" id="{F1A412AF-D22F-78BE-BBFE-EA73BC51FCD7}"/>
                    </a:ext>
                  </a:extLst>
                </p14:cNvPr>
                <p14:cNvContentPartPr/>
                <p14:nvPr/>
              </p14:nvContentPartPr>
              <p14:xfrm>
                <a:off x="4366515" y="3807762"/>
                <a:ext cx="7560" cy="9000"/>
              </p14:xfrm>
            </p:contentPart>
          </mc:Choice>
          <mc:Fallback xmlns="">
            <p:pic>
              <p:nvPicPr>
                <p:cNvPr id="121868" name="Ink 121867">
                  <a:extLst>
                    <a:ext uri="{FF2B5EF4-FFF2-40B4-BE49-F238E27FC236}">
                      <a16:creationId xmlns:a16="http://schemas.microsoft.com/office/drawing/2014/main" id="{F1A412AF-D22F-78BE-BBFE-EA73BC51FCD7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357875" y="3799122"/>
                  <a:ext cx="25200" cy="26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1871" name="Group 121870">
            <a:extLst>
              <a:ext uri="{FF2B5EF4-FFF2-40B4-BE49-F238E27FC236}">
                <a16:creationId xmlns:a16="http://schemas.microsoft.com/office/drawing/2014/main" id="{073B1DFA-53FC-C97E-2189-FB5D1C066A5A}"/>
              </a:ext>
            </a:extLst>
          </p:cNvPr>
          <p:cNvGrpSpPr/>
          <p:nvPr/>
        </p:nvGrpSpPr>
        <p:grpSpPr>
          <a:xfrm>
            <a:off x="4590435" y="3248322"/>
            <a:ext cx="698760" cy="297720"/>
            <a:chOff x="4590435" y="3248322"/>
            <a:chExt cx="698760" cy="297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21861" name="Ink 121860">
                  <a:extLst>
                    <a:ext uri="{FF2B5EF4-FFF2-40B4-BE49-F238E27FC236}">
                      <a16:creationId xmlns:a16="http://schemas.microsoft.com/office/drawing/2014/main" id="{8B6C81EC-CAC4-C51B-C230-D74FA3C5A87E}"/>
                    </a:ext>
                  </a:extLst>
                </p14:cNvPr>
                <p14:cNvContentPartPr/>
                <p14:nvPr/>
              </p14:nvContentPartPr>
              <p14:xfrm>
                <a:off x="4684395" y="3421122"/>
                <a:ext cx="29160" cy="15840"/>
              </p14:xfrm>
            </p:contentPart>
          </mc:Choice>
          <mc:Fallback xmlns="">
            <p:pic>
              <p:nvPicPr>
                <p:cNvPr id="121861" name="Ink 121860">
                  <a:extLst>
                    <a:ext uri="{FF2B5EF4-FFF2-40B4-BE49-F238E27FC236}">
                      <a16:creationId xmlns:a16="http://schemas.microsoft.com/office/drawing/2014/main" id="{8B6C81EC-CAC4-C51B-C230-D74FA3C5A87E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4675395" y="3412482"/>
                  <a:ext cx="4680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21862" name="Ink 121861">
                  <a:extLst>
                    <a:ext uri="{FF2B5EF4-FFF2-40B4-BE49-F238E27FC236}">
                      <a16:creationId xmlns:a16="http://schemas.microsoft.com/office/drawing/2014/main" id="{599FD50A-C4F8-2A59-1E44-C91ABC7CAA1C}"/>
                    </a:ext>
                  </a:extLst>
                </p14:cNvPr>
                <p14:cNvContentPartPr/>
                <p14:nvPr/>
              </p14:nvContentPartPr>
              <p14:xfrm>
                <a:off x="4638675" y="3418242"/>
                <a:ext cx="144720" cy="26280"/>
              </p14:xfrm>
            </p:contentPart>
          </mc:Choice>
          <mc:Fallback xmlns="">
            <p:pic>
              <p:nvPicPr>
                <p:cNvPr id="121862" name="Ink 121861">
                  <a:extLst>
                    <a:ext uri="{FF2B5EF4-FFF2-40B4-BE49-F238E27FC236}">
                      <a16:creationId xmlns:a16="http://schemas.microsoft.com/office/drawing/2014/main" id="{599FD50A-C4F8-2A59-1E44-C91ABC7CAA1C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4630035" y="3409602"/>
                  <a:ext cx="16236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21864" name="Ink 121863">
                  <a:extLst>
                    <a:ext uri="{FF2B5EF4-FFF2-40B4-BE49-F238E27FC236}">
                      <a16:creationId xmlns:a16="http://schemas.microsoft.com/office/drawing/2014/main" id="{F713FB83-0F54-8CC6-EB34-B161A6DB7064}"/>
                    </a:ext>
                  </a:extLst>
                </p14:cNvPr>
                <p14:cNvContentPartPr/>
                <p14:nvPr/>
              </p14:nvContentPartPr>
              <p14:xfrm>
                <a:off x="4963755" y="3374682"/>
                <a:ext cx="142920" cy="145800"/>
              </p14:xfrm>
            </p:contentPart>
          </mc:Choice>
          <mc:Fallback xmlns="">
            <p:pic>
              <p:nvPicPr>
                <p:cNvPr id="121864" name="Ink 121863">
                  <a:extLst>
                    <a:ext uri="{FF2B5EF4-FFF2-40B4-BE49-F238E27FC236}">
                      <a16:creationId xmlns:a16="http://schemas.microsoft.com/office/drawing/2014/main" id="{F713FB83-0F54-8CC6-EB34-B161A6DB7064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4955115" y="3365682"/>
                  <a:ext cx="16056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21865" name="Ink 121864">
                  <a:extLst>
                    <a:ext uri="{FF2B5EF4-FFF2-40B4-BE49-F238E27FC236}">
                      <a16:creationId xmlns:a16="http://schemas.microsoft.com/office/drawing/2014/main" id="{9153C7D8-72D1-8B1D-8739-A58CEEFF2345}"/>
                    </a:ext>
                  </a:extLst>
                </p14:cNvPr>
                <p14:cNvContentPartPr/>
                <p14:nvPr/>
              </p14:nvContentPartPr>
              <p14:xfrm>
                <a:off x="5125755" y="3442722"/>
                <a:ext cx="163440" cy="103320"/>
              </p14:xfrm>
            </p:contentPart>
          </mc:Choice>
          <mc:Fallback xmlns="">
            <p:pic>
              <p:nvPicPr>
                <p:cNvPr id="121865" name="Ink 121864">
                  <a:extLst>
                    <a:ext uri="{FF2B5EF4-FFF2-40B4-BE49-F238E27FC236}">
                      <a16:creationId xmlns:a16="http://schemas.microsoft.com/office/drawing/2014/main" id="{9153C7D8-72D1-8B1D-8739-A58CEEFF2345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5116755" y="3434082"/>
                  <a:ext cx="18108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21870" name="Ink 121869">
                  <a:extLst>
                    <a:ext uri="{FF2B5EF4-FFF2-40B4-BE49-F238E27FC236}">
                      <a16:creationId xmlns:a16="http://schemas.microsoft.com/office/drawing/2014/main" id="{76F4E3FE-E3F8-8F2A-E0B4-DCB33713B388}"/>
                    </a:ext>
                  </a:extLst>
                </p14:cNvPr>
                <p14:cNvContentPartPr/>
                <p14:nvPr/>
              </p14:nvContentPartPr>
              <p14:xfrm>
                <a:off x="4590435" y="3248322"/>
                <a:ext cx="349200" cy="211320"/>
              </p14:xfrm>
            </p:contentPart>
          </mc:Choice>
          <mc:Fallback xmlns="">
            <p:pic>
              <p:nvPicPr>
                <p:cNvPr id="121870" name="Ink 121869">
                  <a:extLst>
                    <a:ext uri="{FF2B5EF4-FFF2-40B4-BE49-F238E27FC236}">
                      <a16:creationId xmlns:a16="http://schemas.microsoft.com/office/drawing/2014/main" id="{76F4E3FE-E3F8-8F2A-E0B4-DCB33713B388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4581435" y="3239322"/>
                  <a:ext cx="366840" cy="228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1874" name="Group 121873">
            <a:extLst>
              <a:ext uri="{FF2B5EF4-FFF2-40B4-BE49-F238E27FC236}">
                <a16:creationId xmlns:a16="http://schemas.microsoft.com/office/drawing/2014/main" id="{7DFACB50-C5AC-834D-4FD9-D5FA524B9DEA}"/>
              </a:ext>
            </a:extLst>
          </p:cNvPr>
          <p:cNvGrpSpPr/>
          <p:nvPr/>
        </p:nvGrpSpPr>
        <p:grpSpPr>
          <a:xfrm>
            <a:off x="3809235" y="2683482"/>
            <a:ext cx="368640" cy="277920"/>
            <a:chOff x="3809235" y="2683482"/>
            <a:chExt cx="368640" cy="277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21872" name="Ink 121871">
                  <a:extLst>
                    <a:ext uri="{FF2B5EF4-FFF2-40B4-BE49-F238E27FC236}">
                      <a16:creationId xmlns:a16="http://schemas.microsoft.com/office/drawing/2014/main" id="{8F6C276E-BCA9-13DE-F846-638167241A91}"/>
                    </a:ext>
                  </a:extLst>
                </p14:cNvPr>
                <p14:cNvContentPartPr/>
                <p14:nvPr/>
              </p14:nvContentPartPr>
              <p14:xfrm>
                <a:off x="3809235" y="2686722"/>
                <a:ext cx="368640" cy="274680"/>
              </p14:xfrm>
            </p:contentPart>
          </mc:Choice>
          <mc:Fallback xmlns="">
            <p:pic>
              <p:nvPicPr>
                <p:cNvPr id="121872" name="Ink 121871">
                  <a:extLst>
                    <a:ext uri="{FF2B5EF4-FFF2-40B4-BE49-F238E27FC236}">
                      <a16:creationId xmlns:a16="http://schemas.microsoft.com/office/drawing/2014/main" id="{8F6C276E-BCA9-13DE-F846-638167241A91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3800235" y="2678082"/>
                  <a:ext cx="386280" cy="29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21873" name="Ink 121872">
                  <a:extLst>
                    <a:ext uri="{FF2B5EF4-FFF2-40B4-BE49-F238E27FC236}">
                      <a16:creationId xmlns:a16="http://schemas.microsoft.com/office/drawing/2014/main" id="{FCD809D6-DB62-0E80-EB6B-4ABE0B4835FA}"/>
                    </a:ext>
                  </a:extLst>
                </p14:cNvPr>
                <p14:cNvContentPartPr/>
                <p14:nvPr/>
              </p14:nvContentPartPr>
              <p14:xfrm>
                <a:off x="3818235" y="2683482"/>
                <a:ext cx="312840" cy="242640"/>
              </p14:xfrm>
            </p:contentPart>
          </mc:Choice>
          <mc:Fallback xmlns="">
            <p:pic>
              <p:nvPicPr>
                <p:cNvPr id="121873" name="Ink 121872">
                  <a:extLst>
                    <a:ext uri="{FF2B5EF4-FFF2-40B4-BE49-F238E27FC236}">
                      <a16:creationId xmlns:a16="http://schemas.microsoft.com/office/drawing/2014/main" id="{FCD809D6-DB62-0E80-EB6B-4ABE0B4835FA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3809235" y="2674842"/>
                  <a:ext cx="330480" cy="260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21875" name="Ink 121874">
                <a:extLst>
                  <a:ext uri="{FF2B5EF4-FFF2-40B4-BE49-F238E27FC236}">
                    <a16:creationId xmlns:a16="http://schemas.microsoft.com/office/drawing/2014/main" id="{B51F0049-1FED-1AD5-E3E4-977D24BCF876}"/>
                  </a:ext>
                </a:extLst>
              </p14:cNvPr>
              <p14:cNvContentPartPr/>
              <p14:nvPr/>
            </p14:nvContentPartPr>
            <p14:xfrm>
              <a:off x="3822555" y="2700762"/>
              <a:ext cx="417240" cy="208800"/>
            </p14:xfrm>
          </p:contentPart>
        </mc:Choice>
        <mc:Fallback xmlns="">
          <p:pic>
            <p:nvPicPr>
              <p:cNvPr id="121875" name="Ink 121874">
                <a:extLst>
                  <a:ext uri="{FF2B5EF4-FFF2-40B4-BE49-F238E27FC236}">
                    <a16:creationId xmlns:a16="http://schemas.microsoft.com/office/drawing/2014/main" id="{B51F0049-1FED-1AD5-E3E4-977D24BCF876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3813555" y="2691762"/>
                <a:ext cx="434880" cy="226440"/>
              </a:xfrm>
              <a:prstGeom prst="rect">
                <a:avLst/>
              </a:prstGeom>
            </p:spPr>
          </p:pic>
        </mc:Fallback>
      </mc:AlternateContent>
      <p:grpSp>
        <p:nvGrpSpPr>
          <p:cNvPr id="121896" name="Group 121895">
            <a:extLst>
              <a:ext uri="{FF2B5EF4-FFF2-40B4-BE49-F238E27FC236}">
                <a16:creationId xmlns:a16="http://schemas.microsoft.com/office/drawing/2014/main" id="{2A338DB0-3169-CC94-73F6-6EC03C1FAF07}"/>
              </a:ext>
            </a:extLst>
          </p:cNvPr>
          <p:cNvGrpSpPr/>
          <p:nvPr/>
        </p:nvGrpSpPr>
        <p:grpSpPr>
          <a:xfrm>
            <a:off x="3401355" y="679722"/>
            <a:ext cx="1549080" cy="3058560"/>
            <a:chOff x="3401355" y="679722"/>
            <a:chExt cx="1549080" cy="3058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21876" name="Ink 121875">
                  <a:extLst>
                    <a:ext uri="{FF2B5EF4-FFF2-40B4-BE49-F238E27FC236}">
                      <a16:creationId xmlns:a16="http://schemas.microsoft.com/office/drawing/2014/main" id="{C97364C2-77FE-26E6-13D7-8BCD719149CC}"/>
                    </a:ext>
                  </a:extLst>
                </p14:cNvPr>
                <p14:cNvContentPartPr/>
                <p14:nvPr/>
              </p14:nvContentPartPr>
              <p14:xfrm>
                <a:off x="4514475" y="1970682"/>
                <a:ext cx="334080" cy="204120"/>
              </p14:xfrm>
            </p:contentPart>
          </mc:Choice>
          <mc:Fallback xmlns="">
            <p:pic>
              <p:nvPicPr>
                <p:cNvPr id="121876" name="Ink 121875">
                  <a:extLst>
                    <a:ext uri="{FF2B5EF4-FFF2-40B4-BE49-F238E27FC236}">
                      <a16:creationId xmlns:a16="http://schemas.microsoft.com/office/drawing/2014/main" id="{C97364C2-77FE-26E6-13D7-8BCD719149CC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4505835" y="1961682"/>
                  <a:ext cx="35172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21877" name="Ink 121876">
                  <a:extLst>
                    <a:ext uri="{FF2B5EF4-FFF2-40B4-BE49-F238E27FC236}">
                      <a16:creationId xmlns:a16="http://schemas.microsoft.com/office/drawing/2014/main" id="{C8852DEC-E25F-A8B2-5E78-C56317985571}"/>
                    </a:ext>
                  </a:extLst>
                </p14:cNvPr>
                <p14:cNvContentPartPr/>
                <p14:nvPr/>
              </p14:nvContentPartPr>
              <p14:xfrm>
                <a:off x="4515195" y="2210082"/>
                <a:ext cx="385200" cy="37080"/>
              </p14:xfrm>
            </p:contentPart>
          </mc:Choice>
          <mc:Fallback xmlns="">
            <p:pic>
              <p:nvPicPr>
                <p:cNvPr id="121877" name="Ink 121876">
                  <a:extLst>
                    <a:ext uri="{FF2B5EF4-FFF2-40B4-BE49-F238E27FC236}">
                      <a16:creationId xmlns:a16="http://schemas.microsoft.com/office/drawing/2014/main" id="{C8852DEC-E25F-A8B2-5E78-C56317985571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4506555" y="2201442"/>
                  <a:ext cx="40284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21878" name="Ink 121877">
                  <a:extLst>
                    <a:ext uri="{FF2B5EF4-FFF2-40B4-BE49-F238E27FC236}">
                      <a16:creationId xmlns:a16="http://schemas.microsoft.com/office/drawing/2014/main" id="{3B43D1B3-7F86-DD92-D40F-5D3765AC54A8}"/>
                    </a:ext>
                  </a:extLst>
                </p14:cNvPr>
                <p14:cNvContentPartPr/>
                <p14:nvPr/>
              </p14:nvContentPartPr>
              <p14:xfrm>
                <a:off x="4835955" y="1981122"/>
                <a:ext cx="35280" cy="212040"/>
              </p14:xfrm>
            </p:contentPart>
          </mc:Choice>
          <mc:Fallback xmlns="">
            <p:pic>
              <p:nvPicPr>
                <p:cNvPr id="121878" name="Ink 121877">
                  <a:extLst>
                    <a:ext uri="{FF2B5EF4-FFF2-40B4-BE49-F238E27FC236}">
                      <a16:creationId xmlns:a16="http://schemas.microsoft.com/office/drawing/2014/main" id="{3B43D1B3-7F86-DD92-D40F-5D3765AC54A8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4826955" y="1972482"/>
                  <a:ext cx="52920" cy="22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21879" name="Ink 121878">
                  <a:extLst>
                    <a:ext uri="{FF2B5EF4-FFF2-40B4-BE49-F238E27FC236}">
                      <a16:creationId xmlns:a16="http://schemas.microsoft.com/office/drawing/2014/main" id="{4EAF9B21-72DE-4D57-81A7-A72582123116}"/>
                    </a:ext>
                  </a:extLst>
                </p14:cNvPr>
                <p14:cNvContentPartPr/>
                <p14:nvPr/>
              </p14:nvContentPartPr>
              <p14:xfrm>
                <a:off x="4579275" y="2049882"/>
                <a:ext cx="265320" cy="178560"/>
              </p14:xfrm>
            </p:contentPart>
          </mc:Choice>
          <mc:Fallback xmlns="">
            <p:pic>
              <p:nvPicPr>
                <p:cNvPr id="121879" name="Ink 121878">
                  <a:extLst>
                    <a:ext uri="{FF2B5EF4-FFF2-40B4-BE49-F238E27FC236}">
                      <a16:creationId xmlns:a16="http://schemas.microsoft.com/office/drawing/2014/main" id="{4EAF9B21-72DE-4D57-81A7-A72582123116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4570275" y="2041242"/>
                  <a:ext cx="282960" cy="19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21881" name="Ink 121880">
                  <a:extLst>
                    <a:ext uri="{FF2B5EF4-FFF2-40B4-BE49-F238E27FC236}">
                      <a16:creationId xmlns:a16="http://schemas.microsoft.com/office/drawing/2014/main" id="{DA7E94AA-0CA6-8579-A564-0A0A8E8AEB57}"/>
                    </a:ext>
                  </a:extLst>
                </p14:cNvPr>
                <p14:cNvContentPartPr/>
                <p14:nvPr/>
              </p14:nvContentPartPr>
              <p14:xfrm>
                <a:off x="3805635" y="1530402"/>
                <a:ext cx="401040" cy="203040"/>
              </p14:xfrm>
            </p:contentPart>
          </mc:Choice>
          <mc:Fallback xmlns="">
            <p:pic>
              <p:nvPicPr>
                <p:cNvPr id="121881" name="Ink 121880">
                  <a:extLst>
                    <a:ext uri="{FF2B5EF4-FFF2-40B4-BE49-F238E27FC236}">
                      <a16:creationId xmlns:a16="http://schemas.microsoft.com/office/drawing/2014/main" id="{DA7E94AA-0CA6-8579-A564-0A0A8E8AEB57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3796635" y="1521762"/>
                  <a:ext cx="41868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21882" name="Ink 121881">
                  <a:extLst>
                    <a:ext uri="{FF2B5EF4-FFF2-40B4-BE49-F238E27FC236}">
                      <a16:creationId xmlns:a16="http://schemas.microsoft.com/office/drawing/2014/main" id="{FE703F5A-0FE9-DED5-E241-5CF798F3DF75}"/>
                    </a:ext>
                  </a:extLst>
                </p14:cNvPr>
                <p14:cNvContentPartPr/>
                <p14:nvPr/>
              </p14:nvContentPartPr>
              <p14:xfrm>
                <a:off x="3837315" y="1527162"/>
                <a:ext cx="421560" cy="130320"/>
              </p14:xfrm>
            </p:contentPart>
          </mc:Choice>
          <mc:Fallback xmlns="">
            <p:pic>
              <p:nvPicPr>
                <p:cNvPr id="121882" name="Ink 121881">
                  <a:extLst>
                    <a:ext uri="{FF2B5EF4-FFF2-40B4-BE49-F238E27FC236}">
                      <a16:creationId xmlns:a16="http://schemas.microsoft.com/office/drawing/2014/main" id="{FE703F5A-0FE9-DED5-E241-5CF798F3DF75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3828315" y="1518162"/>
                  <a:ext cx="43920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21883" name="Ink 121882">
                  <a:extLst>
                    <a:ext uri="{FF2B5EF4-FFF2-40B4-BE49-F238E27FC236}">
                      <a16:creationId xmlns:a16="http://schemas.microsoft.com/office/drawing/2014/main" id="{98E6D19E-BA0A-194D-B26E-7AD5C723FFCF}"/>
                    </a:ext>
                  </a:extLst>
                </p14:cNvPr>
                <p14:cNvContentPartPr/>
                <p14:nvPr/>
              </p14:nvContentPartPr>
              <p14:xfrm>
                <a:off x="4524915" y="760722"/>
                <a:ext cx="321840" cy="270360"/>
              </p14:xfrm>
            </p:contentPart>
          </mc:Choice>
          <mc:Fallback xmlns="">
            <p:pic>
              <p:nvPicPr>
                <p:cNvPr id="121883" name="Ink 121882">
                  <a:extLst>
                    <a:ext uri="{FF2B5EF4-FFF2-40B4-BE49-F238E27FC236}">
                      <a16:creationId xmlns:a16="http://schemas.microsoft.com/office/drawing/2014/main" id="{98E6D19E-BA0A-194D-B26E-7AD5C723FFCF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4515915" y="752082"/>
                  <a:ext cx="339480" cy="28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21884" name="Ink 121883">
                  <a:extLst>
                    <a:ext uri="{FF2B5EF4-FFF2-40B4-BE49-F238E27FC236}">
                      <a16:creationId xmlns:a16="http://schemas.microsoft.com/office/drawing/2014/main" id="{DDF177D1-EF2B-B3E2-EC6D-7D2303E13B66}"/>
                    </a:ext>
                  </a:extLst>
                </p14:cNvPr>
                <p14:cNvContentPartPr/>
                <p14:nvPr/>
              </p14:nvContentPartPr>
              <p14:xfrm>
                <a:off x="4536795" y="959442"/>
                <a:ext cx="374040" cy="104400"/>
              </p14:xfrm>
            </p:contentPart>
          </mc:Choice>
          <mc:Fallback xmlns="">
            <p:pic>
              <p:nvPicPr>
                <p:cNvPr id="121884" name="Ink 121883">
                  <a:extLst>
                    <a:ext uri="{FF2B5EF4-FFF2-40B4-BE49-F238E27FC236}">
                      <a16:creationId xmlns:a16="http://schemas.microsoft.com/office/drawing/2014/main" id="{DDF177D1-EF2B-B3E2-EC6D-7D2303E13B66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4528155" y="950802"/>
                  <a:ext cx="39168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21885" name="Ink 121884">
                  <a:extLst>
                    <a:ext uri="{FF2B5EF4-FFF2-40B4-BE49-F238E27FC236}">
                      <a16:creationId xmlns:a16="http://schemas.microsoft.com/office/drawing/2014/main" id="{D6A63A9E-382C-933E-80FC-FF0329CFA374}"/>
                    </a:ext>
                  </a:extLst>
                </p14:cNvPr>
                <p14:cNvContentPartPr/>
                <p14:nvPr/>
              </p14:nvContentPartPr>
              <p14:xfrm>
                <a:off x="4854315" y="803202"/>
                <a:ext cx="16920" cy="156600"/>
              </p14:xfrm>
            </p:contentPart>
          </mc:Choice>
          <mc:Fallback xmlns="">
            <p:pic>
              <p:nvPicPr>
                <p:cNvPr id="121885" name="Ink 121884">
                  <a:extLst>
                    <a:ext uri="{FF2B5EF4-FFF2-40B4-BE49-F238E27FC236}">
                      <a16:creationId xmlns:a16="http://schemas.microsoft.com/office/drawing/2014/main" id="{D6A63A9E-382C-933E-80FC-FF0329CFA374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4845675" y="794202"/>
                  <a:ext cx="3456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21888" name="Ink 121887">
                  <a:extLst>
                    <a:ext uri="{FF2B5EF4-FFF2-40B4-BE49-F238E27FC236}">
                      <a16:creationId xmlns:a16="http://schemas.microsoft.com/office/drawing/2014/main" id="{70E90D91-835D-2B5D-4767-44AA9A72732B}"/>
                    </a:ext>
                  </a:extLst>
                </p14:cNvPr>
                <p14:cNvContentPartPr/>
                <p14:nvPr/>
              </p14:nvContentPartPr>
              <p14:xfrm>
                <a:off x="4591875" y="834522"/>
                <a:ext cx="358560" cy="198360"/>
              </p14:xfrm>
            </p:contentPart>
          </mc:Choice>
          <mc:Fallback xmlns="">
            <p:pic>
              <p:nvPicPr>
                <p:cNvPr id="121888" name="Ink 121887">
                  <a:extLst>
                    <a:ext uri="{FF2B5EF4-FFF2-40B4-BE49-F238E27FC236}">
                      <a16:creationId xmlns:a16="http://schemas.microsoft.com/office/drawing/2014/main" id="{70E90D91-835D-2B5D-4767-44AA9A72732B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4583235" y="825882"/>
                  <a:ext cx="3762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21890" name="Ink 121889">
                  <a:extLst>
                    <a:ext uri="{FF2B5EF4-FFF2-40B4-BE49-F238E27FC236}">
                      <a16:creationId xmlns:a16="http://schemas.microsoft.com/office/drawing/2014/main" id="{D537ED34-9366-9437-3E02-B9BA278DB975}"/>
                    </a:ext>
                  </a:extLst>
                </p14:cNvPr>
                <p14:cNvContentPartPr/>
                <p14:nvPr/>
              </p14:nvContentPartPr>
              <p14:xfrm>
                <a:off x="4370115" y="679722"/>
                <a:ext cx="242280" cy="3058560"/>
              </p14:xfrm>
            </p:contentPart>
          </mc:Choice>
          <mc:Fallback xmlns="">
            <p:pic>
              <p:nvPicPr>
                <p:cNvPr id="121890" name="Ink 121889">
                  <a:extLst>
                    <a:ext uri="{FF2B5EF4-FFF2-40B4-BE49-F238E27FC236}">
                      <a16:creationId xmlns:a16="http://schemas.microsoft.com/office/drawing/2014/main" id="{D537ED34-9366-9437-3E02-B9BA278DB975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4361475" y="671082"/>
                  <a:ext cx="259920" cy="307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21892" name="Ink 121891">
                  <a:extLst>
                    <a:ext uri="{FF2B5EF4-FFF2-40B4-BE49-F238E27FC236}">
                      <a16:creationId xmlns:a16="http://schemas.microsoft.com/office/drawing/2014/main" id="{681EFF83-BE7A-CFC7-CC9E-761BD57F30F2}"/>
                    </a:ext>
                  </a:extLst>
                </p14:cNvPr>
                <p14:cNvContentPartPr/>
                <p14:nvPr/>
              </p14:nvContentPartPr>
              <p14:xfrm>
                <a:off x="4787715" y="3395922"/>
                <a:ext cx="11520" cy="28800"/>
              </p14:xfrm>
            </p:contentPart>
          </mc:Choice>
          <mc:Fallback xmlns="">
            <p:pic>
              <p:nvPicPr>
                <p:cNvPr id="121892" name="Ink 121891">
                  <a:extLst>
                    <a:ext uri="{FF2B5EF4-FFF2-40B4-BE49-F238E27FC236}">
                      <a16:creationId xmlns:a16="http://schemas.microsoft.com/office/drawing/2014/main" id="{681EFF83-BE7A-CFC7-CC9E-761BD57F30F2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4779075" y="3387282"/>
                  <a:ext cx="2916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21893" name="Ink 121892">
                  <a:extLst>
                    <a:ext uri="{FF2B5EF4-FFF2-40B4-BE49-F238E27FC236}">
                      <a16:creationId xmlns:a16="http://schemas.microsoft.com/office/drawing/2014/main" id="{74DD1305-DCB3-DF31-90FB-F146CBB89DCB}"/>
                    </a:ext>
                  </a:extLst>
                </p14:cNvPr>
                <p14:cNvContentPartPr/>
                <p14:nvPr/>
              </p14:nvContentPartPr>
              <p14:xfrm>
                <a:off x="4095435" y="2827842"/>
                <a:ext cx="1800" cy="10800"/>
              </p14:xfrm>
            </p:contentPart>
          </mc:Choice>
          <mc:Fallback xmlns="">
            <p:pic>
              <p:nvPicPr>
                <p:cNvPr id="121893" name="Ink 121892">
                  <a:extLst>
                    <a:ext uri="{FF2B5EF4-FFF2-40B4-BE49-F238E27FC236}">
                      <a16:creationId xmlns:a16="http://schemas.microsoft.com/office/drawing/2014/main" id="{74DD1305-DCB3-DF31-90FB-F146CBB89DCB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4086435" y="2819202"/>
                  <a:ext cx="19440" cy="2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21895" name="Ink 121894">
                  <a:extLst>
                    <a:ext uri="{FF2B5EF4-FFF2-40B4-BE49-F238E27FC236}">
                      <a16:creationId xmlns:a16="http://schemas.microsoft.com/office/drawing/2014/main" id="{A3BE3A1B-36D5-40D3-4070-8666DC221FBE}"/>
                    </a:ext>
                  </a:extLst>
                </p14:cNvPr>
                <p14:cNvContentPartPr/>
                <p14:nvPr/>
              </p14:nvContentPartPr>
              <p14:xfrm>
                <a:off x="3401355" y="3406362"/>
                <a:ext cx="1240920" cy="84960"/>
              </p14:xfrm>
            </p:contentPart>
          </mc:Choice>
          <mc:Fallback xmlns="">
            <p:pic>
              <p:nvPicPr>
                <p:cNvPr id="121895" name="Ink 121894">
                  <a:extLst>
                    <a:ext uri="{FF2B5EF4-FFF2-40B4-BE49-F238E27FC236}">
                      <a16:creationId xmlns:a16="http://schemas.microsoft.com/office/drawing/2014/main" id="{A3BE3A1B-36D5-40D3-4070-8666DC221FBE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3392355" y="3397722"/>
                  <a:ext cx="1258560" cy="102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1900" name="Group 121899">
            <a:extLst>
              <a:ext uri="{FF2B5EF4-FFF2-40B4-BE49-F238E27FC236}">
                <a16:creationId xmlns:a16="http://schemas.microsoft.com/office/drawing/2014/main" id="{179C344F-C4C9-AA14-43F2-DD54DB61A690}"/>
              </a:ext>
            </a:extLst>
          </p:cNvPr>
          <p:cNvGrpSpPr/>
          <p:nvPr/>
        </p:nvGrpSpPr>
        <p:grpSpPr>
          <a:xfrm>
            <a:off x="3731115" y="3390162"/>
            <a:ext cx="299160" cy="51840"/>
            <a:chOff x="3731115" y="3390162"/>
            <a:chExt cx="299160" cy="5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21897" name="Ink 121896">
                  <a:extLst>
                    <a:ext uri="{FF2B5EF4-FFF2-40B4-BE49-F238E27FC236}">
                      <a16:creationId xmlns:a16="http://schemas.microsoft.com/office/drawing/2014/main" id="{4B9631BB-4EA4-CF1D-6C3B-6DA879387E54}"/>
                    </a:ext>
                  </a:extLst>
                </p14:cNvPr>
                <p14:cNvContentPartPr/>
                <p14:nvPr/>
              </p14:nvContentPartPr>
              <p14:xfrm>
                <a:off x="3731115" y="3434442"/>
                <a:ext cx="37800" cy="7560"/>
              </p14:xfrm>
            </p:contentPart>
          </mc:Choice>
          <mc:Fallback xmlns="">
            <p:pic>
              <p:nvPicPr>
                <p:cNvPr id="121897" name="Ink 121896">
                  <a:extLst>
                    <a:ext uri="{FF2B5EF4-FFF2-40B4-BE49-F238E27FC236}">
                      <a16:creationId xmlns:a16="http://schemas.microsoft.com/office/drawing/2014/main" id="{4B9631BB-4EA4-CF1D-6C3B-6DA879387E54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3722115" y="3425442"/>
                  <a:ext cx="5544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21898" name="Ink 121897">
                  <a:extLst>
                    <a:ext uri="{FF2B5EF4-FFF2-40B4-BE49-F238E27FC236}">
                      <a16:creationId xmlns:a16="http://schemas.microsoft.com/office/drawing/2014/main" id="{C6F4B317-BDB4-8CDE-88CC-9BB862ED8023}"/>
                    </a:ext>
                  </a:extLst>
                </p14:cNvPr>
                <p14:cNvContentPartPr/>
                <p14:nvPr/>
              </p14:nvContentPartPr>
              <p14:xfrm>
                <a:off x="4016235" y="3390162"/>
                <a:ext cx="14040" cy="14040"/>
              </p14:xfrm>
            </p:contentPart>
          </mc:Choice>
          <mc:Fallback xmlns="">
            <p:pic>
              <p:nvPicPr>
                <p:cNvPr id="121898" name="Ink 121897">
                  <a:extLst>
                    <a:ext uri="{FF2B5EF4-FFF2-40B4-BE49-F238E27FC236}">
                      <a16:creationId xmlns:a16="http://schemas.microsoft.com/office/drawing/2014/main" id="{C6F4B317-BDB4-8CDE-88CC-9BB862ED8023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4007235" y="3381162"/>
                  <a:ext cx="31680" cy="31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21899" name="Ink 121898">
                <a:extLst>
                  <a:ext uri="{FF2B5EF4-FFF2-40B4-BE49-F238E27FC236}">
                    <a16:creationId xmlns:a16="http://schemas.microsoft.com/office/drawing/2014/main" id="{99969AA0-FE8F-3CAD-8D19-599F17B7502B}"/>
                  </a:ext>
                </a:extLst>
              </p14:cNvPr>
              <p14:cNvContentPartPr/>
              <p14:nvPr/>
            </p14:nvContentPartPr>
            <p14:xfrm>
              <a:off x="4374435" y="3406722"/>
              <a:ext cx="25920" cy="32040"/>
            </p14:xfrm>
          </p:contentPart>
        </mc:Choice>
        <mc:Fallback xmlns="">
          <p:pic>
            <p:nvPicPr>
              <p:cNvPr id="121899" name="Ink 121898">
                <a:extLst>
                  <a:ext uri="{FF2B5EF4-FFF2-40B4-BE49-F238E27FC236}">
                    <a16:creationId xmlns:a16="http://schemas.microsoft.com/office/drawing/2014/main" id="{99969AA0-FE8F-3CAD-8D19-599F17B7502B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4365795" y="3397722"/>
                <a:ext cx="43560" cy="4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21901" name="Ink 121900">
                <a:extLst>
                  <a:ext uri="{FF2B5EF4-FFF2-40B4-BE49-F238E27FC236}">
                    <a16:creationId xmlns:a16="http://schemas.microsoft.com/office/drawing/2014/main" id="{8D4103FD-DF03-7A17-0D6A-A3A67806F6CE}"/>
                  </a:ext>
                </a:extLst>
              </p14:cNvPr>
              <p14:cNvContentPartPr/>
              <p14:nvPr/>
            </p14:nvContentPartPr>
            <p14:xfrm>
              <a:off x="3017595" y="2311962"/>
              <a:ext cx="1892520" cy="963000"/>
            </p14:xfrm>
          </p:contentPart>
        </mc:Choice>
        <mc:Fallback xmlns="">
          <p:pic>
            <p:nvPicPr>
              <p:cNvPr id="121901" name="Ink 121900">
                <a:extLst>
                  <a:ext uri="{FF2B5EF4-FFF2-40B4-BE49-F238E27FC236}">
                    <a16:creationId xmlns:a16="http://schemas.microsoft.com/office/drawing/2014/main" id="{8D4103FD-DF03-7A17-0D6A-A3A67806F6CE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2945955" y="2168322"/>
                <a:ext cx="2036160" cy="1250640"/>
              </a:xfrm>
              <a:prstGeom prst="rect">
                <a:avLst/>
              </a:prstGeom>
            </p:spPr>
          </p:pic>
        </mc:Fallback>
      </mc:AlternateContent>
      <p:grpSp>
        <p:nvGrpSpPr>
          <p:cNvPr id="121911" name="Group 121910">
            <a:extLst>
              <a:ext uri="{FF2B5EF4-FFF2-40B4-BE49-F238E27FC236}">
                <a16:creationId xmlns:a16="http://schemas.microsoft.com/office/drawing/2014/main" id="{44BC1841-4C48-6957-02B4-7777BAD5E267}"/>
              </a:ext>
            </a:extLst>
          </p:cNvPr>
          <p:cNvGrpSpPr/>
          <p:nvPr/>
        </p:nvGrpSpPr>
        <p:grpSpPr>
          <a:xfrm>
            <a:off x="3296955" y="2686362"/>
            <a:ext cx="635040" cy="325080"/>
            <a:chOff x="3296955" y="2686362"/>
            <a:chExt cx="635040" cy="32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21902" name="Ink 121901">
                  <a:extLst>
                    <a:ext uri="{FF2B5EF4-FFF2-40B4-BE49-F238E27FC236}">
                      <a16:creationId xmlns:a16="http://schemas.microsoft.com/office/drawing/2014/main" id="{DC319900-797F-F1AE-30C2-862CF7F0D5DF}"/>
                    </a:ext>
                  </a:extLst>
                </p14:cNvPr>
                <p14:cNvContentPartPr/>
                <p14:nvPr/>
              </p14:nvContentPartPr>
              <p14:xfrm>
                <a:off x="3332955" y="2768082"/>
                <a:ext cx="229680" cy="243360"/>
              </p14:xfrm>
            </p:contentPart>
          </mc:Choice>
          <mc:Fallback xmlns="">
            <p:pic>
              <p:nvPicPr>
                <p:cNvPr id="121902" name="Ink 121901">
                  <a:extLst>
                    <a:ext uri="{FF2B5EF4-FFF2-40B4-BE49-F238E27FC236}">
                      <a16:creationId xmlns:a16="http://schemas.microsoft.com/office/drawing/2014/main" id="{DC319900-797F-F1AE-30C2-862CF7F0D5DF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3323955" y="2759442"/>
                  <a:ext cx="24732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21903" name="Ink 121902">
                  <a:extLst>
                    <a:ext uri="{FF2B5EF4-FFF2-40B4-BE49-F238E27FC236}">
                      <a16:creationId xmlns:a16="http://schemas.microsoft.com/office/drawing/2014/main" id="{039AC22D-F5E1-5A3E-FF4F-503448CD2054}"/>
                    </a:ext>
                  </a:extLst>
                </p14:cNvPr>
                <p14:cNvContentPartPr/>
                <p14:nvPr/>
              </p14:nvContentPartPr>
              <p14:xfrm>
                <a:off x="3305955" y="2777082"/>
                <a:ext cx="22680" cy="178200"/>
              </p14:xfrm>
            </p:contentPart>
          </mc:Choice>
          <mc:Fallback xmlns="">
            <p:pic>
              <p:nvPicPr>
                <p:cNvPr id="121903" name="Ink 121902">
                  <a:extLst>
                    <a:ext uri="{FF2B5EF4-FFF2-40B4-BE49-F238E27FC236}">
                      <a16:creationId xmlns:a16="http://schemas.microsoft.com/office/drawing/2014/main" id="{039AC22D-F5E1-5A3E-FF4F-503448CD2054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3297315" y="2768082"/>
                  <a:ext cx="4032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21904" name="Ink 121903">
                  <a:extLst>
                    <a:ext uri="{FF2B5EF4-FFF2-40B4-BE49-F238E27FC236}">
                      <a16:creationId xmlns:a16="http://schemas.microsoft.com/office/drawing/2014/main" id="{D90D1F96-9DC8-A4C4-3660-CBC8AEBBB65F}"/>
                    </a:ext>
                  </a:extLst>
                </p14:cNvPr>
                <p14:cNvContentPartPr/>
                <p14:nvPr/>
              </p14:nvContentPartPr>
              <p14:xfrm>
                <a:off x="3296955" y="2798322"/>
                <a:ext cx="222120" cy="204840"/>
              </p14:xfrm>
            </p:contentPart>
          </mc:Choice>
          <mc:Fallback xmlns="">
            <p:pic>
              <p:nvPicPr>
                <p:cNvPr id="121904" name="Ink 121903">
                  <a:extLst>
                    <a:ext uri="{FF2B5EF4-FFF2-40B4-BE49-F238E27FC236}">
                      <a16:creationId xmlns:a16="http://schemas.microsoft.com/office/drawing/2014/main" id="{D90D1F96-9DC8-A4C4-3660-CBC8AEBBB65F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3287955" y="2789322"/>
                  <a:ext cx="239760" cy="22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21906" name="Ink 121905">
                  <a:extLst>
                    <a:ext uri="{FF2B5EF4-FFF2-40B4-BE49-F238E27FC236}">
                      <a16:creationId xmlns:a16="http://schemas.microsoft.com/office/drawing/2014/main" id="{BE29C7FF-3D10-3690-BE1A-1848F9174B53}"/>
                    </a:ext>
                  </a:extLst>
                </p14:cNvPr>
                <p14:cNvContentPartPr/>
                <p14:nvPr/>
              </p14:nvContentPartPr>
              <p14:xfrm>
                <a:off x="3330435" y="2840442"/>
                <a:ext cx="199080" cy="126000"/>
              </p14:xfrm>
            </p:contentPart>
          </mc:Choice>
          <mc:Fallback xmlns="">
            <p:pic>
              <p:nvPicPr>
                <p:cNvPr id="121906" name="Ink 121905">
                  <a:extLst>
                    <a:ext uri="{FF2B5EF4-FFF2-40B4-BE49-F238E27FC236}">
                      <a16:creationId xmlns:a16="http://schemas.microsoft.com/office/drawing/2014/main" id="{BE29C7FF-3D10-3690-BE1A-1848F9174B53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3321435" y="2831802"/>
                  <a:ext cx="21672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21907" name="Ink 121906">
                  <a:extLst>
                    <a:ext uri="{FF2B5EF4-FFF2-40B4-BE49-F238E27FC236}">
                      <a16:creationId xmlns:a16="http://schemas.microsoft.com/office/drawing/2014/main" id="{F12F369D-B230-4FD9-5CBF-13ADF2199A3F}"/>
                    </a:ext>
                  </a:extLst>
                </p14:cNvPr>
                <p14:cNvContentPartPr/>
                <p14:nvPr/>
              </p14:nvContentPartPr>
              <p14:xfrm>
                <a:off x="3884115" y="2902362"/>
                <a:ext cx="47880" cy="49320"/>
              </p14:xfrm>
            </p:contentPart>
          </mc:Choice>
          <mc:Fallback xmlns="">
            <p:pic>
              <p:nvPicPr>
                <p:cNvPr id="121907" name="Ink 121906">
                  <a:extLst>
                    <a:ext uri="{FF2B5EF4-FFF2-40B4-BE49-F238E27FC236}">
                      <a16:creationId xmlns:a16="http://schemas.microsoft.com/office/drawing/2014/main" id="{F12F369D-B230-4FD9-5CBF-13ADF2199A3F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3875475" y="2893722"/>
                  <a:ext cx="65520" cy="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21909" name="Ink 121908">
                  <a:extLst>
                    <a:ext uri="{FF2B5EF4-FFF2-40B4-BE49-F238E27FC236}">
                      <a16:creationId xmlns:a16="http://schemas.microsoft.com/office/drawing/2014/main" id="{D7053C13-7765-3994-34EE-82E2A2C2412B}"/>
                    </a:ext>
                  </a:extLst>
                </p14:cNvPr>
                <p14:cNvContentPartPr/>
                <p14:nvPr/>
              </p14:nvContentPartPr>
              <p14:xfrm>
                <a:off x="3569115" y="2686362"/>
                <a:ext cx="341640" cy="239040"/>
              </p14:xfrm>
            </p:contentPart>
          </mc:Choice>
          <mc:Fallback xmlns="">
            <p:pic>
              <p:nvPicPr>
                <p:cNvPr id="121909" name="Ink 121908">
                  <a:extLst>
                    <a:ext uri="{FF2B5EF4-FFF2-40B4-BE49-F238E27FC236}">
                      <a16:creationId xmlns:a16="http://schemas.microsoft.com/office/drawing/2014/main" id="{D7053C13-7765-3994-34EE-82E2A2C2412B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3560475" y="2677722"/>
                  <a:ext cx="359280" cy="25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21910" name="Ink 121909">
                  <a:extLst>
                    <a:ext uri="{FF2B5EF4-FFF2-40B4-BE49-F238E27FC236}">
                      <a16:creationId xmlns:a16="http://schemas.microsoft.com/office/drawing/2014/main" id="{397F1147-4D68-D586-06DB-350798C74F13}"/>
                    </a:ext>
                  </a:extLst>
                </p14:cNvPr>
                <p14:cNvContentPartPr/>
                <p14:nvPr/>
              </p14:nvContentPartPr>
              <p14:xfrm>
                <a:off x="3615555" y="2752242"/>
                <a:ext cx="312480" cy="131040"/>
              </p14:xfrm>
            </p:contentPart>
          </mc:Choice>
          <mc:Fallback xmlns="">
            <p:pic>
              <p:nvPicPr>
                <p:cNvPr id="121910" name="Ink 121909">
                  <a:extLst>
                    <a:ext uri="{FF2B5EF4-FFF2-40B4-BE49-F238E27FC236}">
                      <a16:creationId xmlns:a16="http://schemas.microsoft.com/office/drawing/2014/main" id="{397F1147-4D68-D586-06DB-350798C74F13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3606915" y="2743242"/>
                  <a:ext cx="330120" cy="148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21912" name="Ink 121911">
                <a:extLst>
                  <a:ext uri="{FF2B5EF4-FFF2-40B4-BE49-F238E27FC236}">
                    <a16:creationId xmlns:a16="http://schemas.microsoft.com/office/drawing/2014/main" id="{A317A2F4-409A-5A46-3997-0684174E59A7}"/>
                  </a:ext>
                </a:extLst>
              </p14:cNvPr>
              <p14:cNvContentPartPr/>
              <p14:nvPr/>
            </p14:nvContentPartPr>
            <p14:xfrm>
              <a:off x="11260155" y="3854922"/>
              <a:ext cx="1423440" cy="727560"/>
            </p14:xfrm>
          </p:contentPart>
        </mc:Choice>
        <mc:Fallback xmlns="">
          <p:pic>
            <p:nvPicPr>
              <p:cNvPr id="121912" name="Ink 121911">
                <a:extLst>
                  <a:ext uri="{FF2B5EF4-FFF2-40B4-BE49-F238E27FC236}">
                    <a16:creationId xmlns:a16="http://schemas.microsoft.com/office/drawing/2014/main" id="{A317A2F4-409A-5A46-3997-0684174E59A7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11251155" y="3846282"/>
                <a:ext cx="1441080" cy="745200"/>
              </a:xfrm>
              <a:prstGeom prst="rect">
                <a:avLst/>
              </a:prstGeom>
            </p:spPr>
          </p:pic>
        </mc:Fallback>
      </mc:AlternateContent>
      <p:grpSp>
        <p:nvGrpSpPr>
          <p:cNvPr id="121925" name="Group 121924">
            <a:extLst>
              <a:ext uri="{FF2B5EF4-FFF2-40B4-BE49-F238E27FC236}">
                <a16:creationId xmlns:a16="http://schemas.microsoft.com/office/drawing/2014/main" id="{9CDCAF04-C1E0-6F9C-3AB7-27A768B1E0C2}"/>
              </a:ext>
            </a:extLst>
          </p:cNvPr>
          <p:cNvGrpSpPr/>
          <p:nvPr/>
        </p:nvGrpSpPr>
        <p:grpSpPr>
          <a:xfrm>
            <a:off x="9351435" y="3055002"/>
            <a:ext cx="2661120" cy="1036440"/>
            <a:chOff x="9351435" y="3055002"/>
            <a:chExt cx="2661120" cy="1036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21913" name="Ink 121912">
                  <a:extLst>
                    <a:ext uri="{FF2B5EF4-FFF2-40B4-BE49-F238E27FC236}">
                      <a16:creationId xmlns:a16="http://schemas.microsoft.com/office/drawing/2014/main" id="{D827969B-F835-53E4-AAAC-86B730C47E8C}"/>
                    </a:ext>
                  </a:extLst>
                </p14:cNvPr>
                <p14:cNvContentPartPr/>
                <p14:nvPr/>
              </p14:nvContentPartPr>
              <p14:xfrm>
                <a:off x="10550955" y="3464682"/>
                <a:ext cx="105480" cy="248760"/>
              </p14:xfrm>
            </p:contentPart>
          </mc:Choice>
          <mc:Fallback xmlns="">
            <p:pic>
              <p:nvPicPr>
                <p:cNvPr id="121913" name="Ink 121912">
                  <a:extLst>
                    <a:ext uri="{FF2B5EF4-FFF2-40B4-BE49-F238E27FC236}">
                      <a16:creationId xmlns:a16="http://schemas.microsoft.com/office/drawing/2014/main" id="{D827969B-F835-53E4-AAAC-86B730C47E8C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10542315" y="3456042"/>
                  <a:ext cx="123120" cy="26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21914" name="Ink 121913">
                  <a:extLst>
                    <a:ext uri="{FF2B5EF4-FFF2-40B4-BE49-F238E27FC236}">
                      <a16:creationId xmlns:a16="http://schemas.microsoft.com/office/drawing/2014/main" id="{F47C8BC7-3415-EBCE-4673-2F1EC00AB04F}"/>
                    </a:ext>
                  </a:extLst>
                </p14:cNvPr>
                <p14:cNvContentPartPr/>
                <p14:nvPr/>
              </p14:nvContentPartPr>
              <p14:xfrm>
                <a:off x="10707915" y="3542442"/>
                <a:ext cx="50040" cy="88200"/>
              </p14:xfrm>
            </p:contentPart>
          </mc:Choice>
          <mc:Fallback xmlns="">
            <p:pic>
              <p:nvPicPr>
                <p:cNvPr id="121914" name="Ink 121913">
                  <a:extLst>
                    <a:ext uri="{FF2B5EF4-FFF2-40B4-BE49-F238E27FC236}">
                      <a16:creationId xmlns:a16="http://schemas.microsoft.com/office/drawing/2014/main" id="{F47C8BC7-3415-EBCE-4673-2F1EC00AB04F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10698915" y="3533802"/>
                  <a:ext cx="67680" cy="10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21915" name="Ink 121914">
                  <a:extLst>
                    <a:ext uri="{FF2B5EF4-FFF2-40B4-BE49-F238E27FC236}">
                      <a16:creationId xmlns:a16="http://schemas.microsoft.com/office/drawing/2014/main" id="{0F90A568-8137-A88A-8224-4FEAEF83F852}"/>
                    </a:ext>
                  </a:extLst>
                </p14:cNvPr>
                <p14:cNvContentPartPr/>
                <p14:nvPr/>
              </p14:nvContentPartPr>
              <p14:xfrm>
                <a:off x="10823835" y="3503562"/>
                <a:ext cx="33840" cy="78120"/>
              </p14:xfrm>
            </p:contentPart>
          </mc:Choice>
          <mc:Fallback xmlns="">
            <p:pic>
              <p:nvPicPr>
                <p:cNvPr id="121915" name="Ink 121914">
                  <a:extLst>
                    <a:ext uri="{FF2B5EF4-FFF2-40B4-BE49-F238E27FC236}">
                      <a16:creationId xmlns:a16="http://schemas.microsoft.com/office/drawing/2014/main" id="{0F90A568-8137-A88A-8224-4FEAEF83F852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10815195" y="3494922"/>
                  <a:ext cx="51480" cy="9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21916" name="Ink 121915">
                  <a:extLst>
                    <a:ext uri="{FF2B5EF4-FFF2-40B4-BE49-F238E27FC236}">
                      <a16:creationId xmlns:a16="http://schemas.microsoft.com/office/drawing/2014/main" id="{94989782-1D60-DA14-A658-83D94163E455}"/>
                    </a:ext>
                  </a:extLst>
                </p14:cNvPr>
                <p14:cNvContentPartPr/>
                <p14:nvPr/>
              </p14:nvContentPartPr>
              <p14:xfrm>
                <a:off x="10774515" y="3483042"/>
                <a:ext cx="153360" cy="112680"/>
              </p14:xfrm>
            </p:contentPart>
          </mc:Choice>
          <mc:Fallback xmlns="">
            <p:pic>
              <p:nvPicPr>
                <p:cNvPr id="121916" name="Ink 121915">
                  <a:extLst>
                    <a:ext uri="{FF2B5EF4-FFF2-40B4-BE49-F238E27FC236}">
                      <a16:creationId xmlns:a16="http://schemas.microsoft.com/office/drawing/2014/main" id="{94989782-1D60-DA14-A658-83D94163E455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10765515" y="3474402"/>
                  <a:ext cx="17100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21917" name="Ink 121916">
                  <a:extLst>
                    <a:ext uri="{FF2B5EF4-FFF2-40B4-BE49-F238E27FC236}">
                      <a16:creationId xmlns:a16="http://schemas.microsoft.com/office/drawing/2014/main" id="{46EE2019-C525-A94E-4020-583281AFF7C5}"/>
                    </a:ext>
                  </a:extLst>
                </p14:cNvPr>
                <p14:cNvContentPartPr/>
                <p14:nvPr/>
              </p14:nvContentPartPr>
              <p14:xfrm>
                <a:off x="10966395" y="3379002"/>
                <a:ext cx="41400" cy="130320"/>
              </p14:xfrm>
            </p:contentPart>
          </mc:Choice>
          <mc:Fallback xmlns="">
            <p:pic>
              <p:nvPicPr>
                <p:cNvPr id="121917" name="Ink 121916">
                  <a:extLst>
                    <a:ext uri="{FF2B5EF4-FFF2-40B4-BE49-F238E27FC236}">
                      <a16:creationId xmlns:a16="http://schemas.microsoft.com/office/drawing/2014/main" id="{46EE2019-C525-A94E-4020-583281AFF7C5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10957755" y="3370002"/>
                  <a:ext cx="5904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21919" name="Ink 121918">
                  <a:extLst>
                    <a:ext uri="{FF2B5EF4-FFF2-40B4-BE49-F238E27FC236}">
                      <a16:creationId xmlns:a16="http://schemas.microsoft.com/office/drawing/2014/main" id="{C4B2CC16-DEDA-52D5-EB5A-DD7B4CAD18FE}"/>
                    </a:ext>
                  </a:extLst>
                </p14:cNvPr>
                <p14:cNvContentPartPr/>
                <p14:nvPr/>
              </p14:nvContentPartPr>
              <p14:xfrm>
                <a:off x="10960635" y="3319602"/>
                <a:ext cx="153360" cy="192240"/>
              </p14:xfrm>
            </p:contentPart>
          </mc:Choice>
          <mc:Fallback xmlns="">
            <p:pic>
              <p:nvPicPr>
                <p:cNvPr id="121919" name="Ink 121918">
                  <a:extLst>
                    <a:ext uri="{FF2B5EF4-FFF2-40B4-BE49-F238E27FC236}">
                      <a16:creationId xmlns:a16="http://schemas.microsoft.com/office/drawing/2014/main" id="{C4B2CC16-DEDA-52D5-EB5A-DD7B4CAD18FE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10951635" y="3310602"/>
                  <a:ext cx="171000" cy="20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21920" name="Ink 121919">
                  <a:extLst>
                    <a:ext uri="{FF2B5EF4-FFF2-40B4-BE49-F238E27FC236}">
                      <a16:creationId xmlns:a16="http://schemas.microsoft.com/office/drawing/2014/main" id="{EE99ABA2-694D-23AE-1E09-093A61A35202}"/>
                    </a:ext>
                  </a:extLst>
                </p14:cNvPr>
                <p14:cNvContentPartPr/>
                <p14:nvPr/>
              </p14:nvContentPartPr>
              <p14:xfrm>
                <a:off x="11238915" y="3119082"/>
                <a:ext cx="318600" cy="297000"/>
              </p14:xfrm>
            </p:contentPart>
          </mc:Choice>
          <mc:Fallback xmlns="">
            <p:pic>
              <p:nvPicPr>
                <p:cNvPr id="121920" name="Ink 121919">
                  <a:extLst>
                    <a:ext uri="{FF2B5EF4-FFF2-40B4-BE49-F238E27FC236}">
                      <a16:creationId xmlns:a16="http://schemas.microsoft.com/office/drawing/2014/main" id="{EE99ABA2-694D-23AE-1E09-093A61A35202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11230275" y="3110442"/>
                  <a:ext cx="336240" cy="31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21922" name="Ink 121921">
                  <a:extLst>
                    <a:ext uri="{FF2B5EF4-FFF2-40B4-BE49-F238E27FC236}">
                      <a16:creationId xmlns:a16="http://schemas.microsoft.com/office/drawing/2014/main" id="{A12864D8-46F6-6C6F-7FA1-8890BB7B86E3}"/>
                    </a:ext>
                  </a:extLst>
                </p14:cNvPr>
                <p14:cNvContentPartPr/>
                <p14:nvPr/>
              </p14:nvContentPartPr>
              <p14:xfrm>
                <a:off x="11562555" y="3138162"/>
                <a:ext cx="237600" cy="121320"/>
              </p14:xfrm>
            </p:contentPart>
          </mc:Choice>
          <mc:Fallback xmlns="">
            <p:pic>
              <p:nvPicPr>
                <p:cNvPr id="121922" name="Ink 121921">
                  <a:extLst>
                    <a:ext uri="{FF2B5EF4-FFF2-40B4-BE49-F238E27FC236}">
                      <a16:creationId xmlns:a16="http://schemas.microsoft.com/office/drawing/2014/main" id="{A12864D8-46F6-6C6F-7FA1-8890BB7B86E3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11553915" y="3129522"/>
                  <a:ext cx="25524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21923" name="Ink 121922">
                  <a:extLst>
                    <a:ext uri="{FF2B5EF4-FFF2-40B4-BE49-F238E27FC236}">
                      <a16:creationId xmlns:a16="http://schemas.microsoft.com/office/drawing/2014/main" id="{8AA937F3-0330-4E01-BCDF-07138F94609F}"/>
                    </a:ext>
                  </a:extLst>
                </p14:cNvPr>
                <p14:cNvContentPartPr/>
                <p14:nvPr/>
              </p14:nvContentPartPr>
              <p14:xfrm>
                <a:off x="11725275" y="3055002"/>
                <a:ext cx="287280" cy="73800"/>
              </p14:xfrm>
            </p:contentPart>
          </mc:Choice>
          <mc:Fallback xmlns="">
            <p:pic>
              <p:nvPicPr>
                <p:cNvPr id="121923" name="Ink 121922">
                  <a:extLst>
                    <a:ext uri="{FF2B5EF4-FFF2-40B4-BE49-F238E27FC236}">
                      <a16:creationId xmlns:a16="http://schemas.microsoft.com/office/drawing/2014/main" id="{8AA937F3-0330-4E01-BCDF-07138F94609F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11716635" y="3046002"/>
                  <a:ext cx="304920" cy="9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21924" name="Ink 121923">
                  <a:extLst>
                    <a:ext uri="{FF2B5EF4-FFF2-40B4-BE49-F238E27FC236}">
                      <a16:creationId xmlns:a16="http://schemas.microsoft.com/office/drawing/2014/main" id="{7F603B3E-0A85-0D58-9652-6D95A4316572}"/>
                    </a:ext>
                  </a:extLst>
                </p14:cNvPr>
                <p14:cNvContentPartPr/>
                <p14:nvPr/>
              </p14:nvContentPartPr>
              <p14:xfrm>
                <a:off x="9351435" y="3564402"/>
                <a:ext cx="1086480" cy="527040"/>
              </p14:xfrm>
            </p:contentPart>
          </mc:Choice>
          <mc:Fallback xmlns="">
            <p:pic>
              <p:nvPicPr>
                <p:cNvPr id="121924" name="Ink 121923">
                  <a:extLst>
                    <a:ext uri="{FF2B5EF4-FFF2-40B4-BE49-F238E27FC236}">
                      <a16:creationId xmlns:a16="http://schemas.microsoft.com/office/drawing/2014/main" id="{7F603B3E-0A85-0D58-9652-6D95A4316572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9342795" y="3555762"/>
                  <a:ext cx="1104120" cy="5446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76651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C4AF918-3922-4623-A4D2-34183D6FBF3A}"/>
              </a:ext>
            </a:extLst>
          </p:cNvPr>
          <p:cNvGraphicFramePr>
            <a:graphicFrameLocks noGrp="1"/>
          </p:cNvGraphicFramePr>
          <p:nvPr/>
        </p:nvGraphicFramePr>
        <p:xfrm>
          <a:off x="236870" y="4835257"/>
          <a:ext cx="8111656" cy="22053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5002">
                  <a:extLst>
                    <a:ext uri="{9D8B030D-6E8A-4147-A177-3AD203B41FA5}">
                      <a16:colId xmlns:a16="http://schemas.microsoft.com/office/drawing/2014/main" val="1554464961"/>
                    </a:ext>
                  </a:extLst>
                </a:gridCol>
                <a:gridCol w="2698420">
                  <a:extLst>
                    <a:ext uri="{9D8B030D-6E8A-4147-A177-3AD203B41FA5}">
                      <a16:colId xmlns:a16="http://schemas.microsoft.com/office/drawing/2014/main" val="869800492"/>
                    </a:ext>
                  </a:extLst>
                </a:gridCol>
                <a:gridCol w="3938234">
                  <a:extLst>
                    <a:ext uri="{9D8B030D-6E8A-4147-A177-3AD203B41FA5}">
                      <a16:colId xmlns:a16="http://schemas.microsoft.com/office/drawing/2014/main" val="2392759351"/>
                    </a:ext>
                  </a:extLst>
                </a:gridCol>
              </a:tblGrid>
              <a:tr h="676554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Amino Acid Type</a:t>
                      </a:r>
                    </a:p>
                  </a:txBody>
                  <a:tcPr marL="87828" marR="87828" marT="43914" marB="43914"/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Arial" panose="020B0604020202020204" pitchFamily="34" charset="0"/>
                      </a:endParaRPr>
                    </a:p>
                  </a:txBody>
                  <a:tcPr marL="87828" marR="87828" marT="43914" marB="43914"/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Arial" panose="020B0604020202020204" pitchFamily="34" charset="0"/>
                      </a:endParaRPr>
                    </a:p>
                  </a:txBody>
                  <a:tcPr marL="87828" marR="87828" marT="43914" marB="43914"/>
                </a:tc>
                <a:extLst>
                  <a:ext uri="{0D108BD9-81ED-4DB2-BD59-A6C34878D82A}">
                    <a16:rowId xmlns:a16="http://schemas.microsoft.com/office/drawing/2014/main" val="1463471951"/>
                  </a:ext>
                </a:extLst>
              </a:tr>
              <a:tr h="382191">
                <a:tc>
                  <a:txBody>
                    <a:bodyPr/>
                    <a:lstStyle/>
                    <a:p>
                      <a:endParaRPr lang="en-US" sz="1900" dirty="0">
                        <a:latin typeface="Arial" panose="020B0604020202020204" pitchFamily="34" charset="0"/>
                      </a:endParaRPr>
                    </a:p>
                  </a:txBody>
                  <a:tcPr marL="87828" marR="87828" marT="43914" marB="4391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Inside (I)</a:t>
                      </a:r>
                    </a:p>
                  </a:txBody>
                  <a:tcPr marL="87828" marR="87828" marT="43914" marB="4391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Surface (S)</a:t>
                      </a:r>
                    </a:p>
                  </a:txBody>
                  <a:tcPr marL="87828" marR="87828" marT="43914" marB="43914"/>
                </a:tc>
                <a:extLst>
                  <a:ext uri="{0D108BD9-81ED-4DB2-BD59-A6C34878D82A}">
                    <a16:rowId xmlns:a16="http://schemas.microsoft.com/office/drawing/2014/main" val="3522916384"/>
                  </a:ext>
                </a:extLst>
              </a:tr>
              <a:tr h="382191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Charged</a:t>
                      </a:r>
                    </a:p>
                  </a:txBody>
                  <a:tcPr marL="87828" marR="87828" marT="43914" marB="43914"/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Arial" panose="020B0604020202020204" pitchFamily="34" charset="0"/>
                      </a:endParaRPr>
                    </a:p>
                  </a:txBody>
                  <a:tcPr marL="87828" marR="87828" marT="43914" marB="43914"/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Arial" panose="020B0604020202020204" pitchFamily="34" charset="0"/>
                      </a:endParaRPr>
                    </a:p>
                  </a:txBody>
                  <a:tcPr marL="87828" marR="87828" marT="43914" marB="43914"/>
                </a:tc>
                <a:extLst>
                  <a:ext uri="{0D108BD9-81ED-4DB2-BD59-A6C34878D82A}">
                    <a16:rowId xmlns:a16="http://schemas.microsoft.com/office/drawing/2014/main" val="4286379549"/>
                  </a:ext>
                </a:extLst>
              </a:tr>
              <a:tr h="382191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Polar</a:t>
                      </a:r>
                    </a:p>
                  </a:txBody>
                  <a:tcPr marL="87828" marR="87828" marT="43914" marB="43914"/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Arial" panose="020B0604020202020204" pitchFamily="34" charset="0"/>
                      </a:endParaRPr>
                    </a:p>
                  </a:txBody>
                  <a:tcPr marL="87828" marR="87828" marT="43914" marB="43914"/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Arial" panose="020B0604020202020204" pitchFamily="34" charset="0"/>
                      </a:endParaRPr>
                    </a:p>
                  </a:txBody>
                  <a:tcPr marL="87828" marR="87828" marT="43914" marB="43914"/>
                </a:tc>
                <a:extLst>
                  <a:ext uri="{0D108BD9-81ED-4DB2-BD59-A6C34878D82A}">
                    <a16:rowId xmlns:a16="http://schemas.microsoft.com/office/drawing/2014/main" val="1287531188"/>
                  </a:ext>
                </a:extLst>
              </a:tr>
              <a:tr h="382191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Non-polar</a:t>
                      </a:r>
                    </a:p>
                  </a:txBody>
                  <a:tcPr marL="87828" marR="87828" marT="43914" marB="43914"/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Arial" panose="020B0604020202020204" pitchFamily="34" charset="0"/>
                      </a:endParaRPr>
                    </a:p>
                  </a:txBody>
                  <a:tcPr marL="87828" marR="87828" marT="43914" marB="43914"/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Arial" panose="020B0604020202020204" pitchFamily="34" charset="0"/>
                      </a:endParaRPr>
                    </a:p>
                  </a:txBody>
                  <a:tcPr marL="87828" marR="87828" marT="43914" marB="43914"/>
                </a:tc>
                <a:extLst>
                  <a:ext uri="{0D108BD9-81ED-4DB2-BD59-A6C34878D82A}">
                    <a16:rowId xmlns:a16="http://schemas.microsoft.com/office/drawing/2014/main" val="545412862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FCE8789D-87C9-43AC-9893-CB203CF83011}"/>
              </a:ext>
            </a:extLst>
          </p:cNvPr>
          <p:cNvSpPr txBox="1"/>
          <p:nvPr/>
        </p:nvSpPr>
        <p:spPr>
          <a:xfrm>
            <a:off x="4052120" y="711076"/>
            <a:ext cx="2844280" cy="4188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7043" indent="-337043">
              <a:spcAft>
                <a:spcPts val="579"/>
              </a:spcAft>
            </a:pPr>
            <a:r>
              <a:rPr lang="en-US" sz="1932" dirty="0">
                <a:latin typeface="Arial" panose="020B0604020202020204" pitchFamily="34" charset="0"/>
              </a:rPr>
              <a:t>Red - amino acids with neg. sidechains (e.g. Asp)</a:t>
            </a:r>
          </a:p>
          <a:p>
            <a:pPr marL="337043" indent="-337043">
              <a:spcAft>
                <a:spcPts val="579"/>
              </a:spcAft>
            </a:pPr>
            <a:r>
              <a:rPr lang="en-US" sz="1932" dirty="0">
                <a:latin typeface="Arial" panose="020B0604020202020204" pitchFamily="34" charset="0"/>
              </a:rPr>
              <a:t>Blue - amino acids with pos. sidechains (e.g. Lys)</a:t>
            </a:r>
          </a:p>
          <a:p>
            <a:pPr marL="337043" indent="-337043">
              <a:spcAft>
                <a:spcPts val="579"/>
              </a:spcAft>
            </a:pPr>
            <a:r>
              <a:rPr lang="en-US" sz="1932" dirty="0">
                <a:latin typeface="Arial" panose="020B0604020202020204" pitchFamily="34" charset="0"/>
              </a:rPr>
              <a:t> Yellow – amino acids with polar sidechain (e.g. </a:t>
            </a:r>
            <a:r>
              <a:rPr lang="en-US" sz="1932" dirty="0" err="1">
                <a:latin typeface="Arial" panose="020B0604020202020204" pitchFamily="34" charset="0"/>
              </a:rPr>
              <a:t>Asn</a:t>
            </a:r>
            <a:r>
              <a:rPr lang="en-US" sz="1932" dirty="0">
                <a:latin typeface="Arial" panose="020B0604020202020204" pitchFamily="34" charset="0"/>
              </a:rPr>
              <a:t>)</a:t>
            </a:r>
          </a:p>
          <a:p>
            <a:pPr marL="337043" indent="-337043">
              <a:spcAft>
                <a:spcPts val="579"/>
              </a:spcAft>
            </a:pPr>
            <a:r>
              <a:rPr lang="en-US" sz="1932" dirty="0">
                <a:latin typeface="Arial" panose="020B0604020202020204" pitchFamily="34" charset="0"/>
              </a:rPr>
              <a:t>Green - amino acids with hydrophobic side chains (e.g. Leu)</a:t>
            </a:r>
          </a:p>
        </p:txBody>
      </p:sp>
      <p:pic>
        <p:nvPicPr>
          <p:cNvPr id="5" name="protG">
            <a:hlinkClick r:id="" action="ppaction://media"/>
            <a:extLst>
              <a:ext uri="{FF2B5EF4-FFF2-40B4-BE49-F238E27FC236}">
                <a16:creationId xmlns:a16="http://schemas.microsoft.com/office/drawing/2014/main" id="{732736E3-78DC-4949-8B6F-466115DA38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8043" t="9309" r="13016" b="8071"/>
          <a:stretch/>
        </p:blipFill>
        <p:spPr>
          <a:xfrm>
            <a:off x="152335" y="547435"/>
            <a:ext cx="3914190" cy="40491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B8DE9A-4714-4102-966C-A82E121106AF}"/>
              </a:ext>
            </a:extLst>
          </p:cNvPr>
          <p:cNvSpPr txBox="1"/>
          <p:nvPr/>
        </p:nvSpPr>
        <p:spPr>
          <a:xfrm>
            <a:off x="1807962" y="65373"/>
            <a:ext cx="9494972" cy="508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4" dirty="0">
                <a:latin typeface="Arial" panose="020B0604020202020204" pitchFamily="34" charset="0"/>
              </a:rPr>
              <a:t>Tertiary Structure - Location of Residues in Globular Proteins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C0BB45A0-F5FE-1E49-B078-95A0D47B2AE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38150" y="738545"/>
          <a:ext cx="2384032" cy="3819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7" imgW="2323582" imgH="3723421" progId="MDLDrawOLE.MDLDrawObject.1">
                  <p:embed/>
                </p:oleObj>
              </mc:Choice>
              <mc:Fallback>
                <p:oleObj name="MDLDrawObject Class" r:id="rId7" imgW="2323582" imgH="3723421" progId="MDLDrawOLE.MDLDrawObject.1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C0BB45A0-F5FE-1E49-B078-95A0D47B2A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738150" y="738545"/>
                        <a:ext cx="2384032" cy="38190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82C959BA-EA04-4F9E-830B-241887EAC27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10149681" y="4370366"/>
            <a:ext cx="1558487" cy="2670209"/>
          </a:xfrm>
          <a:prstGeom prst="rect">
            <a:avLst/>
          </a:prstGeom>
        </p:spPr>
      </p:pic>
      <p:pic>
        <p:nvPicPr>
          <p:cNvPr id="9" name="protg_anime">
            <a:hlinkClick r:id="" action="ppaction://media"/>
            <a:extLst>
              <a:ext uri="{FF2B5EF4-FFF2-40B4-BE49-F238E27FC236}">
                <a16:creationId xmlns:a16="http://schemas.microsoft.com/office/drawing/2014/main" id="{7C96B055-8155-DDFA-0089-213C7311CFC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83690" y="693578"/>
            <a:ext cx="3388621" cy="2541467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89178F-65E9-7510-6D47-431C85B34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596C8-08F3-4738-ADDB-031F238A2EF8}" type="datetime1">
              <a:rPr lang="en-US" smtClean="0"/>
              <a:t>1/24/2025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37B215-F978-73DD-3091-5D0604669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0ED61-07DB-752F-9EDB-A4C79F1EB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17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FD21FC7-3150-33D0-0C8D-650A2061BF97}"/>
                  </a:ext>
                </a:extLst>
              </p14:cNvPr>
              <p14:cNvContentPartPr/>
              <p14:nvPr/>
            </p14:nvContentPartPr>
            <p14:xfrm>
              <a:off x="1728795" y="5450634"/>
              <a:ext cx="1116000" cy="4010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FD21FC7-3150-33D0-0C8D-650A2061BF9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720155" y="5441994"/>
                <a:ext cx="1133640" cy="41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FEABA4B-F059-CEA1-FE8B-3B9F2A04F5BA}"/>
                  </a:ext>
                </a:extLst>
              </p14:cNvPr>
              <p14:cNvContentPartPr/>
              <p14:nvPr/>
            </p14:nvContentPartPr>
            <p14:xfrm>
              <a:off x="4334115" y="5359554"/>
              <a:ext cx="1523520" cy="5896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FEABA4B-F059-CEA1-FE8B-3B9F2A04F5B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325115" y="5350914"/>
                <a:ext cx="1541160" cy="607320"/>
              </a:xfrm>
              <a:prstGeom prst="rect">
                <a:avLst/>
              </a:prstGeom>
            </p:spPr>
          </p:pic>
        </mc:Fallback>
      </mc:AlternateContent>
      <p:grpSp>
        <p:nvGrpSpPr>
          <p:cNvPr id="45" name="Group 44">
            <a:extLst>
              <a:ext uri="{FF2B5EF4-FFF2-40B4-BE49-F238E27FC236}">
                <a16:creationId xmlns:a16="http://schemas.microsoft.com/office/drawing/2014/main" id="{BF3AB002-28EE-9B97-4E92-BE56EB3A7515}"/>
              </a:ext>
            </a:extLst>
          </p:cNvPr>
          <p:cNvGrpSpPr/>
          <p:nvPr/>
        </p:nvGrpSpPr>
        <p:grpSpPr>
          <a:xfrm>
            <a:off x="6934035" y="830034"/>
            <a:ext cx="434880" cy="306360"/>
            <a:chOff x="6934035" y="830034"/>
            <a:chExt cx="434880" cy="306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911373B9-2225-F7D1-BEFA-225E6257DA40}"/>
                    </a:ext>
                  </a:extLst>
                </p14:cNvPr>
                <p14:cNvContentPartPr/>
                <p14:nvPr/>
              </p14:nvContentPartPr>
              <p14:xfrm>
                <a:off x="6934035" y="877914"/>
                <a:ext cx="188280" cy="2584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911373B9-2225-F7D1-BEFA-225E6257DA40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925035" y="869274"/>
                  <a:ext cx="205920" cy="27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13E76C88-22C0-2DAB-1E3B-55B87371103B}"/>
                    </a:ext>
                  </a:extLst>
                </p14:cNvPr>
                <p14:cNvContentPartPr/>
                <p14:nvPr/>
              </p14:nvContentPartPr>
              <p14:xfrm>
                <a:off x="6970395" y="1046754"/>
                <a:ext cx="65160" cy="504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13E76C88-22C0-2DAB-1E3B-55B87371103B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961395" y="1037754"/>
                  <a:ext cx="82800" cy="6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8B078B99-8D03-E524-61F6-312BFBB56727}"/>
                    </a:ext>
                  </a:extLst>
                </p14:cNvPr>
                <p14:cNvContentPartPr/>
                <p14:nvPr/>
              </p14:nvContentPartPr>
              <p14:xfrm>
                <a:off x="7116555" y="895554"/>
                <a:ext cx="100080" cy="1746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8B078B99-8D03-E524-61F6-312BFBB56727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107555" y="886914"/>
                  <a:ext cx="11772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65F1EB0C-1709-04D8-7F0A-0D4E40A6818E}"/>
                    </a:ext>
                  </a:extLst>
                </p14:cNvPr>
                <p14:cNvContentPartPr/>
                <p14:nvPr/>
              </p14:nvContentPartPr>
              <p14:xfrm>
                <a:off x="7247595" y="830034"/>
                <a:ext cx="121320" cy="1994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65F1EB0C-1709-04D8-7F0A-0D4E40A6818E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238955" y="821034"/>
                  <a:ext cx="138960" cy="217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FD150D8A-1936-127B-BCDE-6F391E27F585}"/>
                  </a:ext>
                </a:extLst>
              </p14:cNvPr>
              <p14:cNvContentPartPr/>
              <p14:nvPr/>
            </p14:nvContentPartPr>
            <p14:xfrm>
              <a:off x="7525155" y="1522674"/>
              <a:ext cx="243360" cy="19584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FD150D8A-1936-127B-BCDE-6F391E27F58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516515" y="1513674"/>
                <a:ext cx="261000" cy="213480"/>
              </a:xfrm>
              <a:prstGeom prst="rect">
                <a:avLst/>
              </a:prstGeom>
            </p:spPr>
          </p:pic>
        </mc:Fallback>
      </mc:AlternateContent>
      <p:grpSp>
        <p:nvGrpSpPr>
          <p:cNvPr id="49" name="Group 48">
            <a:extLst>
              <a:ext uri="{FF2B5EF4-FFF2-40B4-BE49-F238E27FC236}">
                <a16:creationId xmlns:a16="http://schemas.microsoft.com/office/drawing/2014/main" id="{C5578BD9-EE16-FD70-1B39-B6A7B1977B76}"/>
              </a:ext>
            </a:extLst>
          </p:cNvPr>
          <p:cNvGrpSpPr/>
          <p:nvPr/>
        </p:nvGrpSpPr>
        <p:grpSpPr>
          <a:xfrm>
            <a:off x="6763035" y="1771794"/>
            <a:ext cx="654840" cy="648360"/>
            <a:chOff x="6763035" y="1771794"/>
            <a:chExt cx="654840" cy="648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094E9412-A092-1643-06B6-7B695E93C3F4}"/>
                    </a:ext>
                  </a:extLst>
                </p14:cNvPr>
                <p14:cNvContentPartPr/>
                <p14:nvPr/>
              </p14:nvContentPartPr>
              <p14:xfrm>
                <a:off x="6763035" y="1791954"/>
                <a:ext cx="194400" cy="1620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094E9412-A092-1643-06B6-7B695E93C3F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6754395" y="1783314"/>
                  <a:ext cx="21204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8AA3DF75-10FC-BA61-A334-C3722DCC4F31}"/>
                    </a:ext>
                  </a:extLst>
                </p14:cNvPr>
                <p14:cNvContentPartPr/>
                <p14:nvPr/>
              </p14:nvContentPartPr>
              <p14:xfrm>
                <a:off x="6958515" y="1771794"/>
                <a:ext cx="253440" cy="2754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8AA3DF75-10FC-BA61-A334-C3722DCC4F31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949515" y="1763154"/>
                  <a:ext cx="271080" cy="2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2BC65F60-A2D8-5E6C-1659-85634B7B5076}"/>
                    </a:ext>
                  </a:extLst>
                </p14:cNvPr>
                <p14:cNvContentPartPr/>
                <p14:nvPr/>
              </p14:nvContentPartPr>
              <p14:xfrm>
                <a:off x="6801915" y="1941354"/>
                <a:ext cx="615960" cy="4788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2BC65F60-A2D8-5E6C-1659-85634B7B5076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6793275" y="1932354"/>
                  <a:ext cx="633600" cy="496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4E7AB651-7AEF-A6A8-2934-DBACB88E1DEA}"/>
                  </a:ext>
                </a:extLst>
              </p14:cNvPr>
              <p14:cNvContentPartPr/>
              <p14:nvPr/>
            </p14:nvContentPartPr>
            <p14:xfrm>
              <a:off x="4396755" y="3004434"/>
              <a:ext cx="417600" cy="5040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4E7AB651-7AEF-A6A8-2934-DBACB88E1DE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388115" y="2995434"/>
                <a:ext cx="435240" cy="6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C6D58A6A-F566-DCCC-9245-88D0E517EB6C}"/>
                  </a:ext>
                </a:extLst>
              </p14:cNvPr>
              <p14:cNvContentPartPr/>
              <p14:nvPr/>
            </p14:nvContentPartPr>
            <p14:xfrm>
              <a:off x="7073715" y="2462994"/>
              <a:ext cx="1324080" cy="134316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C6D58A6A-F566-DCCC-9245-88D0E517EB6C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065075" y="2454354"/>
                <a:ext cx="1341720" cy="136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6A75A2BC-73A5-A674-3504-87FF754329C4}"/>
                  </a:ext>
                </a:extLst>
              </p14:cNvPr>
              <p14:cNvContentPartPr/>
              <p14:nvPr/>
            </p14:nvContentPartPr>
            <p14:xfrm>
              <a:off x="4265715" y="3941154"/>
              <a:ext cx="407520" cy="813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6A75A2BC-73A5-A674-3504-87FF754329C4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256715" y="3932514"/>
                <a:ext cx="425160" cy="9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FA96C678-97A3-593B-21D0-44DFAAFDAF5A}"/>
                  </a:ext>
                </a:extLst>
              </p14:cNvPr>
              <p14:cNvContentPartPr/>
              <p14:nvPr/>
            </p14:nvContentPartPr>
            <p14:xfrm>
              <a:off x="7171995" y="3538674"/>
              <a:ext cx="1297800" cy="112716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FA96C678-97A3-593B-21D0-44DFAAFDAF5A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163355" y="3529674"/>
                <a:ext cx="1315440" cy="114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9A89F6B8-C572-DA8C-E3B7-2C5CFC7B6AB4}"/>
                  </a:ext>
                </a:extLst>
              </p14:cNvPr>
              <p14:cNvContentPartPr/>
              <p14:nvPr/>
            </p14:nvContentPartPr>
            <p14:xfrm>
              <a:off x="29235" y="4731354"/>
              <a:ext cx="176760" cy="1746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9A89F6B8-C572-DA8C-E3B7-2C5CFC7B6AB4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0595" y="4722354"/>
                <a:ext cx="194400" cy="19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B8A7E14C-2FA6-FFFB-D0AF-40C059939A9B}"/>
                  </a:ext>
                </a:extLst>
              </p14:cNvPr>
              <p14:cNvContentPartPr/>
              <p14:nvPr/>
            </p14:nvContentPartPr>
            <p14:xfrm>
              <a:off x="168915" y="5917914"/>
              <a:ext cx="211320" cy="19080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B8A7E14C-2FA6-FFFB-D0AF-40C059939A9B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59915" y="5908914"/>
                <a:ext cx="228960" cy="208440"/>
              </a:xfrm>
              <a:prstGeom prst="rect">
                <a:avLst/>
              </a:prstGeom>
            </p:spPr>
          </p:pic>
        </mc:Fallback>
      </mc:AlternateContent>
      <p:grpSp>
        <p:nvGrpSpPr>
          <p:cNvPr id="58" name="Group 57">
            <a:extLst>
              <a:ext uri="{FF2B5EF4-FFF2-40B4-BE49-F238E27FC236}">
                <a16:creationId xmlns:a16="http://schemas.microsoft.com/office/drawing/2014/main" id="{92649A79-A7C8-4E32-0D08-EEF6B3DBCFCF}"/>
              </a:ext>
            </a:extLst>
          </p:cNvPr>
          <p:cNvGrpSpPr/>
          <p:nvPr/>
        </p:nvGrpSpPr>
        <p:grpSpPr>
          <a:xfrm>
            <a:off x="136155" y="6289434"/>
            <a:ext cx="276120" cy="599760"/>
            <a:chOff x="136155" y="6289434"/>
            <a:chExt cx="276120" cy="599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84F1816D-5352-D12B-82F0-AD383126B660}"/>
                    </a:ext>
                  </a:extLst>
                </p14:cNvPr>
                <p14:cNvContentPartPr/>
                <p14:nvPr/>
              </p14:nvContentPartPr>
              <p14:xfrm>
                <a:off x="176115" y="6289434"/>
                <a:ext cx="184320" cy="2192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84F1816D-5352-D12B-82F0-AD383126B660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67115" y="6280434"/>
                  <a:ext cx="20196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B9E50DB6-BD7E-0D1C-D977-7C7DA431B3FE}"/>
                    </a:ext>
                  </a:extLst>
                </p14:cNvPr>
                <p14:cNvContentPartPr/>
                <p14:nvPr/>
              </p14:nvContentPartPr>
              <p14:xfrm>
                <a:off x="136155" y="6590394"/>
                <a:ext cx="276120" cy="2988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B9E50DB6-BD7E-0D1C-D977-7C7DA431B3FE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27155" y="6581394"/>
                  <a:ext cx="293760" cy="316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F489EC8E-CB8D-8318-82A8-2B329351E537}"/>
                  </a:ext>
                </a:extLst>
              </p14:cNvPr>
              <p14:cNvContentPartPr/>
              <p14:nvPr/>
            </p14:nvContentPartPr>
            <p14:xfrm>
              <a:off x="3045315" y="5668434"/>
              <a:ext cx="47160" cy="4176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F489EC8E-CB8D-8318-82A8-2B329351E537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036675" y="5659434"/>
                <a:ext cx="64800" cy="5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933A9E38-CAA1-E889-68D5-923B1F17C089}"/>
                  </a:ext>
                </a:extLst>
              </p14:cNvPr>
              <p14:cNvContentPartPr/>
              <p14:nvPr/>
            </p14:nvContentPartPr>
            <p14:xfrm>
              <a:off x="6210435" y="5540994"/>
              <a:ext cx="214200" cy="17784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933A9E38-CAA1-E889-68D5-923B1F17C089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201795" y="5532354"/>
                <a:ext cx="231840" cy="195480"/>
              </a:xfrm>
              <a:prstGeom prst="rect">
                <a:avLst/>
              </a:prstGeom>
            </p:spPr>
          </p:pic>
        </mc:Fallback>
      </mc:AlternateContent>
      <p:grpSp>
        <p:nvGrpSpPr>
          <p:cNvPr id="65" name="Group 64">
            <a:extLst>
              <a:ext uri="{FF2B5EF4-FFF2-40B4-BE49-F238E27FC236}">
                <a16:creationId xmlns:a16="http://schemas.microsoft.com/office/drawing/2014/main" id="{80637F9D-1D1B-D76D-4F43-47E66516F6ED}"/>
              </a:ext>
            </a:extLst>
          </p:cNvPr>
          <p:cNvGrpSpPr/>
          <p:nvPr/>
        </p:nvGrpSpPr>
        <p:grpSpPr>
          <a:xfrm>
            <a:off x="3071595" y="5660154"/>
            <a:ext cx="677520" cy="172800"/>
            <a:chOff x="3071595" y="5660154"/>
            <a:chExt cx="677520" cy="172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3927E985-FE8A-B17F-751F-B99F583116A6}"/>
                    </a:ext>
                  </a:extLst>
                </p14:cNvPr>
                <p14:cNvContentPartPr/>
                <p14:nvPr/>
              </p14:nvContentPartPr>
              <p14:xfrm>
                <a:off x="3071595" y="5660154"/>
                <a:ext cx="146160" cy="1728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3927E985-FE8A-B17F-751F-B99F583116A6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3062955" y="5651154"/>
                  <a:ext cx="16380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7FB2C844-1592-6FA2-403D-567730F84D89}"/>
                    </a:ext>
                  </a:extLst>
                </p14:cNvPr>
                <p14:cNvContentPartPr/>
                <p14:nvPr/>
              </p14:nvContentPartPr>
              <p14:xfrm>
                <a:off x="3271035" y="5715954"/>
                <a:ext cx="87120" cy="964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7FB2C844-1592-6FA2-403D-567730F84D89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3262035" y="5706954"/>
                  <a:ext cx="104760" cy="11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B86DD0DB-8E7B-4184-B1BB-22EDB9ED0540}"/>
                    </a:ext>
                  </a:extLst>
                </p14:cNvPr>
                <p14:cNvContentPartPr/>
                <p14:nvPr/>
              </p14:nvContentPartPr>
              <p14:xfrm>
                <a:off x="3425475" y="5694714"/>
                <a:ext cx="114480" cy="1054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B86DD0DB-8E7B-4184-B1BB-22EDB9ED0540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3416835" y="5686074"/>
                  <a:ext cx="13212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881C26D2-6D61-8C63-F5A1-E73D52B04C18}"/>
                    </a:ext>
                  </a:extLst>
                </p14:cNvPr>
                <p14:cNvContentPartPr/>
                <p14:nvPr/>
              </p14:nvContentPartPr>
              <p14:xfrm>
                <a:off x="3628155" y="5665194"/>
                <a:ext cx="120960" cy="11664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881C26D2-6D61-8C63-F5A1-E73D52B04C18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3619515" y="5656194"/>
                  <a:ext cx="138600" cy="134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9CDB4414-2A1E-BBF1-E4EB-71DE9BED758F}"/>
                  </a:ext>
                </a:extLst>
              </p14:cNvPr>
              <p14:cNvContentPartPr/>
              <p14:nvPr/>
            </p14:nvContentPartPr>
            <p14:xfrm>
              <a:off x="23475" y="6083514"/>
              <a:ext cx="155520" cy="2196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9CDB4414-2A1E-BBF1-E4EB-71DE9BED758F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4475" y="6074514"/>
                <a:ext cx="173160" cy="3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B71C4EEC-404E-0F53-89C3-EDD2733F9166}"/>
                  </a:ext>
                </a:extLst>
              </p14:cNvPr>
              <p14:cNvContentPartPr/>
              <p14:nvPr/>
            </p14:nvContentPartPr>
            <p14:xfrm>
              <a:off x="5709675" y="5967594"/>
              <a:ext cx="318960" cy="23796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B71C4EEC-404E-0F53-89C3-EDD2733F9166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5701035" y="5958954"/>
                <a:ext cx="336600" cy="25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14720FE8-68BE-85AC-2339-D63E7DD620F0}"/>
                  </a:ext>
                </a:extLst>
              </p14:cNvPr>
              <p14:cNvContentPartPr/>
              <p14:nvPr/>
            </p14:nvContentPartPr>
            <p14:xfrm>
              <a:off x="5783475" y="6291954"/>
              <a:ext cx="344160" cy="25056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14720FE8-68BE-85AC-2339-D63E7DD620F0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5774835" y="6283314"/>
                <a:ext cx="361800" cy="268200"/>
              </a:xfrm>
              <a:prstGeom prst="rect">
                <a:avLst/>
              </a:prstGeom>
            </p:spPr>
          </p:pic>
        </mc:Fallback>
      </mc:AlternateContent>
      <p:grpSp>
        <p:nvGrpSpPr>
          <p:cNvPr id="86" name="Group 85">
            <a:extLst>
              <a:ext uri="{FF2B5EF4-FFF2-40B4-BE49-F238E27FC236}">
                <a16:creationId xmlns:a16="http://schemas.microsoft.com/office/drawing/2014/main" id="{D346ED96-AE3D-4FEC-903B-7D40ACE6EB18}"/>
              </a:ext>
            </a:extLst>
          </p:cNvPr>
          <p:cNvGrpSpPr/>
          <p:nvPr/>
        </p:nvGrpSpPr>
        <p:grpSpPr>
          <a:xfrm>
            <a:off x="2594595" y="6747354"/>
            <a:ext cx="802080" cy="223920"/>
            <a:chOff x="2594595" y="6747354"/>
            <a:chExt cx="802080" cy="223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118ACACF-3E07-ACF8-6B72-6EAC7AA22D08}"/>
                    </a:ext>
                  </a:extLst>
                </p14:cNvPr>
                <p14:cNvContentPartPr/>
                <p14:nvPr/>
              </p14:nvContentPartPr>
              <p14:xfrm>
                <a:off x="2594595" y="6760674"/>
                <a:ext cx="9720" cy="18288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118ACACF-3E07-ACF8-6B72-6EAC7AA22D08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2585595" y="6751674"/>
                  <a:ext cx="2736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7CEEB070-CB38-20F9-F554-FC2916B66597}"/>
                    </a:ext>
                  </a:extLst>
                </p14:cNvPr>
                <p14:cNvContentPartPr/>
                <p14:nvPr/>
              </p14:nvContentPartPr>
              <p14:xfrm>
                <a:off x="2718795" y="6786594"/>
                <a:ext cx="89280" cy="1263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7CEEB070-CB38-20F9-F554-FC2916B66597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2710155" y="6777954"/>
                  <a:ext cx="10692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ABD6B965-C671-160F-9126-E7CB52971986}"/>
                    </a:ext>
                  </a:extLst>
                </p14:cNvPr>
                <p14:cNvContentPartPr/>
                <p14:nvPr/>
              </p14:nvContentPartPr>
              <p14:xfrm>
                <a:off x="2913195" y="6765714"/>
                <a:ext cx="122040" cy="14652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ABD6B965-C671-160F-9126-E7CB52971986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2904555" y="6757074"/>
                  <a:ext cx="13968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49A86612-8174-C820-D680-617E5A63004E}"/>
                    </a:ext>
                  </a:extLst>
                </p14:cNvPr>
                <p14:cNvContentPartPr/>
                <p14:nvPr/>
              </p14:nvContentPartPr>
              <p14:xfrm>
                <a:off x="3239715" y="6747354"/>
                <a:ext cx="79560" cy="22392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49A86612-8174-C820-D680-617E5A63004E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3231075" y="6738354"/>
                  <a:ext cx="9720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F8E696A3-817E-9D38-4C1F-0A6301722AEB}"/>
                    </a:ext>
                  </a:extLst>
                </p14:cNvPr>
                <p14:cNvContentPartPr/>
                <p14:nvPr/>
              </p14:nvContentPartPr>
              <p14:xfrm>
                <a:off x="3215595" y="6777594"/>
                <a:ext cx="27360" cy="4788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F8E696A3-817E-9D38-4C1F-0A6301722AEB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3206955" y="6768954"/>
                  <a:ext cx="45000" cy="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B75FA878-2B94-0CDA-4460-39CC4B7C657A}"/>
                    </a:ext>
                  </a:extLst>
                </p14:cNvPr>
                <p14:cNvContentPartPr/>
                <p14:nvPr/>
              </p14:nvContentPartPr>
              <p14:xfrm>
                <a:off x="3381915" y="6935994"/>
                <a:ext cx="14760" cy="2196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B75FA878-2B94-0CDA-4460-39CC4B7C657A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3373275" y="6927354"/>
                  <a:ext cx="32400" cy="39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392AA682-C73C-4AC3-20B8-E9285E5737D0}"/>
                  </a:ext>
                </a:extLst>
              </p14:cNvPr>
              <p14:cNvContentPartPr/>
              <p14:nvPr/>
            </p14:nvContentPartPr>
            <p14:xfrm>
              <a:off x="5451915" y="6708474"/>
              <a:ext cx="560880" cy="24876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392AA682-C73C-4AC3-20B8-E9285E5737D0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5443275" y="6699834"/>
                <a:ext cx="578520" cy="266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1" name="Group 110">
            <a:extLst>
              <a:ext uri="{FF2B5EF4-FFF2-40B4-BE49-F238E27FC236}">
                <a16:creationId xmlns:a16="http://schemas.microsoft.com/office/drawing/2014/main" id="{37FDC129-5743-61C4-AF80-EB096142B8FF}"/>
              </a:ext>
            </a:extLst>
          </p:cNvPr>
          <p:cNvGrpSpPr/>
          <p:nvPr/>
        </p:nvGrpSpPr>
        <p:grpSpPr>
          <a:xfrm>
            <a:off x="9210315" y="3342114"/>
            <a:ext cx="3766680" cy="3657240"/>
            <a:chOff x="9210315" y="3342114"/>
            <a:chExt cx="3766680" cy="3657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19AB1375-EB67-76EB-A6DC-6ADD5AE14BDB}"/>
                    </a:ext>
                  </a:extLst>
                </p14:cNvPr>
                <p14:cNvContentPartPr/>
                <p14:nvPr/>
              </p14:nvContentPartPr>
              <p14:xfrm>
                <a:off x="10480755" y="4517514"/>
                <a:ext cx="1164240" cy="6346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19AB1375-EB67-76EB-A6DC-6ADD5AE14BDB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0472115" y="4508514"/>
                  <a:ext cx="1181880" cy="65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EDA6E57D-C55D-3DAA-BBFF-06C82021FC86}"/>
                    </a:ext>
                  </a:extLst>
                </p14:cNvPr>
                <p14:cNvContentPartPr/>
                <p14:nvPr/>
              </p14:nvContentPartPr>
              <p14:xfrm>
                <a:off x="10358355" y="5074794"/>
                <a:ext cx="1291320" cy="7290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EDA6E57D-C55D-3DAA-BBFF-06C82021FC86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0349715" y="5065794"/>
                  <a:ext cx="1308960" cy="74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43EFFBC8-5F98-124F-C619-43B00C1C1252}"/>
                    </a:ext>
                  </a:extLst>
                </p14:cNvPr>
                <p14:cNvContentPartPr/>
                <p14:nvPr/>
              </p14:nvContentPartPr>
              <p14:xfrm>
                <a:off x="10289595" y="5782194"/>
                <a:ext cx="1203840" cy="8431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43EFFBC8-5F98-124F-C619-43B00C1C1252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0280955" y="5773554"/>
                  <a:ext cx="1221480" cy="86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CE541465-CEA1-8582-5B1C-4644EFB8B312}"/>
                    </a:ext>
                  </a:extLst>
                </p14:cNvPr>
                <p14:cNvContentPartPr/>
                <p14:nvPr/>
              </p14:nvContentPartPr>
              <p14:xfrm>
                <a:off x="10633755" y="6827274"/>
                <a:ext cx="855360" cy="1720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CE541465-CEA1-8582-5B1C-4644EFB8B312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0624755" y="6818274"/>
                  <a:ext cx="87300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11FC939-27AB-8542-2857-0C9349D1D883}"/>
                    </a:ext>
                  </a:extLst>
                </p14:cNvPr>
                <p14:cNvContentPartPr/>
                <p14:nvPr/>
              </p14:nvContentPartPr>
              <p14:xfrm>
                <a:off x="10080435" y="4333194"/>
                <a:ext cx="1676160" cy="26470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11FC939-27AB-8542-2857-0C9349D1D883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10071795" y="4324194"/>
                  <a:ext cx="1693800" cy="266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22F603C3-D397-15D2-9756-BC9AD63CC06C}"/>
                    </a:ext>
                  </a:extLst>
                </p14:cNvPr>
                <p14:cNvContentPartPr/>
                <p14:nvPr/>
              </p14:nvContentPartPr>
              <p14:xfrm>
                <a:off x="11356995" y="5243634"/>
                <a:ext cx="736560" cy="4528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22F603C3-D397-15D2-9756-BC9AD63CC06C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11348355" y="5234634"/>
                  <a:ext cx="754200" cy="47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BC359E9D-24B8-4469-0744-5CADACAEB941}"/>
                    </a:ext>
                  </a:extLst>
                </p14:cNvPr>
                <p14:cNvContentPartPr/>
                <p14:nvPr/>
              </p14:nvContentPartPr>
              <p14:xfrm>
                <a:off x="11392275" y="5562234"/>
                <a:ext cx="290160" cy="1252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BC359E9D-24B8-4469-0744-5CADACAEB941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11383275" y="5553594"/>
                  <a:ext cx="30780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3996C017-1E43-AE24-35C3-778092FF5CA5}"/>
                    </a:ext>
                  </a:extLst>
                </p14:cNvPr>
                <p14:cNvContentPartPr/>
                <p14:nvPr/>
              </p14:nvContentPartPr>
              <p14:xfrm>
                <a:off x="12146835" y="5054994"/>
                <a:ext cx="305640" cy="1915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3996C017-1E43-AE24-35C3-778092FF5CA5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12138195" y="5046354"/>
                  <a:ext cx="32328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49DB36C5-B462-DCB5-6858-64F04D2B1423}"/>
                    </a:ext>
                  </a:extLst>
                </p14:cNvPr>
                <p14:cNvContentPartPr/>
                <p14:nvPr/>
              </p14:nvContentPartPr>
              <p14:xfrm>
                <a:off x="12454995" y="4953114"/>
                <a:ext cx="116280" cy="1101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49DB36C5-B462-DCB5-6858-64F04D2B1423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12445995" y="4944114"/>
                  <a:ext cx="133920" cy="12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7C3ED974-E0C8-5D71-CA35-04FAB5AA016B}"/>
                    </a:ext>
                  </a:extLst>
                </p14:cNvPr>
                <p14:cNvContentPartPr/>
                <p14:nvPr/>
              </p14:nvContentPartPr>
              <p14:xfrm>
                <a:off x="12602595" y="4861314"/>
                <a:ext cx="169920" cy="1260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7C3ED974-E0C8-5D71-CA35-04FAB5AA016B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12593595" y="4852314"/>
                  <a:ext cx="18756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D727CBBB-67DA-C69F-33B5-D8AD753C6210}"/>
                    </a:ext>
                  </a:extLst>
                </p14:cNvPr>
                <p14:cNvContentPartPr/>
                <p14:nvPr/>
              </p14:nvContentPartPr>
              <p14:xfrm>
                <a:off x="12021915" y="5637474"/>
                <a:ext cx="93240" cy="1605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D727CBBB-67DA-C69F-33B5-D8AD753C6210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2012915" y="5628474"/>
                  <a:ext cx="11088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1E5E96E7-D317-72B3-799F-C5710B2FC115}"/>
                    </a:ext>
                  </a:extLst>
                </p14:cNvPr>
                <p14:cNvContentPartPr/>
                <p14:nvPr/>
              </p14:nvContentPartPr>
              <p14:xfrm>
                <a:off x="12159075" y="5436594"/>
                <a:ext cx="435960" cy="2671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1E5E96E7-D317-72B3-799F-C5710B2FC115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12150435" y="5427954"/>
                  <a:ext cx="453600" cy="28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FFE871AC-41B7-653F-2839-BE9DD49A3491}"/>
                    </a:ext>
                  </a:extLst>
                </p14:cNvPr>
                <p14:cNvContentPartPr/>
                <p14:nvPr/>
              </p14:nvContentPartPr>
              <p14:xfrm>
                <a:off x="12639675" y="5353434"/>
                <a:ext cx="114120" cy="1681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FFE871AC-41B7-653F-2839-BE9DD49A3491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12630675" y="5344794"/>
                  <a:ext cx="13176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E6341BF3-D264-2747-9BE7-302D93200597}"/>
                    </a:ext>
                  </a:extLst>
                </p14:cNvPr>
                <p14:cNvContentPartPr/>
                <p14:nvPr/>
              </p14:nvContentPartPr>
              <p14:xfrm>
                <a:off x="12759555" y="5214474"/>
                <a:ext cx="149400" cy="2181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E6341BF3-D264-2747-9BE7-302D93200597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12750915" y="5205474"/>
                  <a:ext cx="16704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1625605B-927E-5540-0655-B46323BCAC5E}"/>
                    </a:ext>
                  </a:extLst>
                </p14:cNvPr>
                <p14:cNvContentPartPr/>
                <p14:nvPr/>
              </p14:nvContentPartPr>
              <p14:xfrm>
                <a:off x="9810075" y="4433274"/>
                <a:ext cx="323640" cy="29016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1625605B-927E-5540-0655-B46323BCAC5E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9801435" y="4424274"/>
                  <a:ext cx="341280" cy="30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B476220A-4894-C00C-DD65-A7634A55816E}"/>
                    </a:ext>
                  </a:extLst>
                </p14:cNvPr>
                <p14:cNvContentPartPr/>
                <p14:nvPr/>
              </p14:nvContentPartPr>
              <p14:xfrm>
                <a:off x="9499395" y="4102434"/>
                <a:ext cx="203040" cy="20304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B476220A-4894-C00C-DD65-A7634A55816E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9490755" y="4093794"/>
                  <a:ext cx="22068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ADB20858-127E-C2B9-FDA4-A67A4C5E4CCB}"/>
                    </a:ext>
                  </a:extLst>
                </p14:cNvPr>
                <p14:cNvContentPartPr/>
                <p14:nvPr/>
              </p14:nvContentPartPr>
              <p14:xfrm>
                <a:off x="9640515" y="3917754"/>
                <a:ext cx="265680" cy="18612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ADB20858-127E-C2B9-FDA4-A67A4C5E4CCB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9631875" y="3909114"/>
                  <a:ext cx="28332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2A34A7A0-4D00-9BD7-2FB9-B568B8CB6E75}"/>
                    </a:ext>
                  </a:extLst>
                </p14:cNvPr>
                <p14:cNvContentPartPr/>
                <p14:nvPr/>
              </p14:nvContentPartPr>
              <p14:xfrm>
                <a:off x="9938235" y="3771594"/>
                <a:ext cx="297360" cy="22068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2A34A7A0-4D00-9BD7-2FB9-B568B8CB6E75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9929235" y="3762954"/>
                  <a:ext cx="31500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2F7E4509-2723-E25C-0D3C-55A724FF9FFF}"/>
                    </a:ext>
                  </a:extLst>
                </p14:cNvPr>
                <p14:cNvContentPartPr/>
                <p14:nvPr/>
              </p14:nvContentPartPr>
              <p14:xfrm>
                <a:off x="10222635" y="3483234"/>
                <a:ext cx="577440" cy="48240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2F7E4509-2723-E25C-0D3C-55A724FF9FFF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10213635" y="3474594"/>
                  <a:ext cx="595080" cy="50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21F70DA1-B1BC-AD5C-C213-9332B724407D}"/>
                    </a:ext>
                  </a:extLst>
                </p14:cNvPr>
                <p14:cNvContentPartPr/>
                <p14:nvPr/>
              </p14:nvContentPartPr>
              <p14:xfrm>
                <a:off x="11695035" y="4097394"/>
                <a:ext cx="245880" cy="1980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21F70DA1-B1BC-AD5C-C213-9332B724407D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11686035" y="4088394"/>
                  <a:ext cx="26352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C2C5CBD1-DED2-FDA6-44EA-CD6CDE45D462}"/>
                    </a:ext>
                  </a:extLst>
                </p14:cNvPr>
                <p14:cNvContentPartPr/>
                <p14:nvPr/>
              </p14:nvContentPartPr>
              <p14:xfrm>
                <a:off x="11698635" y="4167234"/>
                <a:ext cx="200520" cy="1612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C2C5CBD1-DED2-FDA6-44EA-CD6CDE45D462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11689995" y="4158234"/>
                  <a:ext cx="21816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98A46A33-74A6-C8C1-94E2-C836D6FC1DE9}"/>
                    </a:ext>
                  </a:extLst>
                </p14:cNvPr>
                <p14:cNvContentPartPr/>
                <p14:nvPr/>
              </p14:nvContentPartPr>
              <p14:xfrm>
                <a:off x="12034875" y="3932154"/>
                <a:ext cx="115920" cy="2134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98A46A33-74A6-C8C1-94E2-C836D6FC1DE9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12026235" y="3923154"/>
                  <a:ext cx="13356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E14E609D-036E-95F1-A8C7-C031F983EC0F}"/>
                    </a:ext>
                  </a:extLst>
                </p14:cNvPr>
                <p14:cNvContentPartPr/>
                <p14:nvPr/>
              </p14:nvContentPartPr>
              <p14:xfrm>
                <a:off x="12176715" y="3689874"/>
                <a:ext cx="384480" cy="4158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E14E609D-036E-95F1-A8C7-C031F983EC0F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12168075" y="3680874"/>
                  <a:ext cx="402120" cy="43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EEDFD017-2A3C-285C-EC2A-0237D4B99076}"/>
                    </a:ext>
                  </a:extLst>
                </p14:cNvPr>
                <p14:cNvContentPartPr/>
                <p14:nvPr/>
              </p14:nvContentPartPr>
              <p14:xfrm>
                <a:off x="12560115" y="3683754"/>
                <a:ext cx="389520" cy="1828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EEDFD017-2A3C-285C-EC2A-0237D4B99076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12551115" y="3674754"/>
                  <a:ext cx="40716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4ECC36D2-22F0-FA0E-7123-EB1DA47B5D49}"/>
                    </a:ext>
                  </a:extLst>
                </p14:cNvPr>
                <p14:cNvContentPartPr/>
                <p14:nvPr/>
              </p14:nvContentPartPr>
              <p14:xfrm>
                <a:off x="10633755" y="3991554"/>
                <a:ext cx="70920" cy="18504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4ECC36D2-22F0-FA0E-7123-EB1DA47B5D49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10625115" y="3982554"/>
                  <a:ext cx="8856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FFD54CB8-8D88-443E-B7B1-5E898E5BACCE}"/>
                    </a:ext>
                  </a:extLst>
                </p14:cNvPr>
                <p14:cNvContentPartPr/>
                <p14:nvPr/>
              </p14:nvContentPartPr>
              <p14:xfrm>
                <a:off x="10600995" y="3913074"/>
                <a:ext cx="129240" cy="13860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FFD54CB8-8D88-443E-B7B1-5E898E5BACCE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10591995" y="3904434"/>
                  <a:ext cx="14688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95FEDEA5-893E-CC78-4D3B-9ED44D8C1E0F}"/>
                    </a:ext>
                  </a:extLst>
                </p14:cNvPr>
                <p14:cNvContentPartPr/>
                <p14:nvPr/>
              </p14:nvContentPartPr>
              <p14:xfrm>
                <a:off x="10777395" y="3690594"/>
                <a:ext cx="421560" cy="28044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95FEDEA5-893E-CC78-4D3B-9ED44D8C1E0F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10768755" y="3681954"/>
                  <a:ext cx="439200" cy="29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06952A78-9BA9-FFBC-17CA-33F3AE917EB4}"/>
                    </a:ext>
                  </a:extLst>
                </p14:cNvPr>
                <p14:cNvContentPartPr/>
                <p14:nvPr/>
              </p14:nvContentPartPr>
              <p14:xfrm>
                <a:off x="11192115" y="3596274"/>
                <a:ext cx="347400" cy="16092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06952A78-9BA9-FFBC-17CA-33F3AE917EB4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11183475" y="3587274"/>
                  <a:ext cx="36504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EAB73CED-19C6-743C-F100-18F3D3F60BDD}"/>
                    </a:ext>
                  </a:extLst>
                </p14:cNvPr>
                <p14:cNvContentPartPr/>
                <p14:nvPr/>
              </p14:nvContentPartPr>
              <p14:xfrm>
                <a:off x="9210315" y="4237074"/>
                <a:ext cx="235800" cy="2289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EAB73CED-19C6-743C-F100-18F3D3F60BDD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9201315" y="4228074"/>
                  <a:ext cx="253440" cy="24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CF18B2DD-998E-B6F0-B4EE-658212887EC6}"/>
                    </a:ext>
                  </a:extLst>
                </p14:cNvPr>
                <p14:cNvContentPartPr/>
                <p14:nvPr/>
              </p14:nvContentPartPr>
              <p14:xfrm>
                <a:off x="10347195" y="4028274"/>
                <a:ext cx="209880" cy="19728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CF18B2DD-998E-B6F0-B4EE-658212887EC6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10338555" y="4019634"/>
                  <a:ext cx="22752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0688CC57-1C48-28A3-C0BB-FA7F8B8BBAE2}"/>
                    </a:ext>
                  </a:extLst>
                </p14:cNvPr>
                <p14:cNvContentPartPr/>
                <p14:nvPr/>
              </p14:nvContentPartPr>
              <p14:xfrm>
                <a:off x="11159355" y="3838914"/>
                <a:ext cx="514440" cy="36180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0688CC57-1C48-28A3-C0BB-FA7F8B8BBAE2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11150355" y="3829914"/>
                  <a:ext cx="532080" cy="37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0F5AEC7C-97D0-54EB-D817-48D30D9549BE}"/>
                    </a:ext>
                  </a:extLst>
                </p14:cNvPr>
                <p14:cNvContentPartPr/>
                <p14:nvPr/>
              </p14:nvContentPartPr>
              <p14:xfrm>
                <a:off x="11745795" y="3717594"/>
                <a:ext cx="82080" cy="6696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0F5AEC7C-97D0-54EB-D817-48D30D9549BE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11737155" y="3708594"/>
                  <a:ext cx="99720" cy="8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1CEDC57E-07AC-0F17-C381-9A7DC8EC1C9C}"/>
                    </a:ext>
                  </a:extLst>
                </p14:cNvPr>
                <p14:cNvContentPartPr/>
                <p14:nvPr/>
              </p14:nvContentPartPr>
              <p14:xfrm>
                <a:off x="11881155" y="3585474"/>
                <a:ext cx="104400" cy="2217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1CEDC57E-07AC-0F17-C381-9A7DC8EC1C9C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11872515" y="3576474"/>
                  <a:ext cx="12204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8C465F35-0EC6-1356-5F59-9300A9991551}"/>
                    </a:ext>
                  </a:extLst>
                </p14:cNvPr>
                <p14:cNvContentPartPr/>
                <p14:nvPr/>
              </p14:nvContentPartPr>
              <p14:xfrm>
                <a:off x="12050715" y="3538674"/>
                <a:ext cx="77040" cy="8172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8C465F35-0EC6-1356-5F59-9300A9991551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12041715" y="3530034"/>
                  <a:ext cx="94680" cy="9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88A8C113-1EBC-9611-61CF-E191B37364BA}"/>
                    </a:ext>
                  </a:extLst>
                </p14:cNvPr>
                <p14:cNvContentPartPr/>
                <p14:nvPr/>
              </p14:nvContentPartPr>
              <p14:xfrm>
                <a:off x="12092475" y="3342114"/>
                <a:ext cx="111240" cy="18288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88A8C113-1EBC-9611-61CF-E191B37364BA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12083475" y="3333114"/>
                  <a:ext cx="12888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7EFB8E4B-1F74-C195-A030-DA1CE69673F5}"/>
                    </a:ext>
                  </a:extLst>
                </p14:cNvPr>
                <p14:cNvContentPartPr/>
                <p14:nvPr/>
              </p14:nvContentPartPr>
              <p14:xfrm>
                <a:off x="12251235" y="3343554"/>
                <a:ext cx="344880" cy="16884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7EFB8E4B-1F74-C195-A030-DA1CE69673F5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12242595" y="3334914"/>
                  <a:ext cx="36252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71D4301A-95EB-222B-D9EE-C46FC67F1C2D}"/>
                    </a:ext>
                  </a:extLst>
                </p14:cNvPr>
                <p14:cNvContentPartPr/>
                <p14:nvPr/>
              </p14:nvContentPartPr>
              <p14:xfrm>
                <a:off x="12036315" y="6040674"/>
                <a:ext cx="59040" cy="27108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71D4301A-95EB-222B-D9EE-C46FC67F1C2D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12027315" y="6032034"/>
                  <a:ext cx="76680" cy="28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CBE6FAE5-C0BB-AA6F-2F6D-F208DC6209A8}"/>
                    </a:ext>
                  </a:extLst>
                </p14:cNvPr>
                <p14:cNvContentPartPr/>
                <p14:nvPr/>
              </p14:nvContentPartPr>
              <p14:xfrm>
                <a:off x="12148995" y="6013674"/>
                <a:ext cx="152280" cy="1731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CBE6FAE5-C0BB-AA6F-2F6D-F208DC6209A8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12140355" y="6004674"/>
                  <a:ext cx="16992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629F52B6-0B04-2654-9C59-FF9D2891B46D}"/>
                    </a:ext>
                  </a:extLst>
                </p14:cNvPr>
                <p14:cNvContentPartPr/>
                <p14:nvPr/>
              </p14:nvContentPartPr>
              <p14:xfrm>
                <a:off x="12358515" y="5913234"/>
                <a:ext cx="132840" cy="19296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629F52B6-0B04-2654-9C59-FF9D2891B46D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12349515" y="5904234"/>
                  <a:ext cx="15048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E243A89B-0E2D-365A-5BAF-BB3A45D3FF17}"/>
                    </a:ext>
                  </a:extLst>
                </p14:cNvPr>
                <p14:cNvContentPartPr/>
                <p14:nvPr/>
              </p14:nvContentPartPr>
              <p14:xfrm>
                <a:off x="12583515" y="5749434"/>
                <a:ext cx="36000" cy="28116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E243A89B-0E2D-365A-5BAF-BB3A45D3FF17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12574875" y="5740434"/>
                  <a:ext cx="53640" cy="29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F1903D6E-2622-4EB3-1A40-3015444AF71A}"/>
                    </a:ext>
                  </a:extLst>
                </p14:cNvPr>
                <p14:cNvContentPartPr/>
                <p14:nvPr/>
              </p14:nvContentPartPr>
              <p14:xfrm>
                <a:off x="12508995" y="5817474"/>
                <a:ext cx="185040" cy="19980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F1903D6E-2622-4EB3-1A40-3015444AF71A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12499995" y="5808834"/>
                  <a:ext cx="20268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9EFCAA0C-FB46-EFBF-64B0-ACA2E6F267A0}"/>
                    </a:ext>
                  </a:extLst>
                </p14:cNvPr>
                <p14:cNvContentPartPr/>
                <p14:nvPr/>
              </p14:nvContentPartPr>
              <p14:xfrm>
                <a:off x="11651115" y="6502554"/>
                <a:ext cx="684360" cy="34992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9EFCAA0C-FB46-EFBF-64B0-ACA2E6F267A0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11642475" y="6493914"/>
                  <a:ext cx="702000" cy="36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2E4F868C-361D-5680-987C-05B78FE764BB}"/>
                    </a:ext>
                  </a:extLst>
                </p14:cNvPr>
                <p14:cNvContentPartPr/>
                <p14:nvPr/>
              </p14:nvContentPartPr>
              <p14:xfrm>
                <a:off x="12382635" y="6429114"/>
                <a:ext cx="70200" cy="6840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2E4F868C-361D-5680-987C-05B78FE764BB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12373995" y="6420474"/>
                  <a:ext cx="8784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1C218844-FC6E-783D-4849-5C8B78FFF037}"/>
                    </a:ext>
                  </a:extLst>
                </p14:cNvPr>
                <p14:cNvContentPartPr/>
                <p14:nvPr/>
              </p14:nvContentPartPr>
              <p14:xfrm>
                <a:off x="12491715" y="6304914"/>
                <a:ext cx="94680" cy="30744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1C218844-FC6E-783D-4849-5C8B78FFF037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12483075" y="6295914"/>
                  <a:ext cx="112320" cy="3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26B4D859-FF8A-3F38-3E13-89DC971C4BD8}"/>
                    </a:ext>
                  </a:extLst>
                </p14:cNvPr>
                <p14:cNvContentPartPr/>
                <p14:nvPr/>
              </p14:nvContentPartPr>
              <p14:xfrm>
                <a:off x="12619875" y="6311034"/>
                <a:ext cx="84600" cy="9396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26B4D859-FF8A-3F38-3E13-89DC971C4BD8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12610875" y="6302394"/>
                  <a:ext cx="10224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FFAB71BC-8807-E40E-E62D-88CF0121FCE1}"/>
                    </a:ext>
                  </a:extLst>
                </p14:cNvPr>
                <p14:cNvContentPartPr/>
                <p14:nvPr/>
              </p14:nvContentPartPr>
              <p14:xfrm>
                <a:off x="12713475" y="6080994"/>
                <a:ext cx="66960" cy="21888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FFAB71BC-8807-E40E-E62D-88CF0121FCE1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12704475" y="6071994"/>
                  <a:ext cx="8460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1B04D09B-92DD-3845-B943-EEE357ACA211}"/>
                    </a:ext>
                  </a:extLst>
                </p14:cNvPr>
                <p14:cNvContentPartPr/>
                <p14:nvPr/>
              </p14:nvContentPartPr>
              <p14:xfrm>
                <a:off x="12785835" y="6150474"/>
                <a:ext cx="77760" cy="12636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1B04D09B-92DD-3845-B943-EEE357ACA211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12777195" y="6141474"/>
                  <a:ext cx="9540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BD8DF337-84F4-C10F-BA63-19C6331A4C97}"/>
                    </a:ext>
                  </a:extLst>
                </p14:cNvPr>
                <p14:cNvContentPartPr/>
                <p14:nvPr/>
              </p14:nvContentPartPr>
              <p14:xfrm>
                <a:off x="12869715" y="6012234"/>
                <a:ext cx="107280" cy="16416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BD8DF337-84F4-C10F-BA63-19C6331A4C97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12861075" y="6003234"/>
                  <a:ext cx="124920" cy="18180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1FB09F2-42D8-4D7B-A1FD-DEE12308B932}"/>
              </a:ext>
            </a:extLst>
          </p:cNvPr>
          <p:cNvGrpSpPr/>
          <p:nvPr/>
        </p:nvGrpSpPr>
        <p:grpSpPr>
          <a:xfrm>
            <a:off x="4015468" y="3004768"/>
            <a:ext cx="6473825" cy="2039484"/>
            <a:chOff x="1066800" y="999323"/>
            <a:chExt cx="6473825" cy="2039484"/>
          </a:xfrm>
        </p:grpSpPr>
        <p:pic>
          <p:nvPicPr>
            <p:cNvPr id="114690" name="Picture 2" descr="Figure 4-0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66800" y="999323"/>
              <a:ext cx="6473825" cy="20394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" name="TextBox 1"/>
            <p:cNvSpPr txBox="1"/>
            <p:nvPr/>
          </p:nvSpPr>
          <p:spPr>
            <a:xfrm>
              <a:off x="2286000" y="1106269"/>
              <a:ext cx="1716087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latin typeface="Arial" panose="020B0604020202020204" pitchFamily="34" charset="0"/>
                </a:rPr>
                <a:t>Exposure to High Heat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012372" y="1072530"/>
              <a:ext cx="114458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latin typeface="Arial" panose="020B0604020202020204" pitchFamily="34" charset="0"/>
                </a:rPr>
                <a:t>Removal of Heat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5271CCA-6A1E-4243-8A7C-0C97CE09D4AC}"/>
              </a:ext>
            </a:extLst>
          </p:cNvPr>
          <p:cNvSpPr txBox="1"/>
          <p:nvPr/>
        </p:nvSpPr>
        <p:spPr>
          <a:xfrm>
            <a:off x="2377282" y="2688729"/>
            <a:ext cx="2720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</a:rPr>
              <a:t>Protein Denaturation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A33958-E3ED-4ACD-A3D3-40271F054D4A}"/>
              </a:ext>
            </a:extLst>
          </p:cNvPr>
          <p:cNvSpPr txBox="1"/>
          <p:nvPr/>
        </p:nvSpPr>
        <p:spPr>
          <a:xfrm>
            <a:off x="2301081" y="5271271"/>
            <a:ext cx="6127988" cy="68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Often, unfolded protein aggregate, which prevents refolding.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9A64D6-2ADE-4360-B555-641372EF5A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137" y="5314532"/>
            <a:ext cx="1849106" cy="13850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F3D702-E4C8-4FDB-8986-8414488B8526}"/>
              </a:ext>
            </a:extLst>
          </p:cNvPr>
          <p:cNvSpPr txBox="1"/>
          <p:nvPr/>
        </p:nvSpPr>
        <p:spPr>
          <a:xfrm>
            <a:off x="2711147" y="321612"/>
            <a:ext cx="278153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</a:rPr>
              <a:t>Protein Stability:</a:t>
            </a:r>
          </a:p>
          <a:p>
            <a:endParaRPr lang="en-US" sz="2400" dirty="0">
              <a:latin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9D8044E-BBDE-42A7-A549-79E40570B02C}"/>
              </a:ext>
            </a:extLst>
          </p:cNvPr>
          <p:cNvGrpSpPr/>
          <p:nvPr/>
        </p:nvGrpSpPr>
        <p:grpSpPr>
          <a:xfrm>
            <a:off x="3438206" y="654269"/>
            <a:ext cx="6677712" cy="1975330"/>
            <a:chOff x="1518124" y="379631"/>
            <a:chExt cx="6677712" cy="197533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42E2DD9-864C-4457-A672-A9B956F2A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10000" y="379631"/>
              <a:ext cx="2379662" cy="158644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344B58E-E1F9-4A82-AF53-E6774F816581}"/>
                </a:ext>
              </a:extLst>
            </p:cNvPr>
            <p:cNvSpPr txBox="1"/>
            <p:nvPr/>
          </p:nvSpPr>
          <p:spPr>
            <a:xfrm>
              <a:off x="3861240" y="1958222"/>
              <a:ext cx="885179" cy="3888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</a:rPr>
                <a:t>Native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486B686-B72A-45BA-959C-06B88ED882BE}"/>
                </a:ext>
              </a:extLst>
            </p:cNvPr>
            <p:cNvSpPr txBox="1"/>
            <p:nvPr/>
          </p:nvSpPr>
          <p:spPr>
            <a:xfrm>
              <a:off x="5257800" y="1966072"/>
              <a:ext cx="1175322" cy="3888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</a:rPr>
                <a:t>Unfolded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2F159F-8635-4B1E-A5AD-60FD174A58A0}"/>
                </a:ext>
              </a:extLst>
            </p:cNvPr>
            <p:cNvSpPr txBox="1"/>
            <p:nvPr/>
          </p:nvSpPr>
          <p:spPr>
            <a:xfrm>
              <a:off x="1518124" y="871535"/>
              <a:ext cx="2243243" cy="982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</a:rPr>
                <a:t>H-bonds</a:t>
              </a:r>
            </a:p>
            <a:p>
              <a:r>
                <a:rPr lang="en-US" dirty="0">
                  <a:latin typeface="Arial" panose="020B0604020202020204" pitchFamily="34" charset="0"/>
                </a:rPr>
                <a:t>van der Waals</a:t>
              </a:r>
            </a:p>
            <a:p>
              <a:r>
                <a:rPr lang="en-US" dirty="0">
                  <a:latin typeface="Arial" panose="020B0604020202020204" pitchFamily="34" charset="0"/>
                </a:rPr>
                <a:t>Hydrophobic effect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6890326-485B-4296-9050-A9B3F2F155EC}"/>
                </a:ext>
              </a:extLst>
            </p:cNvPr>
            <p:cNvSpPr txBox="1"/>
            <p:nvPr/>
          </p:nvSpPr>
          <p:spPr>
            <a:xfrm>
              <a:off x="6403358" y="913616"/>
              <a:ext cx="1792478" cy="3888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</a:rPr>
                <a:t>Chain disorder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A22CBECB-01FB-42D7-8B6C-EB19AEDF8E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9471" y="1090447"/>
            <a:ext cx="1751887" cy="11658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909BC8-EAEB-44BD-A59B-A6B72503C3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1253" y="1088683"/>
            <a:ext cx="2007563" cy="1131020"/>
          </a:xfrm>
          <a:prstGeom prst="rect">
            <a:avLst/>
          </a:prstGeom>
        </p:spPr>
      </p:pic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147398C5-6905-8528-F9E2-11D5DC223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8B29-DB7C-44EF-ACD1-1E5B3DC55B80}" type="datetime1">
              <a:rPr lang="en-US" smtClean="0"/>
              <a:t>1/24/2025</a:t>
            </a:fld>
            <a:endParaRPr lang="en-US"/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0CD9D34B-01ED-AF0D-042F-6F6E803A7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2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868731C4-A31C-FDDB-9761-66BF2AAC5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18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81BC7481-3603-B5EF-E86E-F5B8F5AD6027}"/>
                  </a:ext>
                </a:extLst>
              </p14:cNvPr>
              <p14:cNvContentPartPr/>
              <p14:nvPr/>
            </p14:nvContentPartPr>
            <p14:xfrm>
              <a:off x="5675115" y="4070034"/>
              <a:ext cx="960480" cy="198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81BC7481-3603-B5EF-E86E-F5B8F5AD602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666115" y="4061394"/>
                <a:ext cx="97812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00ED1196-C6FB-5145-C1E7-A292B02AF858}"/>
                  </a:ext>
                </a:extLst>
              </p14:cNvPr>
              <p14:cNvContentPartPr/>
              <p14:nvPr/>
            </p14:nvContentPartPr>
            <p14:xfrm>
              <a:off x="5969595" y="1526274"/>
              <a:ext cx="1730160" cy="2826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00ED1196-C6FB-5145-C1E7-A292B02AF85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960595" y="1517634"/>
                <a:ext cx="1747800" cy="300240"/>
              </a:xfrm>
              <a:prstGeom prst="rect">
                <a:avLst/>
              </a:prstGeom>
            </p:spPr>
          </p:pic>
        </mc:Fallback>
      </mc:AlternateContent>
      <p:grpSp>
        <p:nvGrpSpPr>
          <p:cNvPr id="51" name="Group 50">
            <a:extLst>
              <a:ext uri="{FF2B5EF4-FFF2-40B4-BE49-F238E27FC236}">
                <a16:creationId xmlns:a16="http://schemas.microsoft.com/office/drawing/2014/main" id="{A90D3DAC-64B1-F65F-2887-B3D5902E95DE}"/>
              </a:ext>
            </a:extLst>
          </p:cNvPr>
          <p:cNvGrpSpPr/>
          <p:nvPr/>
        </p:nvGrpSpPr>
        <p:grpSpPr>
          <a:xfrm>
            <a:off x="3661275" y="640674"/>
            <a:ext cx="4750560" cy="4470480"/>
            <a:chOff x="3661275" y="640674"/>
            <a:chExt cx="4750560" cy="4470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981244EC-41A5-F171-D3F4-322FD4226C02}"/>
                    </a:ext>
                  </a:extLst>
                </p14:cNvPr>
                <p14:cNvContentPartPr/>
                <p14:nvPr/>
              </p14:nvContentPartPr>
              <p14:xfrm>
                <a:off x="3661275" y="3132954"/>
                <a:ext cx="1933560" cy="19782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981244EC-41A5-F171-D3F4-322FD4226C02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652635" y="3123954"/>
                  <a:ext cx="1951200" cy="19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77E4EC35-5683-3408-3B5E-BFCD2D7229B2}"/>
                    </a:ext>
                  </a:extLst>
                </p14:cNvPr>
                <p14:cNvContentPartPr/>
                <p14:nvPr/>
              </p14:nvContentPartPr>
              <p14:xfrm>
                <a:off x="5382435" y="3019194"/>
                <a:ext cx="1137600" cy="8740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77E4EC35-5683-3408-3B5E-BFCD2D7229B2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373795" y="3010554"/>
                  <a:ext cx="1155240" cy="89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A58569B2-0E68-96EC-FA1C-E1FFD8AF8FA5}"/>
                    </a:ext>
                  </a:extLst>
                </p14:cNvPr>
                <p14:cNvContentPartPr/>
                <p14:nvPr/>
              </p14:nvContentPartPr>
              <p14:xfrm>
                <a:off x="6894075" y="4300794"/>
                <a:ext cx="1023480" cy="7686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A58569B2-0E68-96EC-FA1C-E1FFD8AF8FA5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885075" y="4292154"/>
                  <a:ext cx="1041120" cy="78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D3BB2757-27B6-EA63-299A-D410084A1F17}"/>
                    </a:ext>
                  </a:extLst>
                </p14:cNvPr>
                <p14:cNvContentPartPr/>
                <p14:nvPr/>
              </p14:nvContentPartPr>
              <p14:xfrm>
                <a:off x="5287395" y="2636154"/>
                <a:ext cx="575280" cy="4168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D3BB2757-27B6-EA63-299A-D410084A1F17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278395" y="2627154"/>
                  <a:ext cx="592920" cy="43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12FD6823-5384-DCC2-B55D-49FAAE0D3A1B}"/>
                    </a:ext>
                  </a:extLst>
                </p14:cNvPr>
                <p14:cNvContentPartPr/>
                <p14:nvPr/>
              </p14:nvContentPartPr>
              <p14:xfrm>
                <a:off x="5193075" y="2969874"/>
                <a:ext cx="180360" cy="1407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12FD6823-5384-DCC2-B55D-49FAAE0D3A1B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184435" y="2960874"/>
                  <a:ext cx="19800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992F8CC2-37FA-FFB9-34EB-2CD3D7970D07}"/>
                    </a:ext>
                  </a:extLst>
                </p14:cNvPr>
                <p14:cNvContentPartPr/>
                <p14:nvPr/>
              </p14:nvContentPartPr>
              <p14:xfrm>
                <a:off x="5740995" y="2645154"/>
                <a:ext cx="207000" cy="1159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992F8CC2-37FA-FFB9-34EB-2CD3D7970D07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732355" y="2636154"/>
                  <a:ext cx="22464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8E3DBDC3-FD0E-9088-DD8E-C1D6C5254774}"/>
                    </a:ext>
                  </a:extLst>
                </p14:cNvPr>
                <p14:cNvContentPartPr/>
                <p14:nvPr/>
              </p14:nvContentPartPr>
              <p14:xfrm>
                <a:off x="5771235" y="2670714"/>
                <a:ext cx="36000" cy="813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8E3DBDC3-FD0E-9088-DD8E-C1D6C5254774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762235" y="2662074"/>
                  <a:ext cx="5364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BC645EFB-AC43-D508-15F6-CDE72FEA4E9D}"/>
                    </a:ext>
                  </a:extLst>
                </p14:cNvPr>
                <p14:cNvContentPartPr/>
                <p14:nvPr/>
              </p14:nvContentPartPr>
              <p14:xfrm>
                <a:off x="5939355" y="2562714"/>
                <a:ext cx="394560" cy="471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BC645EFB-AC43-D508-15F6-CDE72FEA4E9D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930715" y="2553714"/>
                  <a:ext cx="412200" cy="6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3CFB279F-1C84-AA3B-DF1B-7D748A2E2484}"/>
                    </a:ext>
                  </a:extLst>
                </p14:cNvPr>
                <p14:cNvContentPartPr/>
                <p14:nvPr/>
              </p14:nvContentPartPr>
              <p14:xfrm>
                <a:off x="7487715" y="2559474"/>
                <a:ext cx="582840" cy="644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3CFB279F-1C84-AA3B-DF1B-7D748A2E248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478715" y="2550474"/>
                  <a:ext cx="60048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96418BF0-C7E7-D58B-FB8F-E26CE2A6792C}"/>
                    </a:ext>
                  </a:extLst>
                </p14:cNvPr>
                <p14:cNvContentPartPr/>
                <p14:nvPr/>
              </p14:nvContentPartPr>
              <p14:xfrm>
                <a:off x="5693475" y="2162394"/>
                <a:ext cx="869400" cy="5353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96418BF0-C7E7-D58B-FB8F-E26CE2A6792C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684475" y="2153754"/>
                  <a:ext cx="887040" cy="55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995D4B48-E157-4579-1813-8CFDA4943CFC}"/>
                    </a:ext>
                  </a:extLst>
                </p14:cNvPr>
                <p14:cNvContentPartPr/>
                <p14:nvPr/>
              </p14:nvContentPartPr>
              <p14:xfrm>
                <a:off x="7627395" y="2627514"/>
                <a:ext cx="208800" cy="4071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995D4B48-E157-4579-1813-8CFDA4943CFC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618755" y="2618874"/>
                  <a:ext cx="226440" cy="42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FD790A65-B6CF-D18D-9271-EDBFB73860E3}"/>
                    </a:ext>
                  </a:extLst>
                </p14:cNvPr>
                <p14:cNvContentPartPr/>
                <p14:nvPr/>
              </p14:nvContentPartPr>
              <p14:xfrm>
                <a:off x="7542435" y="2961954"/>
                <a:ext cx="214200" cy="1706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FD790A65-B6CF-D18D-9271-EDBFB73860E3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533795" y="2952954"/>
                  <a:ext cx="23184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BA6D4DE3-BF7E-52ED-6B70-A8C04199F3F7}"/>
                    </a:ext>
                  </a:extLst>
                </p14:cNvPr>
                <p14:cNvContentPartPr/>
                <p14:nvPr/>
              </p14:nvContentPartPr>
              <p14:xfrm>
                <a:off x="7686795" y="2645154"/>
                <a:ext cx="168120" cy="1285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BA6D4DE3-BF7E-52ED-6B70-A8C04199F3F7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678155" y="2636154"/>
                  <a:ext cx="18576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DD484BD0-14A4-C196-3C88-D21E8B45C1AC}"/>
                    </a:ext>
                  </a:extLst>
                </p14:cNvPr>
                <p14:cNvContentPartPr/>
                <p14:nvPr/>
              </p14:nvContentPartPr>
              <p14:xfrm>
                <a:off x="7198995" y="2155914"/>
                <a:ext cx="1035360" cy="5281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DD484BD0-14A4-C196-3C88-D21E8B45C1A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190355" y="2147274"/>
                  <a:ext cx="1053000" cy="54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80AA31A8-C43D-FCCF-09D1-1E99C64A9101}"/>
                    </a:ext>
                  </a:extLst>
                </p14:cNvPr>
                <p14:cNvContentPartPr/>
                <p14:nvPr/>
              </p14:nvContentPartPr>
              <p14:xfrm>
                <a:off x="5631915" y="806634"/>
                <a:ext cx="866520" cy="13770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80AA31A8-C43D-FCCF-09D1-1E99C64A9101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622915" y="797634"/>
                  <a:ext cx="884160" cy="139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7F6E1CBD-1ED2-AD92-3E0F-75F0F35CBC62}"/>
                    </a:ext>
                  </a:extLst>
                </p14:cNvPr>
                <p14:cNvContentPartPr/>
                <p14:nvPr/>
              </p14:nvContentPartPr>
              <p14:xfrm>
                <a:off x="7219515" y="640674"/>
                <a:ext cx="1011600" cy="13816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7F6E1CBD-1ED2-AD92-3E0F-75F0F35CBC62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210875" y="632034"/>
                  <a:ext cx="1029240" cy="139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10ECE8D8-2681-D8AE-5169-41D82BF2800A}"/>
                    </a:ext>
                  </a:extLst>
                </p14:cNvPr>
                <p14:cNvContentPartPr/>
                <p14:nvPr/>
              </p14:nvContentPartPr>
              <p14:xfrm>
                <a:off x="5655315" y="2142234"/>
                <a:ext cx="1151640" cy="5371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10ECE8D8-2681-D8AE-5169-41D82BF2800A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646675" y="2133234"/>
                  <a:ext cx="1169280" cy="55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8738620B-7C37-9A55-C0B2-578E4D4808AF}"/>
                    </a:ext>
                  </a:extLst>
                </p14:cNvPr>
                <p14:cNvContentPartPr/>
                <p14:nvPr/>
              </p14:nvContentPartPr>
              <p14:xfrm>
                <a:off x="7122675" y="2113434"/>
                <a:ext cx="1289160" cy="6231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8738620B-7C37-9A55-C0B2-578E4D4808AF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114035" y="2104794"/>
                  <a:ext cx="1306800" cy="640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2FF1BCFD-E153-B0EE-AFDF-4E5B5E1D94AE}"/>
                  </a:ext>
                </a:extLst>
              </p14:cNvPr>
              <p14:cNvContentPartPr/>
              <p14:nvPr/>
            </p14:nvContentPartPr>
            <p14:xfrm>
              <a:off x="8471595" y="1542114"/>
              <a:ext cx="1400040" cy="684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2FF1BCFD-E153-B0EE-AFDF-4E5B5E1D94AE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8462955" y="1533474"/>
                <a:ext cx="1417680" cy="86040"/>
              </a:xfrm>
              <a:prstGeom prst="rect">
                <a:avLst/>
              </a:prstGeom>
            </p:spPr>
          </p:pic>
        </mc:Fallback>
      </mc:AlternateContent>
      <p:grpSp>
        <p:nvGrpSpPr>
          <p:cNvPr id="58" name="Group 57">
            <a:extLst>
              <a:ext uri="{FF2B5EF4-FFF2-40B4-BE49-F238E27FC236}">
                <a16:creationId xmlns:a16="http://schemas.microsoft.com/office/drawing/2014/main" id="{4D29E427-D492-4E20-6D2B-AEB256522D3F}"/>
              </a:ext>
            </a:extLst>
          </p:cNvPr>
          <p:cNvGrpSpPr/>
          <p:nvPr/>
        </p:nvGrpSpPr>
        <p:grpSpPr>
          <a:xfrm>
            <a:off x="1803675" y="1039554"/>
            <a:ext cx="3715560" cy="1153800"/>
            <a:chOff x="1803675" y="1039554"/>
            <a:chExt cx="3715560" cy="1153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D71EBCB5-F4B8-BA95-01D3-8B69B2D86D58}"/>
                    </a:ext>
                  </a:extLst>
                </p14:cNvPr>
                <p14:cNvContentPartPr/>
                <p14:nvPr/>
              </p14:nvContentPartPr>
              <p14:xfrm>
                <a:off x="3622035" y="1455354"/>
                <a:ext cx="872280" cy="565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D71EBCB5-F4B8-BA95-01D3-8B69B2D86D58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613395" y="1446354"/>
                  <a:ext cx="88992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4B624B99-A49F-16A8-5A78-57216496FD05}"/>
                    </a:ext>
                  </a:extLst>
                </p14:cNvPr>
                <p14:cNvContentPartPr/>
                <p14:nvPr/>
              </p14:nvContentPartPr>
              <p14:xfrm>
                <a:off x="3784755" y="1775394"/>
                <a:ext cx="1268640" cy="468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4B624B99-A49F-16A8-5A78-57216496FD05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3776115" y="1766394"/>
                  <a:ext cx="128628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3DE3E555-EB28-7A1D-3F70-6699E4F9D175}"/>
                    </a:ext>
                  </a:extLst>
                </p14:cNvPr>
                <p14:cNvContentPartPr/>
                <p14:nvPr/>
              </p14:nvContentPartPr>
              <p14:xfrm>
                <a:off x="3718515" y="2080674"/>
                <a:ext cx="1800720" cy="637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3DE3E555-EB28-7A1D-3F70-6699E4F9D175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709875" y="2072034"/>
                  <a:ext cx="1818360" cy="8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1B901C4C-D11C-B219-5947-D608B2779CE8}"/>
                    </a:ext>
                  </a:extLst>
                </p14:cNvPr>
                <p14:cNvContentPartPr/>
                <p14:nvPr/>
              </p14:nvContentPartPr>
              <p14:xfrm>
                <a:off x="1803675" y="1039554"/>
                <a:ext cx="1511640" cy="11538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1B901C4C-D11C-B219-5947-D608B2779CE8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795035" y="1030914"/>
                  <a:ext cx="1529280" cy="1171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4702" name="Group 114701">
            <a:extLst>
              <a:ext uri="{FF2B5EF4-FFF2-40B4-BE49-F238E27FC236}">
                <a16:creationId xmlns:a16="http://schemas.microsoft.com/office/drawing/2014/main" id="{481FF8AF-7088-6C8A-52CC-24DD7A46AE48}"/>
              </a:ext>
            </a:extLst>
          </p:cNvPr>
          <p:cNvGrpSpPr/>
          <p:nvPr/>
        </p:nvGrpSpPr>
        <p:grpSpPr>
          <a:xfrm>
            <a:off x="11099595" y="2123154"/>
            <a:ext cx="1531800" cy="1530720"/>
            <a:chOff x="11099595" y="2123154"/>
            <a:chExt cx="1531800" cy="1530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849DCBA7-4686-D125-5865-BFD15E5A2213}"/>
                    </a:ext>
                  </a:extLst>
                </p14:cNvPr>
                <p14:cNvContentPartPr/>
                <p14:nvPr/>
              </p14:nvContentPartPr>
              <p14:xfrm>
                <a:off x="11139915" y="2123154"/>
                <a:ext cx="276120" cy="6516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849DCBA7-4686-D125-5865-BFD15E5A2213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1131275" y="2114514"/>
                  <a:ext cx="293760" cy="66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14688" name="Ink 114687">
                  <a:extLst>
                    <a:ext uri="{FF2B5EF4-FFF2-40B4-BE49-F238E27FC236}">
                      <a16:creationId xmlns:a16="http://schemas.microsoft.com/office/drawing/2014/main" id="{280FFD5E-A0F4-48C8-7CE8-29B81B32F248}"/>
                    </a:ext>
                  </a:extLst>
                </p14:cNvPr>
                <p14:cNvContentPartPr/>
                <p14:nvPr/>
              </p14:nvContentPartPr>
              <p14:xfrm>
                <a:off x="11099595" y="2146554"/>
                <a:ext cx="158040" cy="172440"/>
              </p14:xfrm>
            </p:contentPart>
          </mc:Choice>
          <mc:Fallback xmlns="">
            <p:pic>
              <p:nvPicPr>
                <p:cNvPr id="114688" name="Ink 114687">
                  <a:extLst>
                    <a:ext uri="{FF2B5EF4-FFF2-40B4-BE49-F238E27FC236}">
                      <a16:creationId xmlns:a16="http://schemas.microsoft.com/office/drawing/2014/main" id="{280FFD5E-A0F4-48C8-7CE8-29B81B32F248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1090955" y="2137554"/>
                  <a:ext cx="17568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14689" name="Ink 114688">
                  <a:extLst>
                    <a:ext uri="{FF2B5EF4-FFF2-40B4-BE49-F238E27FC236}">
                      <a16:creationId xmlns:a16="http://schemas.microsoft.com/office/drawing/2014/main" id="{76F02D1C-C495-D821-94B5-9E227C9B49EB}"/>
                    </a:ext>
                  </a:extLst>
                </p14:cNvPr>
                <p14:cNvContentPartPr/>
                <p14:nvPr/>
              </p14:nvContentPartPr>
              <p14:xfrm>
                <a:off x="11266635" y="2977434"/>
                <a:ext cx="451440" cy="186840"/>
              </p14:xfrm>
            </p:contentPart>
          </mc:Choice>
          <mc:Fallback xmlns="">
            <p:pic>
              <p:nvPicPr>
                <p:cNvPr id="114689" name="Ink 114688">
                  <a:extLst>
                    <a:ext uri="{FF2B5EF4-FFF2-40B4-BE49-F238E27FC236}">
                      <a16:creationId xmlns:a16="http://schemas.microsoft.com/office/drawing/2014/main" id="{76F02D1C-C495-D821-94B5-9E227C9B49EB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1257995" y="2968434"/>
                  <a:ext cx="469080" cy="20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14691" name="Ink 114690">
                  <a:extLst>
                    <a:ext uri="{FF2B5EF4-FFF2-40B4-BE49-F238E27FC236}">
                      <a16:creationId xmlns:a16="http://schemas.microsoft.com/office/drawing/2014/main" id="{1A02ECFD-FE84-221E-2B60-47147431A188}"/>
                    </a:ext>
                  </a:extLst>
                </p14:cNvPr>
                <p14:cNvContentPartPr/>
                <p14:nvPr/>
              </p14:nvContentPartPr>
              <p14:xfrm>
                <a:off x="11842995" y="2669634"/>
                <a:ext cx="72360" cy="315000"/>
              </p14:xfrm>
            </p:contentPart>
          </mc:Choice>
          <mc:Fallback xmlns="">
            <p:pic>
              <p:nvPicPr>
                <p:cNvPr id="114691" name="Ink 114690">
                  <a:extLst>
                    <a:ext uri="{FF2B5EF4-FFF2-40B4-BE49-F238E27FC236}">
                      <a16:creationId xmlns:a16="http://schemas.microsoft.com/office/drawing/2014/main" id="{1A02ECFD-FE84-221E-2B60-47147431A188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1833995" y="2660634"/>
                  <a:ext cx="90000" cy="33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14692" name="Ink 114691">
                  <a:extLst>
                    <a:ext uri="{FF2B5EF4-FFF2-40B4-BE49-F238E27FC236}">
                      <a16:creationId xmlns:a16="http://schemas.microsoft.com/office/drawing/2014/main" id="{9465FA9F-FA46-4A05-C25D-002B33B475B0}"/>
                    </a:ext>
                  </a:extLst>
                </p14:cNvPr>
                <p14:cNvContentPartPr/>
                <p14:nvPr/>
              </p14:nvContentPartPr>
              <p14:xfrm>
                <a:off x="11790075" y="2828754"/>
                <a:ext cx="249480" cy="154800"/>
              </p14:xfrm>
            </p:contentPart>
          </mc:Choice>
          <mc:Fallback xmlns="">
            <p:pic>
              <p:nvPicPr>
                <p:cNvPr id="114692" name="Ink 114691">
                  <a:extLst>
                    <a:ext uri="{FF2B5EF4-FFF2-40B4-BE49-F238E27FC236}">
                      <a16:creationId xmlns:a16="http://schemas.microsoft.com/office/drawing/2014/main" id="{9465FA9F-FA46-4A05-C25D-002B33B475B0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11781435" y="2819754"/>
                  <a:ext cx="26712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14693" name="Ink 114692">
                  <a:extLst>
                    <a:ext uri="{FF2B5EF4-FFF2-40B4-BE49-F238E27FC236}">
                      <a16:creationId xmlns:a16="http://schemas.microsoft.com/office/drawing/2014/main" id="{15D60F5C-DC03-0060-4894-EFFC1645F9D9}"/>
                    </a:ext>
                  </a:extLst>
                </p14:cNvPr>
                <p14:cNvContentPartPr/>
                <p14:nvPr/>
              </p14:nvContentPartPr>
              <p14:xfrm>
                <a:off x="12050715" y="2619954"/>
                <a:ext cx="93240" cy="183240"/>
              </p14:xfrm>
            </p:contentPart>
          </mc:Choice>
          <mc:Fallback xmlns="">
            <p:pic>
              <p:nvPicPr>
                <p:cNvPr id="114693" name="Ink 114692">
                  <a:extLst>
                    <a:ext uri="{FF2B5EF4-FFF2-40B4-BE49-F238E27FC236}">
                      <a16:creationId xmlns:a16="http://schemas.microsoft.com/office/drawing/2014/main" id="{15D60F5C-DC03-0060-4894-EFFC1645F9D9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2042075" y="2611314"/>
                  <a:ext cx="11088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14694" name="Ink 114693">
                  <a:extLst>
                    <a:ext uri="{FF2B5EF4-FFF2-40B4-BE49-F238E27FC236}">
                      <a16:creationId xmlns:a16="http://schemas.microsoft.com/office/drawing/2014/main" id="{BB70707A-5A19-885A-964E-BF7612911132}"/>
                    </a:ext>
                  </a:extLst>
                </p14:cNvPr>
                <p14:cNvContentPartPr/>
                <p14:nvPr/>
              </p14:nvContentPartPr>
              <p14:xfrm>
                <a:off x="12201915" y="2429154"/>
                <a:ext cx="429480" cy="377280"/>
              </p14:xfrm>
            </p:contentPart>
          </mc:Choice>
          <mc:Fallback xmlns="">
            <p:pic>
              <p:nvPicPr>
                <p:cNvPr id="114694" name="Ink 114693">
                  <a:extLst>
                    <a:ext uri="{FF2B5EF4-FFF2-40B4-BE49-F238E27FC236}">
                      <a16:creationId xmlns:a16="http://schemas.microsoft.com/office/drawing/2014/main" id="{BB70707A-5A19-885A-964E-BF7612911132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2193275" y="2420514"/>
                  <a:ext cx="447120" cy="39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14695" name="Ink 114694">
                  <a:extLst>
                    <a:ext uri="{FF2B5EF4-FFF2-40B4-BE49-F238E27FC236}">
                      <a16:creationId xmlns:a16="http://schemas.microsoft.com/office/drawing/2014/main" id="{09AAD514-F1A0-8FA8-EFE1-4C024E5BC749}"/>
                    </a:ext>
                  </a:extLst>
                </p14:cNvPr>
                <p14:cNvContentPartPr/>
                <p14:nvPr/>
              </p14:nvContentPartPr>
              <p14:xfrm>
                <a:off x="11625555" y="3326994"/>
                <a:ext cx="120600" cy="326880"/>
              </p14:xfrm>
            </p:contentPart>
          </mc:Choice>
          <mc:Fallback xmlns="">
            <p:pic>
              <p:nvPicPr>
                <p:cNvPr id="114695" name="Ink 114694">
                  <a:extLst>
                    <a:ext uri="{FF2B5EF4-FFF2-40B4-BE49-F238E27FC236}">
                      <a16:creationId xmlns:a16="http://schemas.microsoft.com/office/drawing/2014/main" id="{09AAD514-F1A0-8FA8-EFE1-4C024E5BC749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1616555" y="3318354"/>
                  <a:ext cx="138240" cy="34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14696" name="Ink 114695">
                  <a:extLst>
                    <a:ext uri="{FF2B5EF4-FFF2-40B4-BE49-F238E27FC236}">
                      <a16:creationId xmlns:a16="http://schemas.microsoft.com/office/drawing/2014/main" id="{9BAC19DB-284A-CF2B-2770-DFBC14880E84}"/>
                    </a:ext>
                  </a:extLst>
                </p14:cNvPr>
                <p14:cNvContentPartPr/>
                <p14:nvPr/>
              </p14:nvContentPartPr>
              <p14:xfrm>
                <a:off x="11790795" y="3203514"/>
                <a:ext cx="212040" cy="163080"/>
              </p14:xfrm>
            </p:contentPart>
          </mc:Choice>
          <mc:Fallback xmlns="">
            <p:pic>
              <p:nvPicPr>
                <p:cNvPr id="114696" name="Ink 114695">
                  <a:extLst>
                    <a:ext uri="{FF2B5EF4-FFF2-40B4-BE49-F238E27FC236}">
                      <a16:creationId xmlns:a16="http://schemas.microsoft.com/office/drawing/2014/main" id="{9BAC19DB-284A-CF2B-2770-DFBC14880E84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1781795" y="3194514"/>
                  <a:ext cx="22968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14697" name="Ink 114696">
                  <a:extLst>
                    <a:ext uri="{FF2B5EF4-FFF2-40B4-BE49-F238E27FC236}">
                      <a16:creationId xmlns:a16="http://schemas.microsoft.com/office/drawing/2014/main" id="{829EF776-73EC-9CA0-46F4-A38C9AFDD0A8}"/>
                    </a:ext>
                  </a:extLst>
                </p14:cNvPr>
                <p14:cNvContentPartPr/>
                <p14:nvPr/>
              </p14:nvContentPartPr>
              <p14:xfrm>
                <a:off x="12022275" y="3037914"/>
                <a:ext cx="63360" cy="257760"/>
              </p14:xfrm>
            </p:contentPart>
          </mc:Choice>
          <mc:Fallback xmlns="">
            <p:pic>
              <p:nvPicPr>
                <p:cNvPr id="114697" name="Ink 114696">
                  <a:extLst>
                    <a:ext uri="{FF2B5EF4-FFF2-40B4-BE49-F238E27FC236}">
                      <a16:creationId xmlns:a16="http://schemas.microsoft.com/office/drawing/2014/main" id="{829EF776-73EC-9CA0-46F4-A38C9AFDD0A8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12013635" y="3028914"/>
                  <a:ext cx="8100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14698" name="Ink 114697">
                  <a:extLst>
                    <a:ext uri="{FF2B5EF4-FFF2-40B4-BE49-F238E27FC236}">
                      <a16:creationId xmlns:a16="http://schemas.microsoft.com/office/drawing/2014/main" id="{585A2EF0-E2A7-24D6-5BEB-69491836A724}"/>
                    </a:ext>
                  </a:extLst>
                </p14:cNvPr>
                <p14:cNvContentPartPr/>
                <p14:nvPr/>
              </p14:nvContentPartPr>
              <p14:xfrm>
                <a:off x="12011835" y="3148074"/>
                <a:ext cx="108000" cy="65520"/>
              </p14:xfrm>
            </p:contentPart>
          </mc:Choice>
          <mc:Fallback xmlns="">
            <p:pic>
              <p:nvPicPr>
                <p:cNvPr id="114698" name="Ink 114697">
                  <a:extLst>
                    <a:ext uri="{FF2B5EF4-FFF2-40B4-BE49-F238E27FC236}">
                      <a16:creationId xmlns:a16="http://schemas.microsoft.com/office/drawing/2014/main" id="{585A2EF0-E2A7-24D6-5BEB-69491836A724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2003195" y="3139074"/>
                  <a:ext cx="12564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14699" name="Ink 114698">
                  <a:extLst>
                    <a:ext uri="{FF2B5EF4-FFF2-40B4-BE49-F238E27FC236}">
                      <a16:creationId xmlns:a16="http://schemas.microsoft.com/office/drawing/2014/main" id="{431D8954-C4C9-B943-0C64-169436CF21F8}"/>
                    </a:ext>
                  </a:extLst>
                </p14:cNvPr>
                <p14:cNvContentPartPr/>
                <p14:nvPr/>
              </p14:nvContentPartPr>
              <p14:xfrm>
                <a:off x="12171315" y="3091914"/>
                <a:ext cx="227880" cy="115920"/>
              </p14:xfrm>
            </p:contentPart>
          </mc:Choice>
          <mc:Fallback xmlns="">
            <p:pic>
              <p:nvPicPr>
                <p:cNvPr id="114699" name="Ink 114698">
                  <a:extLst>
                    <a:ext uri="{FF2B5EF4-FFF2-40B4-BE49-F238E27FC236}">
                      <a16:creationId xmlns:a16="http://schemas.microsoft.com/office/drawing/2014/main" id="{431D8954-C4C9-B943-0C64-169436CF21F8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2162315" y="3082914"/>
                  <a:ext cx="24552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14700" name="Ink 114699">
                  <a:extLst>
                    <a:ext uri="{FF2B5EF4-FFF2-40B4-BE49-F238E27FC236}">
                      <a16:creationId xmlns:a16="http://schemas.microsoft.com/office/drawing/2014/main" id="{BF5A7F41-DEB1-16B3-A411-9F33C4DF1C22}"/>
                    </a:ext>
                  </a:extLst>
                </p14:cNvPr>
                <p14:cNvContentPartPr/>
                <p14:nvPr/>
              </p14:nvContentPartPr>
              <p14:xfrm>
                <a:off x="12267795" y="3006954"/>
                <a:ext cx="32040" cy="16920"/>
              </p14:xfrm>
            </p:contentPart>
          </mc:Choice>
          <mc:Fallback xmlns="">
            <p:pic>
              <p:nvPicPr>
                <p:cNvPr id="114700" name="Ink 114699">
                  <a:extLst>
                    <a:ext uri="{FF2B5EF4-FFF2-40B4-BE49-F238E27FC236}">
                      <a16:creationId xmlns:a16="http://schemas.microsoft.com/office/drawing/2014/main" id="{BF5A7F41-DEB1-16B3-A411-9F33C4DF1C22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2259155" y="2997954"/>
                  <a:ext cx="4968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14701" name="Ink 114700">
                  <a:extLst>
                    <a:ext uri="{FF2B5EF4-FFF2-40B4-BE49-F238E27FC236}">
                      <a16:creationId xmlns:a16="http://schemas.microsoft.com/office/drawing/2014/main" id="{835D09AC-44BA-223A-0319-0C4C347DF479}"/>
                    </a:ext>
                  </a:extLst>
                </p14:cNvPr>
                <p14:cNvContentPartPr/>
                <p14:nvPr/>
              </p14:nvContentPartPr>
              <p14:xfrm>
                <a:off x="12426915" y="2989674"/>
                <a:ext cx="166680" cy="73800"/>
              </p14:xfrm>
            </p:contentPart>
          </mc:Choice>
          <mc:Fallback xmlns="">
            <p:pic>
              <p:nvPicPr>
                <p:cNvPr id="114701" name="Ink 114700">
                  <a:extLst>
                    <a:ext uri="{FF2B5EF4-FFF2-40B4-BE49-F238E27FC236}">
                      <a16:creationId xmlns:a16="http://schemas.microsoft.com/office/drawing/2014/main" id="{835D09AC-44BA-223A-0319-0C4C347DF479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2418275" y="2980674"/>
                  <a:ext cx="184320" cy="91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4709" name="Group 114708">
            <a:extLst>
              <a:ext uri="{FF2B5EF4-FFF2-40B4-BE49-F238E27FC236}">
                <a16:creationId xmlns:a16="http://schemas.microsoft.com/office/drawing/2014/main" id="{8EF83E00-936C-C83B-9228-BC501A4D7FCD}"/>
              </a:ext>
            </a:extLst>
          </p:cNvPr>
          <p:cNvGrpSpPr/>
          <p:nvPr/>
        </p:nvGrpSpPr>
        <p:grpSpPr>
          <a:xfrm>
            <a:off x="1108515" y="583074"/>
            <a:ext cx="1549080" cy="1868760"/>
            <a:chOff x="1108515" y="583074"/>
            <a:chExt cx="1549080" cy="1868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44D1682B-7119-C8DD-2518-E360F88BBF16}"/>
                    </a:ext>
                  </a:extLst>
                </p14:cNvPr>
                <p14:cNvContentPartPr/>
                <p14:nvPr/>
              </p14:nvContentPartPr>
              <p14:xfrm>
                <a:off x="2282835" y="2221794"/>
                <a:ext cx="261000" cy="2300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44D1682B-7119-C8DD-2518-E360F88BBF16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2274195" y="2213154"/>
                  <a:ext cx="27864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A9BBC626-9854-E86A-8F7E-57B086C808C1}"/>
                    </a:ext>
                  </a:extLst>
                </p14:cNvPr>
                <p14:cNvContentPartPr/>
                <p14:nvPr/>
              </p14:nvContentPartPr>
              <p14:xfrm>
                <a:off x="2489115" y="2076714"/>
                <a:ext cx="92520" cy="25740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A9BBC626-9854-E86A-8F7E-57B086C808C1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2480475" y="2067714"/>
                  <a:ext cx="110160" cy="27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4D558506-777E-B1C4-9831-31A2EBC1AD8F}"/>
                    </a:ext>
                  </a:extLst>
                </p14:cNvPr>
                <p14:cNvContentPartPr/>
                <p14:nvPr/>
              </p14:nvContentPartPr>
              <p14:xfrm>
                <a:off x="2645355" y="2225394"/>
                <a:ext cx="12240" cy="313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4D558506-777E-B1C4-9831-31A2EBC1AD8F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2636715" y="2216754"/>
                  <a:ext cx="29880" cy="4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14703" name="Ink 114702">
                  <a:extLst>
                    <a:ext uri="{FF2B5EF4-FFF2-40B4-BE49-F238E27FC236}">
                      <a16:creationId xmlns:a16="http://schemas.microsoft.com/office/drawing/2014/main" id="{8929F2E6-237C-4158-5D5C-664A8BED98D5}"/>
                    </a:ext>
                  </a:extLst>
                </p14:cNvPr>
                <p14:cNvContentPartPr/>
                <p14:nvPr/>
              </p14:nvContentPartPr>
              <p14:xfrm>
                <a:off x="1108515" y="1146114"/>
                <a:ext cx="509400" cy="691200"/>
              </p14:xfrm>
            </p:contentPart>
          </mc:Choice>
          <mc:Fallback xmlns="">
            <p:pic>
              <p:nvPicPr>
                <p:cNvPr id="114703" name="Ink 114702">
                  <a:extLst>
                    <a:ext uri="{FF2B5EF4-FFF2-40B4-BE49-F238E27FC236}">
                      <a16:creationId xmlns:a16="http://schemas.microsoft.com/office/drawing/2014/main" id="{8929F2E6-237C-4158-5D5C-664A8BED98D5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1099875" y="1137114"/>
                  <a:ext cx="527040" cy="70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14704" name="Ink 114703">
                  <a:extLst>
                    <a:ext uri="{FF2B5EF4-FFF2-40B4-BE49-F238E27FC236}">
                      <a16:creationId xmlns:a16="http://schemas.microsoft.com/office/drawing/2014/main" id="{F90B18A9-ECB1-F89F-24DF-237098C2709E}"/>
                    </a:ext>
                  </a:extLst>
                </p14:cNvPr>
                <p14:cNvContentPartPr/>
                <p14:nvPr/>
              </p14:nvContentPartPr>
              <p14:xfrm>
                <a:off x="1738515" y="912114"/>
                <a:ext cx="197280" cy="246240"/>
              </p14:xfrm>
            </p:contentPart>
          </mc:Choice>
          <mc:Fallback xmlns="">
            <p:pic>
              <p:nvPicPr>
                <p:cNvPr id="114704" name="Ink 114703">
                  <a:extLst>
                    <a:ext uri="{FF2B5EF4-FFF2-40B4-BE49-F238E27FC236}">
                      <a16:creationId xmlns:a16="http://schemas.microsoft.com/office/drawing/2014/main" id="{F90B18A9-ECB1-F89F-24DF-237098C2709E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1729515" y="903474"/>
                  <a:ext cx="214920" cy="26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14705" name="Ink 114704">
                  <a:extLst>
                    <a:ext uri="{FF2B5EF4-FFF2-40B4-BE49-F238E27FC236}">
                      <a16:creationId xmlns:a16="http://schemas.microsoft.com/office/drawing/2014/main" id="{3D4D9612-F2AC-7CA7-5254-9A482B0D1BA8}"/>
                    </a:ext>
                  </a:extLst>
                </p14:cNvPr>
                <p14:cNvContentPartPr/>
                <p14:nvPr/>
              </p14:nvContentPartPr>
              <p14:xfrm>
                <a:off x="1927875" y="865674"/>
                <a:ext cx="121320" cy="161640"/>
              </p14:xfrm>
            </p:contentPart>
          </mc:Choice>
          <mc:Fallback xmlns="">
            <p:pic>
              <p:nvPicPr>
                <p:cNvPr id="114705" name="Ink 114704">
                  <a:extLst>
                    <a:ext uri="{FF2B5EF4-FFF2-40B4-BE49-F238E27FC236}">
                      <a16:creationId xmlns:a16="http://schemas.microsoft.com/office/drawing/2014/main" id="{3D4D9612-F2AC-7CA7-5254-9A482B0D1BA8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1918875" y="857034"/>
                  <a:ext cx="13896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14706" name="Ink 114705">
                  <a:extLst>
                    <a:ext uri="{FF2B5EF4-FFF2-40B4-BE49-F238E27FC236}">
                      <a16:creationId xmlns:a16="http://schemas.microsoft.com/office/drawing/2014/main" id="{1C239FF5-2910-79F6-F9C4-0766FC79D078}"/>
                    </a:ext>
                  </a:extLst>
                </p14:cNvPr>
                <p14:cNvContentPartPr/>
                <p14:nvPr/>
              </p14:nvContentPartPr>
              <p14:xfrm>
                <a:off x="2077275" y="583074"/>
                <a:ext cx="339480" cy="308160"/>
              </p14:xfrm>
            </p:contentPart>
          </mc:Choice>
          <mc:Fallback xmlns="">
            <p:pic>
              <p:nvPicPr>
                <p:cNvPr id="114706" name="Ink 114705">
                  <a:extLst>
                    <a:ext uri="{FF2B5EF4-FFF2-40B4-BE49-F238E27FC236}">
                      <a16:creationId xmlns:a16="http://schemas.microsoft.com/office/drawing/2014/main" id="{1C239FF5-2910-79F6-F9C4-0766FC79D078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2068275" y="574434"/>
                  <a:ext cx="357120" cy="32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14707" name="Ink 114706">
                  <a:extLst>
                    <a:ext uri="{FF2B5EF4-FFF2-40B4-BE49-F238E27FC236}">
                      <a16:creationId xmlns:a16="http://schemas.microsoft.com/office/drawing/2014/main" id="{60AAFE00-7B99-B055-1F25-C3CC0A021FBA}"/>
                    </a:ext>
                  </a:extLst>
                </p14:cNvPr>
                <p14:cNvContentPartPr/>
                <p14:nvPr/>
              </p14:nvContentPartPr>
              <p14:xfrm>
                <a:off x="1153155" y="1957914"/>
                <a:ext cx="141480" cy="224280"/>
              </p14:xfrm>
            </p:contentPart>
          </mc:Choice>
          <mc:Fallback xmlns="">
            <p:pic>
              <p:nvPicPr>
                <p:cNvPr id="114707" name="Ink 114706">
                  <a:extLst>
                    <a:ext uri="{FF2B5EF4-FFF2-40B4-BE49-F238E27FC236}">
                      <a16:creationId xmlns:a16="http://schemas.microsoft.com/office/drawing/2014/main" id="{60AAFE00-7B99-B055-1F25-C3CC0A021FBA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1144515" y="1948914"/>
                  <a:ext cx="15912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14708" name="Ink 114707">
                  <a:extLst>
                    <a:ext uri="{FF2B5EF4-FFF2-40B4-BE49-F238E27FC236}">
                      <a16:creationId xmlns:a16="http://schemas.microsoft.com/office/drawing/2014/main" id="{346BE0F1-670D-302D-6040-40453412B12C}"/>
                    </a:ext>
                  </a:extLst>
                </p14:cNvPr>
                <p14:cNvContentPartPr/>
                <p14:nvPr/>
              </p14:nvContentPartPr>
              <p14:xfrm>
                <a:off x="1259355" y="1217394"/>
                <a:ext cx="743040" cy="758520"/>
              </p14:xfrm>
            </p:contentPart>
          </mc:Choice>
          <mc:Fallback xmlns="">
            <p:pic>
              <p:nvPicPr>
                <p:cNvPr id="114708" name="Ink 114707">
                  <a:extLst>
                    <a:ext uri="{FF2B5EF4-FFF2-40B4-BE49-F238E27FC236}">
                      <a16:creationId xmlns:a16="http://schemas.microsoft.com/office/drawing/2014/main" id="{346BE0F1-670D-302D-6040-40453412B12C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250715" y="1208394"/>
                  <a:ext cx="760680" cy="776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4720" name="Group 114719">
            <a:extLst>
              <a:ext uri="{FF2B5EF4-FFF2-40B4-BE49-F238E27FC236}">
                <a16:creationId xmlns:a16="http://schemas.microsoft.com/office/drawing/2014/main" id="{1E8C4425-9B33-B5A6-963A-7E039038EBE4}"/>
              </a:ext>
            </a:extLst>
          </p:cNvPr>
          <p:cNvGrpSpPr/>
          <p:nvPr/>
        </p:nvGrpSpPr>
        <p:grpSpPr>
          <a:xfrm>
            <a:off x="10303995" y="146754"/>
            <a:ext cx="2562840" cy="810720"/>
            <a:chOff x="10303995" y="146754"/>
            <a:chExt cx="2562840" cy="810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14710" name="Ink 114709">
                  <a:extLst>
                    <a:ext uri="{FF2B5EF4-FFF2-40B4-BE49-F238E27FC236}">
                      <a16:creationId xmlns:a16="http://schemas.microsoft.com/office/drawing/2014/main" id="{4E7F1713-BC4B-77A3-0A65-D5CE0F96387E}"/>
                    </a:ext>
                  </a:extLst>
                </p14:cNvPr>
                <p14:cNvContentPartPr/>
                <p14:nvPr/>
              </p14:nvContentPartPr>
              <p14:xfrm>
                <a:off x="10303995" y="326754"/>
                <a:ext cx="573120" cy="498960"/>
              </p14:xfrm>
            </p:contentPart>
          </mc:Choice>
          <mc:Fallback xmlns="">
            <p:pic>
              <p:nvPicPr>
                <p:cNvPr id="114710" name="Ink 114709">
                  <a:extLst>
                    <a:ext uri="{FF2B5EF4-FFF2-40B4-BE49-F238E27FC236}">
                      <a16:creationId xmlns:a16="http://schemas.microsoft.com/office/drawing/2014/main" id="{4E7F1713-BC4B-77A3-0A65-D5CE0F96387E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0295355" y="318114"/>
                  <a:ext cx="590760" cy="51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14711" name="Ink 114710">
                  <a:extLst>
                    <a:ext uri="{FF2B5EF4-FFF2-40B4-BE49-F238E27FC236}">
                      <a16:creationId xmlns:a16="http://schemas.microsoft.com/office/drawing/2014/main" id="{20145AD3-B825-761D-B86E-348EF891898A}"/>
                    </a:ext>
                  </a:extLst>
                </p14:cNvPr>
                <p14:cNvContentPartPr/>
                <p14:nvPr/>
              </p14:nvContentPartPr>
              <p14:xfrm>
                <a:off x="11124435" y="324234"/>
                <a:ext cx="372960" cy="369360"/>
              </p14:xfrm>
            </p:contentPart>
          </mc:Choice>
          <mc:Fallback xmlns="">
            <p:pic>
              <p:nvPicPr>
                <p:cNvPr id="114711" name="Ink 114710">
                  <a:extLst>
                    <a:ext uri="{FF2B5EF4-FFF2-40B4-BE49-F238E27FC236}">
                      <a16:creationId xmlns:a16="http://schemas.microsoft.com/office/drawing/2014/main" id="{20145AD3-B825-761D-B86E-348EF891898A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11115795" y="315234"/>
                  <a:ext cx="390600" cy="38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14713" name="Ink 114712">
                  <a:extLst>
                    <a:ext uri="{FF2B5EF4-FFF2-40B4-BE49-F238E27FC236}">
                      <a16:creationId xmlns:a16="http://schemas.microsoft.com/office/drawing/2014/main" id="{A5798120-CF0C-9928-8F0A-9AEB94B7CE22}"/>
                    </a:ext>
                  </a:extLst>
                </p14:cNvPr>
                <p14:cNvContentPartPr/>
                <p14:nvPr/>
              </p14:nvContentPartPr>
              <p14:xfrm>
                <a:off x="11504955" y="234954"/>
                <a:ext cx="223920" cy="421920"/>
              </p14:xfrm>
            </p:contentPart>
          </mc:Choice>
          <mc:Fallback xmlns="">
            <p:pic>
              <p:nvPicPr>
                <p:cNvPr id="114713" name="Ink 114712">
                  <a:extLst>
                    <a:ext uri="{FF2B5EF4-FFF2-40B4-BE49-F238E27FC236}">
                      <a16:creationId xmlns:a16="http://schemas.microsoft.com/office/drawing/2014/main" id="{A5798120-CF0C-9928-8F0A-9AEB94B7CE22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11496315" y="226314"/>
                  <a:ext cx="241560" cy="43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14714" name="Ink 114713">
                  <a:extLst>
                    <a:ext uri="{FF2B5EF4-FFF2-40B4-BE49-F238E27FC236}">
                      <a16:creationId xmlns:a16="http://schemas.microsoft.com/office/drawing/2014/main" id="{002511D8-8BC6-A1A9-CAA2-A4176FC8C828}"/>
                    </a:ext>
                  </a:extLst>
                </p14:cNvPr>
                <p14:cNvContentPartPr/>
                <p14:nvPr/>
              </p14:nvContentPartPr>
              <p14:xfrm>
                <a:off x="11770995" y="146754"/>
                <a:ext cx="51120" cy="460440"/>
              </p14:xfrm>
            </p:contentPart>
          </mc:Choice>
          <mc:Fallback xmlns="">
            <p:pic>
              <p:nvPicPr>
                <p:cNvPr id="114714" name="Ink 114713">
                  <a:extLst>
                    <a:ext uri="{FF2B5EF4-FFF2-40B4-BE49-F238E27FC236}">
                      <a16:creationId xmlns:a16="http://schemas.microsoft.com/office/drawing/2014/main" id="{002511D8-8BC6-A1A9-CAA2-A4176FC8C828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1761995" y="138114"/>
                  <a:ext cx="68760" cy="47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14715" name="Ink 114714">
                  <a:extLst>
                    <a:ext uri="{FF2B5EF4-FFF2-40B4-BE49-F238E27FC236}">
                      <a16:creationId xmlns:a16="http://schemas.microsoft.com/office/drawing/2014/main" id="{0964BBBC-7109-03AB-D549-A4FCC3744F38}"/>
                    </a:ext>
                  </a:extLst>
                </p14:cNvPr>
                <p14:cNvContentPartPr/>
                <p14:nvPr/>
              </p14:nvContentPartPr>
              <p14:xfrm>
                <a:off x="11841555" y="462834"/>
                <a:ext cx="14400" cy="19440"/>
              </p14:xfrm>
            </p:contentPart>
          </mc:Choice>
          <mc:Fallback xmlns="">
            <p:pic>
              <p:nvPicPr>
                <p:cNvPr id="114715" name="Ink 114714">
                  <a:extLst>
                    <a:ext uri="{FF2B5EF4-FFF2-40B4-BE49-F238E27FC236}">
                      <a16:creationId xmlns:a16="http://schemas.microsoft.com/office/drawing/2014/main" id="{0964BBBC-7109-03AB-D549-A4FCC3744F38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11832915" y="453834"/>
                  <a:ext cx="3204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14717" name="Ink 114716">
                  <a:extLst>
                    <a:ext uri="{FF2B5EF4-FFF2-40B4-BE49-F238E27FC236}">
                      <a16:creationId xmlns:a16="http://schemas.microsoft.com/office/drawing/2014/main" id="{523767B6-2433-18B5-AB8E-41B8AF122E79}"/>
                    </a:ext>
                  </a:extLst>
                </p14:cNvPr>
                <p14:cNvContentPartPr/>
                <p14:nvPr/>
              </p14:nvContentPartPr>
              <p14:xfrm>
                <a:off x="11952075" y="633834"/>
                <a:ext cx="171360" cy="323640"/>
              </p14:xfrm>
            </p:contentPart>
          </mc:Choice>
          <mc:Fallback xmlns="">
            <p:pic>
              <p:nvPicPr>
                <p:cNvPr id="114717" name="Ink 114716">
                  <a:extLst>
                    <a:ext uri="{FF2B5EF4-FFF2-40B4-BE49-F238E27FC236}">
                      <a16:creationId xmlns:a16="http://schemas.microsoft.com/office/drawing/2014/main" id="{523767B6-2433-18B5-AB8E-41B8AF122E79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11943435" y="625194"/>
                  <a:ext cx="189000" cy="34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14718" name="Ink 114717">
                  <a:extLst>
                    <a:ext uri="{FF2B5EF4-FFF2-40B4-BE49-F238E27FC236}">
                      <a16:creationId xmlns:a16="http://schemas.microsoft.com/office/drawing/2014/main" id="{D011AA5F-52F7-3546-6959-51EA0673BCC6}"/>
                    </a:ext>
                  </a:extLst>
                </p14:cNvPr>
                <p14:cNvContentPartPr/>
                <p14:nvPr/>
              </p14:nvContentPartPr>
              <p14:xfrm>
                <a:off x="12144675" y="743274"/>
                <a:ext cx="9000" cy="18720"/>
              </p14:xfrm>
            </p:contentPart>
          </mc:Choice>
          <mc:Fallback xmlns="">
            <p:pic>
              <p:nvPicPr>
                <p:cNvPr id="114718" name="Ink 114717">
                  <a:extLst>
                    <a:ext uri="{FF2B5EF4-FFF2-40B4-BE49-F238E27FC236}">
                      <a16:creationId xmlns:a16="http://schemas.microsoft.com/office/drawing/2014/main" id="{D011AA5F-52F7-3546-6959-51EA0673BCC6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12135675" y="734274"/>
                  <a:ext cx="2664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14719" name="Ink 114718">
                  <a:extLst>
                    <a:ext uri="{FF2B5EF4-FFF2-40B4-BE49-F238E27FC236}">
                      <a16:creationId xmlns:a16="http://schemas.microsoft.com/office/drawing/2014/main" id="{52BCD973-2171-7257-141F-07EB94ED64AF}"/>
                    </a:ext>
                  </a:extLst>
                </p14:cNvPr>
                <p14:cNvContentPartPr/>
                <p14:nvPr/>
              </p14:nvContentPartPr>
              <p14:xfrm>
                <a:off x="12164115" y="500274"/>
                <a:ext cx="702720" cy="393840"/>
              </p14:xfrm>
            </p:contentPart>
          </mc:Choice>
          <mc:Fallback xmlns="">
            <p:pic>
              <p:nvPicPr>
                <p:cNvPr id="114719" name="Ink 114718">
                  <a:extLst>
                    <a:ext uri="{FF2B5EF4-FFF2-40B4-BE49-F238E27FC236}">
                      <a16:creationId xmlns:a16="http://schemas.microsoft.com/office/drawing/2014/main" id="{52BCD973-2171-7257-141F-07EB94ED64AF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2155115" y="491634"/>
                  <a:ext cx="720360" cy="411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14721" name="Ink 114720">
                <a:extLst>
                  <a:ext uri="{FF2B5EF4-FFF2-40B4-BE49-F238E27FC236}">
                    <a16:creationId xmlns:a16="http://schemas.microsoft.com/office/drawing/2014/main" id="{9ACC1920-CFB9-1A29-A157-128315E9B5AD}"/>
                  </a:ext>
                </a:extLst>
              </p14:cNvPr>
              <p14:cNvContentPartPr/>
              <p14:nvPr/>
            </p14:nvContentPartPr>
            <p14:xfrm>
              <a:off x="8135715" y="5287914"/>
              <a:ext cx="2891880" cy="1586520"/>
            </p14:xfrm>
          </p:contentPart>
        </mc:Choice>
        <mc:Fallback xmlns="">
          <p:pic>
            <p:nvPicPr>
              <p:cNvPr id="114721" name="Ink 114720">
                <a:extLst>
                  <a:ext uri="{FF2B5EF4-FFF2-40B4-BE49-F238E27FC236}">
                    <a16:creationId xmlns:a16="http://schemas.microsoft.com/office/drawing/2014/main" id="{9ACC1920-CFB9-1A29-A157-128315E9B5AD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8127075" y="5278914"/>
                <a:ext cx="2909520" cy="160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14722" name="Ink 114721">
                <a:extLst>
                  <a:ext uri="{FF2B5EF4-FFF2-40B4-BE49-F238E27FC236}">
                    <a16:creationId xmlns:a16="http://schemas.microsoft.com/office/drawing/2014/main" id="{813F32F2-77EB-47B1-E575-137A8B175D9F}"/>
                  </a:ext>
                </a:extLst>
              </p14:cNvPr>
              <p14:cNvContentPartPr/>
              <p14:nvPr/>
            </p14:nvContentPartPr>
            <p14:xfrm>
              <a:off x="9923115" y="5274234"/>
              <a:ext cx="1012680" cy="771120"/>
            </p14:xfrm>
          </p:contentPart>
        </mc:Choice>
        <mc:Fallback xmlns="">
          <p:pic>
            <p:nvPicPr>
              <p:cNvPr id="114722" name="Ink 114721">
                <a:extLst>
                  <a:ext uri="{FF2B5EF4-FFF2-40B4-BE49-F238E27FC236}">
                    <a16:creationId xmlns:a16="http://schemas.microsoft.com/office/drawing/2014/main" id="{813F32F2-77EB-47B1-E575-137A8B175D9F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9914115" y="5265594"/>
                <a:ext cx="1030320" cy="78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14723" name="Ink 114722">
                <a:extLst>
                  <a:ext uri="{FF2B5EF4-FFF2-40B4-BE49-F238E27FC236}">
                    <a16:creationId xmlns:a16="http://schemas.microsoft.com/office/drawing/2014/main" id="{1546640F-D096-3F7E-3709-753D86C7695D}"/>
                  </a:ext>
                </a:extLst>
              </p14:cNvPr>
              <p14:cNvContentPartPr/>
              <p14:nvPr/>
            </p14:nvContentPartPr>
            <p14:xfrm>
              <a:off x="9989355" y="5812074"/>
              <a:ext cx="135000" cy="228600"/>
            </p14:xfrm>
          </p:contentPart>
        </mc:Choice>
        <mc:Fallback xmlns="">
          <p:pic>
            <p:nvPicPr>
              <p:cNvPr id="114723" name="Ink 114722">
                <a:extLst>
                  <a:ext uri="{FF2B5EF4-FFF2-40B4-BE49-F238E27FC236}">
                    <a16:creationId xmlns:a16="http://schemas.microsoft.com/office/drawing/2014/main" id="{1546640F-D096-3F7E-3709-753D86C7695D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9980355" y="5803434"/>
                <a:ext cx="152640" cy="24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14724" name="Ink 114723">
                <a:extLst>
                  <a:ext uri="{FF2B5EF4-FFF2-40B4-BE49-F238E27FC236}">
                    <a16:creationId xmlns:a16="http://schemas.microsoft.com/office/drawing/2014/main" id="{B2A24387-1D8A-338E-1577-6654CBB7C544}"/>
                  </a:ext>
                </a:extLst>
              </p14:cNvPr>
              <p14:cNvContentPartPr/>
              <p14:nvPr/>
            </p14:nvContentPartPr>
            <p14:xfrm>
              <a:off x="11047395" y="5037354"/>
              <a:ext cx="178920" cy="183600"/>
            </p14:xfrm>
          </p:contentPart>
        </mc:Choice>
        <mc:Fallback xmlns="">
          <p:pic>
            <p:nvPicPr>
              <p:cNvPr id="114724" name="Ink 114723">
                <a:extLst>
                  <a:ext uri="{FF2B5EF4-FFF2-40B4-BE49-F238E27FC236}">
                    <a16:creationId xmlns:a16="http://schemas.microsoft.com/office/drawing/2014/main" id="{B2A24387-1D8A-338E-1577-6654CBB7C544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11038395" y="5028714"/>
                <a:ext cx="196560" cy="20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14725" name="Ink 114724">
                <a:extLst>
                  <a:ext uri="{FF2B5EF4-FFF2-40B4-BE49-F238E27FC236}">
                    <a16:creationId xmlns:a16="http://schemas.microsoft.com/office/drawing/2014/main" id="{5274DC3D-A163-2A10-879D-E47681E33844}"/>
                  </a:ext>
                </a:extLst>
              </p14:cNvPr>
              <p14:cNvContentPartPr/>
              <p14:nvPr/>
            </p14:nvContentPartPr>
            <p14:xfrm>
              <a:off x="11246835" y="4958874"/>
              <a:ext cx="186120" cy="289080"/>
            </p14:xfrm>
          </p:contentPart>
        </mc:Choice>
        <mc:Fallback xmlns="">
          <p:pic>
            <p:nvPicPr>
              <p:cNvPr id="114725" name="Ink 114724">
                <a:extLst>
                  <a:ext uri="{FF2B5EF4-FFF2-40B4-BE49-F238E27FC236}">
                    <a16:creationId xmlns:a16="http://schemas.microsoft.com/office/drawing/2014/main" id="{5274DC3D-A163-2A10-879D-E47681E33844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11238195" y="4950234"/>
                <a:ext cx="203760" cy="30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14726" name="Ink 114725">
                <a:extLst>
                  <a:ext uri="{FF2B5EF4-FFF2-40B4-BE49-F238E27FC236}">
                    <a16:creationId xmlns:a16="http://schemas.microsoft.com/office/drawing/2014/main" id="{AB542836-9DD1-4D9F-6920-6687950C5FA7}"/>
                  </a:ext>
                </a:extLst>
              </p14:cNvPr>
              <p14:cNvContentPartPr/>
              <p14:nvPr/>
            </p14:nvContentPartPr>
            <p14:xfrm>
              <a:off x="11448435" y="4298634"/>
              <a:ext cx="985320" cy="830880"/>
            </p14:xfrm>
          </p:contentPart>
        </mc:Choice>
        <mc:Fallback xmlns="">
          <p:pic>
            <p:nvPicPr>
              <p:cNvPr id="114726" name="Ink 114725">
                <a:extLst>
                  <a:ext uri="{FF2B5EF4-FFF2-40B4-BE49-F238E27FC236}">
                    <a16:creationId xmlns:a16="http://schemas.microsoft.com/office/drawing/2014/main" id="{AB542836-9DD1-4D9F-6920-6687950C5FA7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11439795" y="4289634"/>
                <a:ext cx="1002960" cy="84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14727" name="Ink 114726">
                <a:extLst>
                  <a:ext uri="{FF2B5EF4-FFF2-40B4-BE49-F238E27FC236}">
                    <a16:creationId xmlns:a16="http://schemas.microsoft.com/office/drawing/2014/main" id="{31B42FAE-5BB8-3E5F-0988-8129DDCE538A}"/>
                  </a:ext>
                </a:extLst>
              </p14:cNvPr>
              <p14:cNvContentPartPr/>
              <p14:nvPr/>
            </p14:nvContentPartPr>
            <p14:xfrm>
              <a:off x="12405315" y="4437594"/>
              <a:ext cx="156240" cy="103680"/>
            </p14:xfrm>
          </p:contentPart>
        </mc:Choice>
        <mc:Fallback xmlns="">
          <p:pic>
            <p:nvPicPr>
              <p:cNvPr id="114727" name="Ink 114726">
                <a:extLst>
                  <a:ext uri="{FF2B5EF4-FFF2-40B4-BE49-F238E27FC236}">
                    <a16:creationId xmlns:a16="http://schemas.microsoft.com/office/drawing/2014/main" id="{31B42FAE-5BB8-3E5F-0988-8129DDCE538A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12396315" y="4428954"/>
                <a:ext cx="173880" cy="12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14728" name="Ink 114727">
                <a:extLst>
                  <a:ext uri="{FF2B5EF4-FFF2-40B4-BE49-F238E27FC236}">
                    <a16:creationId xmlns:a16="http://schemas.microsoft.com/office/drawing/2014/main" id="{FF6C8F43-45CB-C246-5929-EB52B99EA21B}"/>
                  </a:ext>
                </a:extLst>
              </p14:cNvPr>
              <p14:cNvContentPartPr/>
              <p14:nvPr/>
            </p14:nvContentPartPr>
            <p14:xfrm>
              <a:off x="12514755" y="4338234"/>
              <a:ext cx="213480" cy="81720"/>
            </p14:xfrm>
          </p:contentPart>
        </mc:Choice>
        <mc:Fallback xmlns="">
          <p:pic>
            <p:nvPicPr>
              <p:cNvPr id="114728" name="Ink 114727">
                <a:extLst>
                  <a:ext uri="{FF2B5EF4-FFF2-40B4-BE49-F238E27FC236}">
                    <a16:creationId xmlns:a16="http://schemas.microsoft.com/office/drawing/2014/main" id="{FF6C8F43-45CB-C246-5929-EB52B99EA21B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12506115" y="4329234"/>
                <a:ext cx="231120" cy="99360"/>
              </a:xfrm>
              <a:prstGeom prst="rect">
                <a:avLst/>
              </a:prstGeom>
            </p:spPr>
          </p:pic>
        </mc:Fallback>
      </mc:AlternateContent>
      <p:grpSp>
        <p:nvGrpSpPr>
          <p:cNvPr id="114740" name="Group 114739">
            <a:extLst>
              <a:ext uri="{FF2B5EF4-FFF2-40B4-BE49-F238E27FC236}">
                <a16:creationId xmlns:a16="http://schemas.microsoft.com/office/drawing/2014/main" id="{0540B15A-F80C-59AA-61CC-4BC4F3679CB7}"/>
              </a:ext>
            </a:extLst>
          </p:cNvPr>
          <p:cNvGrpSpPr/>
          <p:nvPr/>
        </p:nvGrpSpPr>
        <p:grpSpPr>
          <a:xfrm>
            <a:off x="11359155" y="5394834"/>
            <a:ext cx="1288440" cy="1603080"/>
            <a:chOff x="11359155" y="5394834"/>
            <a:chExt cx="1288440" cy="1603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14729" name="Ink 114728">
                  <a:extLst>
                    <a:ext uri="{FF2B5EF4-FFF2-40B4-BE49-F238E27FC236}">
                      <a16:creationId xmlns:a16="http://schemas.microsoft.com/office/drawing/2014/main" id="{0D16876B-4309-5E8B-4CFF-D92C8F7F0C3A}"/>
                    </a:ext>
                  </a:extLst>
                </p14:cNvPr>
                <p14:cNvContentPartPr/>
                <p14:nvPr/>
              </p14:nvContentPartPr>
              <p14:xfrm>
                <a:off x="11648955" y="5394834"/>
                <a:ext cx="283680" cy="334440"/>
              </p14:xfrm>
            </p:contentPart>
          </mc:Choice>
          <mc:Fallback xmlns="">
            <p:pic>
              <p:nvPicPr>
                <p:cNvPr id="114729" name="Ink 114728">
                  <a:extLst>
                    <a:ext uri="{FF2B5EF4-FFF2-40B4-BE49-F238E27FC236}">
                      <a16:creationId xmlns:a16="http://schemas.microsoft.com/office/drawing/2014/main" id="{0D16876B-4309-5E8B-4CFF-D92C8F7F0C3A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11640315" y="5386194"/>
                  <a:ext cx="301320" cy="35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14731" name="Ink 114730">
                  <a:extLst>
                    <a:ext uri="{FF2B5EF4-FFF2-40B4-BE49-F238E27FC236}">
                      <a16:creationId xmlns:a16="http://schemas.microsoft.com/office/drawing/2014/main" id="{A9064BB0-C361-6A3F-2997-5B1CEC1CAE37}"/>
                    </a:ext>
                  </a:extLst>
                </p14:cNvPr>
                <p14:cNvContentPartPr/>
                <p14:nvPr/>
              </p14:nvContentPartPr>
              <p14:xfrm>
                <a:off x="11359155" y="5966874"/>
                <a:ext cx="691920" cy="552600"/>
              </p14:xfrm>
            </p:contentPart>
          </mc:Choice>
          <mc:Fallback xmlns="">
            <p:pic>
              <p:nvPicPr>
                <p:cNvPr id="114731" name="Ink 114730">
                  <a:extLst>
                    <a:ext uri="{FF2B5EF4-FFF2-40B4-BE49-F238E27FC236}">
                      <a16:creationId xmlns:a16="http://schemas.microsoft.com/office/drawing/2014/main" id="{A9064BB0-C361-6A3F-2997-5B1CEC1CAE37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11350155" y="5957874"/>
                  <a:ext cx="709560" cy="57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14732" name="Ink 114731">
                  <a:extLst>
                    <a:ext uri="{FF2B5EF4-FFF2-40B4-BE49-F238E27FC236}">
                      <a16:creationId xmlns:a16="http://schemas.microsoft.com/office/drawing/2014/main" id="{3D26D82F-928A-B958-2A1A-0EE95D8CA425}"/>
                    </a:ext>
                  </a:extLst>
                </p14:cNvPr>
                <p14:cNvContentPartPr/>
                <p14:nvPr/>
              </p14:nvContentPartPr>
              <p14:xfrm>
                <a:off x="12042795" y="5886234"/>
                <a:ext cx="104040" cy="214920"/>
              </p14:xfrm>
            </p:contentPart>
          </mc:Choice>
          <mc:Fallback xmlns="">
            <p:pic>
              <p:nvPicPr>
                <p:cNvPr id="114732" name="Ink 114731">
                  <a:extLst>
                    <a:ext uri="{FF2B5EF4-FFF2-40B4-BE49-F238E27FC236}">
                      <a16:creationId xmlns:a16="http://schemas.microsoft.com/office/drawing/2014/main" id="{3D26D82F-928A-B958-2A1A-0EE95D8CA425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12034155" y="5877234"/>
                  <a:ext cx="12168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14733" name="Ink 114732">
                  <a:extLst>
                    <a:ext uri="{FF2B5EF4-FFF2-40B4-BE49-F238E27FC236}">
                      <a16:creationId xmlns:a16="http://schemas.microsoft.com/office/drawing/2014/main" id="{A1BAA6F5-0FB0-E478-73D5-001F916BBAC9}"/>
                    </a:ext>
                  </a:extLst>
                </p14:cNvPr>
                <p14:cNvContentPartPr/>
                <p14:nvPr/>
              </p14:nvContentPartPr>
              <p14:xfrm>
                <a:off x="12189315" y="5598234"/>
                <a:ext cx="379080" cy="464400"/>
              </p14:xfrm>
            </p:contentPart>
          </mc:Choice>
          <mc:Fallback xmlns="">
            <p:pic>
              <p:nvPicPr>
                <p:cNvPr id="114733" name="Ink 114732">
                  <a:extLst>
                    <a:ext uri="{FF2B5EF4-FFF2-40B4-BE49-F238E27FC236}">
                      <a16:creationId xmlns:a16="http://schemas.microsoft.com/office/drawing/2014/main" id="{A1BAA6F5-0FB0-E478-73D5-001F916BBAC9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12180675" y="5589234"/>
                  <a:ext cx="396720" cy="48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14734" name="Ink 114733">
                  <a:extLst>
                    <a:ext uri="{FF2B5EF4-FFF2-40B4-BE49-F238E27FC236}">
                      <a16:creationId xmlns:a16="http://schemas.microsoft.com/office/drawing/2014/main" id="{11D587B8-3FD3-6581-6EC3-2DB5D1E86524}"/>
                    </a:ext>
                  </a:extLst>
                </p14:cNvPr>
                <p14:cNvContentPartPr/>
                <p14:nvPr/>
              </p14:nvContentPartPr>
              <p14:xfrm>
                <a:off x="11402715" y="6561954"/>
                <a:ext cx="450000" cy="435960"/>
              </p14:xfrm>
            </p:contentPart>
          </mc:Choice>
          <mc:Fallback xmlns="">
            <p:pic>
              <p:nvPicPr>
                <p:cNvPr id="114734" name="Ink 114733">
                  <a:extLst>
                    <a:ext uri="{FF2B5EF4-FFF2-40B4-BE49-F238E27FC236}">
                      <a16:creationId xmlns:a16="http://schemas.microsoft.com/office/drawing/2014/main" id="{11D587B8-3FD3-6581-6EC3-2DB5D1E86524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11393715" y="6552954"/>
                  <a:ext cx="467640" cy="45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14736" name="Ink 114735">
                  <a:extLst>
                    <a:ext uri="{FF2B5EF4-FFF2-40B4-BE49-F238E27FC236}">
                      <a16:creationId xmlns:a16="http://schemas.microsoft.com/office/drawing/2014/main" id="{391B6AE6-D7A5-0950-0FD5-4119CF8FE25D}"/>
                    </a:ext>
                  </a:extLst>
                </p14:cNvPr>
                <p14:cNvContentPartPr/>
                <p14:nvPr/>
              </p14:nvContentPartPr>
              <p14:xfrm>
                <a:off x="11882595" y="6491394"/>
                <a:ext cx="346680" cy="196560"/>
              </p14:xfrm>
            </p:contentPart>
          </mc:Choice>
          <mc:Fallback xmlns="">
            <p:pic>
              <p:nvPicPr>
                <p:cNvPr id="114736" name="Ink 114735">
                  <a:extLst>
                    <a:ext uri="{FF2B5EF4-FFF2-40B4-BE49-F238E27FC236}">
                      <a16:creationId xmlns:a16="http://schemas.microsoft.com/office/drawing/2014/main" id="{391B6AE6-D7A5-0950-0FD5-4119CF8FE25D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11873955" y="6482394"/>
                  <a:ext cx="36432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14737" name="Ink 114736">
                  <a:extLst>
                    <a:ext uri="{FF2B5EF4-FFF2-40B4-BE49-F238E27FC236}">
                      <a16:creationId xmlns:a16="http://schemas.microsoft.com/office/drawing/2014/main" id="{7776E680-BEDB-FFBA-9BEC-026C979C9523}"/>
                    </a:ext>
                  </a:extLst>
                </p14:cNvPr>
                <p14:cNvContentPartPr/>
                <p14:nvPr/>
              </p14:nvContentPartPr>
              <p14:xfrm>
                <a:off x="12104355" y="6373314"/>
                <a:ext cx="38520" cy="20160"/>
              </p14:xfrm>
            </p:contentPart>
          </mc:Choice>
          <mc:Fallback xmlns="">
            <p:pic>
              <p:nvPicPr>
                <p:cNvPr id="114737" name="Ink 114736">
                  <a:extLst>
                    <a:ext uri="{FF2B5EF4-FFF2-40B4-BE49-F238E27FC236}">
                      <a16:creationId xmlns:a16="http://schemas.microsoft.com/office/drawing/2014/main" id="{7776E680-BEDB-FFBA-9BEC-026C979C9523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12095355" y="6364314"/>
                  <a:ext cx="5616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14738" name="Ink 114737">
                  <a:extLst>
                    <a:ext uri="{FF2B5EF4-FFF2-40B4-BE49-F238E27FC236}">
                      <a16:creationId xmlns:a16="http://schemas.microsoft.com/office/drawing/2014/main" id="{53DE3F35-A4C9-5046-4E46-D3AFFE43DF1A}"/>
                    </a:ext>
                  </a:extLst>
                </p14:cNvPr>
                <p14:cNvContentPartPr/>
                <p14:nvPr/>
              </p14:nvContentPartPr>
              <p14:xfrm>
                <a:off x="12254115" y="6216354"/>
                <a:ext cx="200880" cy="228960"/>
              </p14:xfrm>
            </p:contentPart>
          </mc:Choice>
          <mc:Fallback xmlns="">
            <p:pic>
              <p:nvPicPr>
                <p:cNvPr id="114738" name="Ink 114737">
                  <a:extLst>
                    <a:ext uri="{FF2B5EF4-FFF2-40B4-BE49-F238E27FC236}">
                      <a16:creationId xmlns:a16="http://schemas.microsoft.com/office/drawing/2014/main" id="{53DE3F35-A4C9-5046-4E46-D3AFFE43DF1A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12245115" y="6207714"/>
                  <a:ext cx="218520" cy="24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14739" name="Ink 114738">
                  <a:extLst>
                    <a:ext uri="{FF2B5EF4-FFF2-40B4-BE49-F238E27FC236}">
                      <a16:creationId xmlns:a16="http://schemas.microsoft.com/office/drawing/2014/main" id="{A4CDA48B-D6BA-D3C0-6D94-C16222078840}"/>
                    </a:ext>
                  </a:extLst>
                </p14:cNvPr>
                <p14:cNvContentPartPr/>
                <p14:nvPr/>
              </p14:nvContentPartPr>
              <p14:xfrm>
                <a:off x="12609075" y="6259194"/>
                <a:ext cx="38520" cy="36000"/>
              </p14:xfrm>
            </p:contentPart>
          </mc:Choice>
          <mc:Fallback xmlns="">
            <p:pic>
              <p:nvPicPr>
                <p:cNvPr id="114739" name="Ink 114738">
                  <a:extLst>
                    <a:ext uri="{FF2B5EF4-FFF2-40B4-BE49-F238E27FC236}">
                      <a16:creationId xmlns:a16="http://schemas.microsoft.com/office/drawing/2014/main" id="{A4CDA48B-D6BA-D3C0-6D94-C16222078840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12600435" y="6250194"/>
                  <a:ext cx="56160" cy="536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8594921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F07D7A2-0D5C-77DC-7D3A-DC755167B3E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29681" y="0"/>
            <a:ext cx="8764588" cy="1216025"/>
          </a:xfrm>
        </p:spPr>
        <p:txBody>
          <a:bodyPr>
            <a:normAutofit/>
          </a:bodyPr>
          <a:lstStyle/>
          <a:p>
            <a:r>
              <a:rPr lang="en-US" sz="2982" dirty="0"/>
              <a:t>Unfolded Polypeptides Are Flexible – High Entropy stabilizes the Unfolded state</a:t>
            </a:r>
          </a:p>
        </p:txBody>
      </p:sp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0D6883B2-6D52-1215-6EBB-1CB127D6F9D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1"/>
          <a:stretch/>
        </p:blipFill>
        <p:spPr>
          <a:xfrm>
            <a:off x="1462881" y="5010069"/>
            <a:ext cx="5284788" cy="163671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A2EF0C-316A-42D4-8E6D-C05F75B9E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281" y="3273420"/>
            <a:ext cx="2376320" cy="158133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E3F6165-9E37-43E0-AEB3-BE293351B34C}"/>
              </a:ext>
            </a:extLst>
          </p:cNvPr>
          <p:cNvGrpSpPr/>
          <p:nvPr/>
        </p:nvGrpSpPr>
        <p:grpSpPr>
          <a:xfrm>
            <a:off x="1585150" y="1054725"/>
            <a:ext cx="4187392" cy="2171997"/>
            <a:chOff x="1066800" y="999323"/>
            <a:chExt cx="3931920" cy="2039484"/>
          </a:xfrm>
        </p:grpSpPr>
        <p:pic>
          <p:nvPicPr>
            <p:cNvPr id="9" name="Picture 2" descr="Figure 4-07">
              <a:extLst>
                <a:ext uri="{FF2B5EF4-FFF2-40B4-BE49-F238E27FC236}">
                  <a16:creationId xmlns:a16="http://schemas.microsoft.com/office/drawing/2014/main" id="{98B75BF8-1B3C-446D-AB29-FDBA4E1AAF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/>
            <a:srcRect l="-2" r="39264"/>
            <a:stretch/>
          </p:blipFill>
          <p:spPr bwMode="auto">
            <a:xfrm>
              <a:off x="1066800" y="999323"/>
              <a:ext cx="3931920" cy="20394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E287DFC-31C3-4963-B5CC-C48ECDE94DDE}"/>
                </a:ext>
              </a:extLst>
            </p:cNvPr>
            <p:cNvSpPr txBox="1"/>
            <p:nvPr/>
          </p:nvSpPr>
          <p:spPr>
            <a:xfrm>
              <a:off x="2286000" y="1106269"/>
              <a:ext cx="1716087" cy="67975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52" b="1" dirty="0">
                  <a:latin typeface="Arial" panose="020B0604020202020204" pitchFamily="34" charset="0"/>
                </a:rPr>
                <a:t>Exposure to High Heat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799ED8B-A841-43D4-B46E-41779F2144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7392" y="3340617"/>
            <a:ext cx="2304689" cy="129841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AE8961-47B4-3DAD-7D78-78ADC72C9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54A38-D58D-4527-A18A-CB0D53D23913}" type="datetime1">
              <a:rPr lang="en-US" smtClean="0"/>
              <a:t>1/24/2025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636108E-3919-11AF-FDAD-02A05D1DC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2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F6426E9-DE2E-98FF-218C-93EB5ADB8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19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202B36-0687-1857-B187-E75A0B5D91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1434" y="1578435"/>
            <a:ext cx="5183521" cy="17548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45C99C-1C1F-6924-EAB6-AD7168969AE0}"/>
              </a:ext>
            </a:extLst>
          </p:cNvPr>
          <p:cNvSpPr txBox="1"/>
          <p:nvPr/>
        </p:nvSpPr>
        <p:spPr>
          <a:xfrm>
            <a:off x="6989132" y="1092638"/>
            <a:ext cx="2601994" cy="4201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0" dirty="0">
                <a:latin typeface="Arial" panose="020B0604020202020204" pitchFamily="34" charset="0"/>
              </a:rPr>
              <a:t>Energy and Entropy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CF722D2-4501-8BF4-27E2-37F79CC98F4C}"/>
              </a:ext>
            </a:extLst>
          </p:cNvPr>
          <p:cNvGrpSpPr/>
          <p:nvPr/>
        </p:nvGrpSpPr>
        <p:grpSpPr>
          <a:xfrm>
            <a:off x="8313555" y="623394"/>
            <a:ext cx="3397320" cy="880200"/>
            <a:chOff x="8313555" y="623394"/>
            <a:chExt cx="3397320" cy="880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F39517F1-C7FE-2BA8-A11D-86B721B42B6D}"/>
                    </a:ext>
                  </a:extLst>
                </p14:cNvPr>
                <p14:cNvContentPartPr/>
                <p14:nvPr/>
              </p14:nvContentPartPr>
              <p14:xfrm>
                <a:off x="8313555" y="1075914"/>
                <a:ext cx="1318320" cy="4276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F39517F1-C7FE-2BA8-A11D-86B721B42B6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304915" y="1067274"/>
                  <a:ext cx="1335960" cy="44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20703B4F-F3D8-A34C-5C51-CA0E0844A1CE}"/>
                    </a:ext>
                  </a:extLst>
                </p14:cNvPr>
                <p14:cNvContentPartPr/>
                <p14:nvPr/>
              </p14:nvContentPartPr>
              <p14:xfrm>
                <a:off x="9699195" y="1140354"/>
                <a:ext cx="286920" cy="1429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20703B4F-F3D8-A34C-5C51-CA0E0844A1C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690555" y="1131714"/>
                  <a:ext cx="30456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156E786E-3E64-3203-9815-724DBC48BC8F}"/>
                    </a:ext>
                  </a:extLst>
                </p14:cNvPr>
                <p14:cNvContentPartPr/>
                <p14:nvPr/>
              </p14:nvContentPartPr>
              <p14:xfrm>
                <a:off x="9760755" y="1274994"/>
                <a:ext cx="157320" cy="860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156E786E-3E64-3203-9815-724DBC48BC8F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751755" y="1266354"/>
                  <a:ext cx="17496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BE9DDAAE-565D-7D7B-50A0-817C717B48E8}"/>
                    </a:ext>
                  </a:extLst>
                </p14:cNvPr>
                <p14:cNvContentPartPr/>
                <p14:nvPr/>
              </p14:nvContentPartPr>
              <p14:xfrm>
                <a:off x="10095195" y="851994"/>
                <a:ext cx="411480" cy="3682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BE9DDAAE-565D-7D7B-50A0-817C717B48E8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086555" y="842994"/>
                  <a:ext cx="429120" cy="38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86252ED9-E03F-6BC4-D5A4-3AE42E1223D4}"/>
                    </a:ext>
                  </a:extLst>
                </p14:cNvPr>
                <p14:cNvContentPartPr/>
                <p14:nvPr/>
              </p14:nvContentPartPr>
              <p14:xfrm>
                <a:off x="10426035" y="889074"/>
                <a:ext cx="54360" cy="169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86252ED9-E03F-6BC4-D5A4-3AE42E1223D4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0417035" y="880074"/>
                  <a:ext cx="7200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2AA9D311-2A21-2636-B4B2-1D50FDDC8E79}"/>
                    </a:ext>
                  </a:extLst>
                </p14:cNvPr>
                <p14:cNvContentPartPr/>
                <p14:nvPr/>
              </p14:nvContentPartPr>
              <p14:xfrm>
                <a:off x="10532235" y="908874"/>
                <a:ext cx="110160" cy="2026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AA9D311-2A21-2636-B4B2-1D50FDDC8E79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0523235" y="899874"/>
                  <a:ext cx="127800" cy="22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013A9F42-5232-A37D-5661-A5148CD9EC15}"/>
                    </a:ext>
                  </a:extLst>
                </p14:cNvPr>
                <p14:cNvContentPartPr/>
                <p14:nvPr/>
              </p14:nvContentPartPr>
              <p14:xfrm>
                <a:off x="10730235" y="882594"/>
                <a:ext cx="315360" cy="1602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013A9F42-5232-A37D-5661-A5148CD9EC15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0721235" y="873594"/>
                  <a:ext cx="33300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25812597-665F-0C1A-ADD2-437D80E1768E}"/>
                    </a:ext>
                  </a:extLst>
                </p14:cNvPr>
                <p14:cNvContentPartPr/>
                <p14:nvPr/>
              </p14:nvContentPartPr>
              <p14:xfrm>
                <a:off x="11042715" y="657234"/>
                <a:ext cx="192600" cy="2754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25812597-665F-0C1A-ADD2-437D80E1768E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1034075" y="648594"/>
                  <a:ext cx="210240" cy="2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7DDBD1F3-2C6C-46F1-5B99-C453FF38732F}"/>
                    </a:ext>
                  </a:extLst>
                </p14:cNvPr>
                <p14:cNvContentPartPr/>
                <p14:nvPr/>
              </p14:nvContentPartPr>
              <p14:xfrm>
                <a:off x="11274555" y="623394"/>
                <a:ext cx="286200" cy="2149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7DDBD1F3-2C6C-46F1-5B99-C453FF38732F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1265915" y="614754"/>
                  <a:ext cx="30384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3245F2EA-0973-E98D-06F0-C2A1659D57E4}"/>
                    </a:ext>
                  </a:extLst>
                </p14:cNvPr>
                <p14:cNvContentPartPr/>
                <p14:nvPr/>
              </p14:nvContentPartPr>
              <p14:xfrm>
                <a:off x="11701155" y="637434"/>
                <a:ext cx="9720" cy="194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3245F2EA-0973-E98D-06F0-C2A1659D57E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1692155" y="628794"/>
                  <a:ext cx="2736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C0093988-751B-7454-298D-A686DFC7E901}"/>
                    </a:ext>
                  </a:extLst>
                </p14:cNvPr>
                <p14:cNvContentPartPr/>
                <p14:nvPr/>
              </p14:nvContentPartPr>
              <p14:xfrm>
                <a:off x="10243875" y="864234"/>
                <a:ext cx="1452600" cy="5446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C0093988-751B-7454-298D-A686DFC7E901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0234875" y="855234"/>
                  <a:ext cx="1470240" cy="562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F6E8D19-A123-A84E-E409-162E4C432C03}"/>
              </a:ext>
            </a:extLst>
          </p:cNvPr>
          <p:cNvGrpSpPr/>
          <p:nvPr/>
        </p:nvGrpSpPr>
        <p:grpSpPr>
          <a:xfrm>
            <a:off x="10161075" y="2039634"/>
            <a:ext cx="2255040" cy="820440"/>
            <a:chOff x="10161075" y="2039634"/>
            <a:chExt cx="2255040" cy="820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CD1FB9FF-D9F2-5B8A-19B7-6CABE52079C5}"/>
                    </a:ext>
                  </a:extLst>
                </p14:cNvPr>
                <p14:cNvContentPartPr/>
                <p14:nvPr/>
              </p14:nvContentPartPr>
              <p14:xfrm>
                <a:off x="10161075" y="2221074"/>
                <a:ext cx="1159560" cy="6390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CD1FB9FF-D9F2-5B8A-19B7-6CABE52079C5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0152075" y="2212074"/>
                  <a:ext cx="1177200" cy="65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47DFED06-8658-519E-D640-347F23D0A392}"/>
                    </a:ext>
                  </a:extLst>
                </p14:cNvPr>
                <p14:cNvContentPartPr/>
                <p14:nvPr/>
              </p14:nvContentPartPr>
              <p14:xfrm>
                <a:off x="11645355" y="2039634"/>
                <a:ext cx="770760" cy="3038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47DFED06-8658-519E-D640-347F23D0A392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1636355" y="2030634"/>
                  <a:ext cx="788400" cy="321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ECD8ABB-656F-1B2C-B298-CFC9D345C126}"/>
              </a:ext>
            </a:extLst>
          </p:cNvPr>
          <p:cNvGrpSpPr/>
          <p:nvPr/>
        </p:nvGrpSpPr>
        <p:grpSpPr>
          <a:xfrm>
            <a:off x="7773915" y="2855034"/>
            <a:ext cx="5256000" cy="2218680"/>
            <a:chOff x="7773915" y="2855034"/>
            <a:chExt cx="5256000" cy="2218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2DCB0EF3-3617-0F0B-031D-FE02A14CAF7F}"/>
                    </a:ext>
                  </a:extLst>
                </p14:cNvPr>
                <p14:cNvContentPartPr/>
                <p14:nvPr/>
              </p14:nvContentPartPr>
              <p14:xfrm>
                <a:off x="10032915" y="2855034"/>
                <a:ext cx="677520" cy="4888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2DCB0EF3-3617-0F0B-031D-FE02A14CAF7F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0024275" y="2846394"/>
                  <a:ext cx="695160" cy="50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0114D28A-C9F9-5711-1131-78E6316D9CC7}"/>
                    </a:ext>
                  </a:extLst>
                </p14:cNvPr>
                <p14:cNvContentPartPr/>
                <p14:nvPr/>
              </p14:nvContentPartPr>
              <p14:xfrm>
                <a:off x="8038155" y="3140154"/>
                <a:ext cx="37800" cy="4557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0114D28A-C9F9-5711-1131-78E6316D9CC7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8029515" y="3131154"/>
                  <a:ext cx="55440" cy="47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B7937F89-3023-443F-06A7-8E3DA4D9CC72}"/>
                    </a:ext>
                  </a:extLst>
                </p14:cNvPr>
                <p14:cNvContentPartPr/>
                <p14:nvPr/>
              </p14:nvContentPartPr>
              <p14:xfrm>
                <a:off x="7773915" y="3921354"/>
                <a:ext cx="172440" cy="1656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B7937F89-3023-443F-06A7-8E3DA4D9CC72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7765275" y="3912354"/>
                  <a:ext cx="19008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371BC335-F11D-0BB5-35C6-17317C769FF4}"/>
                    </a:ext>
                  </a:extLst>
                </p14:cNvPr>
                <p14:cNvContentPartPr/>
                <p14:nvPr/>
              </p14:nvContentPartPr>
              <p14:xfrm>
                <a:off x="8028795" y="3821274"/>
                <a:ext cx="101160" cy="1357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371BC335-F11D-0BB5-35C6-17317C769FF4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8020155" y="3812634"/>
                  <a:ext cx="11880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0D47E0AE-303A-5327-90AA-78C8E28E4070}"/>
                    </a:ext>
                  </a:extLst>
                </p14:cNvPr>
                <p14:cNvContentPartPr/>
                <p14:nvPr/>
              </p14:nvContentPartPr>
              <p14:xfrm>
                <a:off x="8215635" y="3448674"/>
                <a:ext cx="815040" cy="4294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0D47E0AE-303A-5327-90AA-78C8E28E4070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8206635" y="3440034"/>
                  <a:ext cx="832680" cy="44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BEBD5303-9C52-5B9D-1815-0B4C58C00C8D}"/>
                    </a:ext>
                  </a:extLst>
                </p14:cNvPr>
                <p14:cNvContentPartPr/>
                <p14:nvPr/>
              </p14:nvContentPartPr>
              <p14:xfrm>
                <a:off x="7871835" y="3825234"/>
                <a:ext cx="1064160" cy="5508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BEBD5303-9C52-5B9D-1815-0B4C58C00C8D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7862835" y="3816234"/>
                  <a:ext cx="1081800" cy="56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AE998EFA-9EB3-A037-B332-956C7D3A3F94}"/>
                    </a:ext>
                  </a:extLst>
                </p14:cNvPr>
                <p14:cNvContentPartPr/>
                <p14:nvPr/>
              </p14:nvContentPartPr>
              <p14:xfrm>
                <a:off x="11665515" y="3856914"/>
                <a:ext cx="1191960" cy="4597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AE998EFA-9EB3-A037-B332-956C7D3A3F94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1656875" y="3847914"/>
                  <a:ext cx="1209600" cy="47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430748FB-74ED-0F05-488F-D374487855ED}"/>
                    </a:ext>
                  </a:extLst>
                </p14:cNvPr>
                <p14:cNvContentPartPr/>
                <p14:nvPr/>
              </p14:nvContentPartPr>
              <p14:xfrm>
                <a:off x="11503515" y="3162474"/>
                <a:ext cx="205920" cy="4741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430748FB-74ED-0F05-488F-D374487855ED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1494515" y="3153834"/>
                  <a:ext cx="223560" cy="49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3DDA7C97-6E48-E1EA-68E8-CA92C127C835}"/>
                    </a:ext>
                  </a:extLst>
                </p14:cNvPr>
                <p14:cNvContentPartPr/>
                <p14:nvPr/>
              </p14:nvContentPartPr>
              <p14:xfrm>
                <a:off x="11445555" y="3159234"/>
                <a:ext cx="151560" cy="1447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3DDA7C97-6E48-E1EA-68E8-CA92C127C835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1436555" y="3150594"/>
                  <a:ext cx="16920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9C7D5058-85B3-6B0B-A71C-5E79E5D4D008}"/>
                    </a:ext>
                  </a:extLst>
                </p14:cNvPr>
                <p14:cNvContentPartPr/>
                <p14:nvPr/>
              </p14:nvContentPartPr>
              <p14:xfrm>
                <a:off x="11610795" y="3676554"/>
                <a:ext cx="428040" cy="3794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9C7D5058-85B3-6B0B-A71C-5E79E5D4D008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1601795" y="3667554"/>
                  <a:ext cx="445680" cy="39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62E2BB9E-6FC3-83CD-D0B3-C41AB0EEFFB9}"/>
                    </a:ext>
                  </a:extLst>
                </p14:cNvPr>
                <p14:cNvContentPartPr/>
                <p14:nvPr/>
              </p14:nvContentPartPr>
              <p14:xfrm>
                <a:off x="11928675" y="3707514"/>
                <a:ext cx="34200" cy="57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62E2BB9E-6FC3-83CD-D0B3-C41AB0EEFFB9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1920035" y="3698874"/>
                  <a:ext cx="5184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4BF4F81A-67BA-C9EE-44A4-B1A83A34FFEF}"/>
                    </a:ext>
                  </a:extLst>
                </p14:cNvPr>
                <p14:cNvContentPartPr/>
                <p14:nvPr/>
              </p14:nvContentPartPr>
              <p14:xfrm>
                <a:off x="12027675" y="3729474"/>
                <a:ext cx="132120" cy="1555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4BF4F81A-67BA-C9EE-44A4-B1A83A34FFEF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2019035" y="3720474"/>
                  <a:ext cx="14976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CCE5BB41-983F-88A2-1C93-74B174C652F2}"/>
                    </a:ext>
                  </a:extLst>
                </p14:cNvPr>
                <p14:cNvContentPartPr/>
                <p14:nvPr/>
              </p14:nvContentPartPr>
              <p14:xfrm>
                <a:off x="12232875" y="3662514"/>
                <a:ext cx="236880" cy="1785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CCE5BB41-983F-88A2-1C93-74B174C652F2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2223875" y="3653874"/>
                  <a:ext cx="254520" cy="19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96EB156A-B00F-96BA-B961-9096B893D6C8}"/>
                    </a:ext>
                  </a:extLst>
                </p14:cNvPr>
                <p14:cNvContentPartPr/>
                <p14:nvPr/>
              </p14:nvContentPartPr>
              <p14:xfrm>
                <a:off x="12485595" y="3373074"/>
                <a:ext cx="544320" cy="3409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96EB156A-B00F-96BA-B961-9096B893D6C8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2476595" y="3364074"/>
                  <a:ext cx="561960" cy="35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AE787E7B-C082-6C6E-EB18-230408121939}"/>
                    </a:ext>
                  </a:extLst>
                </p14:cNvPr>
                <p14:cNvContentPartPr/>
                <p14:nvPr/>
              </p14:nvContentPartPr>
              <p14:xfrm>
                <a:off x="12438795" y="4005234"/>
                <a:ext cx="12240" cy="64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AE787E7B-C082-6C6E-EB18-230408121939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2430155" y="3996594"/>
                  <a:ext cx="2988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1BDA53BF-B7B9-8829-980F-B827A8ECBDFB}"/>
                    </a:ext>
                  </a:extLst>
                </p14:cNvPr>
                <p14:cNvContentPartPr/>
                <p14:nvPr/>
              </p14:nvContentPartPr>
              <p14:xfrm>
                <a:off x="8723235" y="4250754"/>
                <a:ext cx="6120" cy="36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1BDA53BF-B7B9-8829-980F-B827A8ECBDFB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8714235" y="4242114"/>
                  <a:ext cx="2376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7F4B9972-E359-166A-6D46-BC9D396C64D8}"/>
                    </a:ext>
                  </a:extLst>
                </p14:cNvPr>
                <p14:cNvContentPartPr/>
                <p14:nvPr/>
              </p14:nvContentPartPr>
              <p14:xfrm>
                <a:off x="8971275" y="4895154"/>
                <a:ext cx="1976400" cy="1785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7F4B9972-E359-166A-6D46-BC9D396C64D8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8962635" y="4886514"/>
                  <a:ext cx="1994040" cy="19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E39852CC-AE7D-8E86-B82B-551802F8181F}"/>
                    </a:ext>
                  </a:extLst>
                </p14:cNvPr>
                <p14:cNvContentPartPr/>
                <p14:nvPr/>
              </p14:nvContentPartPr>
              <p14:xfrm>
                <a:off x="9486435" y="4617594"/>
                <a:ext cx="216000" cy="1454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E39852CC-AE7D-8E86-B82B-551802F8181F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9477435" y="4608594"/>
                  <a:ext cx="23364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1C92EFC5-D92C-F622-E77C-FA56CC28A577}"/>
                    </a:ext>
                  </a:extLst>
                </p14:cNvPr>
                <p14:cNvContentPartPr/>
                <p14:nvPr/>
              </p14:nvContentPartPr>
              <p14:xfrm>
                <a:off x="9724755" y="4457754"/>
                <a:ext cx="200520" cy="2350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1C92EFC5-D92C-F622-E77C-FA56CC28A577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9716115" y="4449114"/>
                  <a:ext cx="218160" cy="25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A26EDB82-45C8-6B2E-E86A-6411C43B6276}"/>
                    </a:ext>
                  </a:extLst>
                </p14:cNvPr>
                <p14:cNvContentPartPr/>
                <p14:nvPr/>
              </p14:nvContentPartPr>
              <p14:xfrm>
                <a:off x="9927435" y="4374234"/>
                <a:ext cx="163440" cy="2592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A26EDB82-45C8-6B2E-E86A-6411C43B6276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9918795" y="4365594"/>
                  <a:ext cx="181080" cy="27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6C2A674E-99E5-35E2-2042-FEEDFC7A9670}"/>
                    </a:ext>
                  </a:extLst>
                </p14:cNvPr>
                <p14:cNvContentPartPr/>
                <p14:nvPr/>
              </p14:nvContentPartPr>
              <p14:xfrm>
                <a:off x="10284195" y="4233114"/>
                <a:ext cx="1015920" cy="3891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6C2A674E-99E5-35E2-2042-FEEDFC7A9670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0275555" y="4224474"/>
                  <a:ext cx="1033560" cy="406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91DF10E-0577-17EA-BD62-CFBCAFF75596}"/>
              </a:ext>
            </a:extLst>
          </p:cNvPr>
          <p:cNvGrpSpPr/>
          <p:nvPr/>
        </p:nvGrpSpPr>
        <p:grpSpPr>
          <a:xfrm>
            <a:off x="9177195" y="5609754"/>
            <a:ext cx="1897920" cy="258840"/>
            <a:chOff x="9177195" y="5609754"/>
            <a:chExt cx="1897920" cy="258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7C40F553-3B90-BFFC-EF46-D5C127710CC0}"/>
                    </a:ext>
                  </a:extLst>
                </p14:cNvPr>
                <p14:cNvContentPartPr/>
                <p14:nvPr/>
              </p14:nvContentPartPr>
              <p14:xfrm>
                <a:off x="9177195" y="5718474"/>
                <a:ext cx="1872360" cy="1501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7C40F553-3B90-BFFC-EF46-D5C127710CC0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9168195" y="5709834"/>
                  <a:ext cx="189000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B4DEBDF5-A69A-C887-EB63-F26527830ECA}"/>
                    </a:ext>
                  </a:extLst>
                </p14:cNvPr>
                <p14:cNvContentPartPr/>
                <p14:nvPr/>
              </p14:nvContentPartPr>
              <p14:xfrm>
                <a:off x="10926795" y="5609754"/>
                <a:ext cx="148320" cy="2462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B4DEBDF5-A69A-C887-EB63-F26527830ECA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0917795" y="5600754"/>
                  <a:ext cx="165960" cy="26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B8AE8387-9E0A-9EC7-3DEA-7C649253F7EB}"/>
                    </a:ext>
                  </a:extLst>
                </p14:cNvPr>
                <p14:cNvContentPartPr/>
                <p14:nvPr/>
              </p14:nvContentPartPr>
              <p14:xfrm>
                <a:off x="10918515" y="5622714"/>
                <a:ext cx="23400" cy="2138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B8AE8387-9E0A-9EC7-3DEA-7C649253F7EB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0909515" y="5614074"/>
                  <a:ext cx="41040" cy="231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32FB300C-50D0-F4C3-617A-86EE08D4EA6D}"/>
              </a:ext>
            </a:extLst>
          </p:cNvPr>
          <p:cNvGrpSpPr/>
          <p:nvPr/>
        </p:nvGrpSpPr>
        <p:grpSpPr>
          <a:xfrm>
            <a:off x="9878835" y="6197994"/>
            <a:ext cx="1937520" cy="757800"/>
            <a:chOff x="9878835" y="6197994"/>
            <a:chExt cx="1937520" cy="757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B79FB6DA-89F0-460A-3187-C62FE0DAB42A}"/>
                    </a:ext>
                  </a:extLst>
                </p14:cNvPr>
                <p14:cNvContentPartPr/>
                <p14:nvPr/>
              </p14:nvContentPartPr>
              <p14:xfrm>
                <a:off x="9878835" y="6469434"/>
                <a:ext cx="183960" cy="2426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B79FB6DA-89F0-460A-3187-C62FE0DAB42A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9869835" y="6460434"/>
                  <a:ext cx="20160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F228B776-64E2-C648-031E-E89B4CAAE7D4}"/>
                    </a:ext>
                  </a:extLst>
                </p14:cNvPr>
                <p14:cNvContentPartPr/>
                <p14:nvPr/>
              </p14:nvContentPartPr>
              <p14:xfrm>
                <a:off x="10127955" y="6197994"/>
                <a:ext cx="814680" cy="38520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F228B776-64E2-C648-031E-E89B4CAAE7D4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0118955" y="6188994"/>
                  <a:ext cx="832320" cy="40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883821E2-3D5B-639C-7B15-B9276F7C1719}"/>
                    </a:ext>
                  </a:extLst>
                </p14:cNvPr>
                <p14:cNvContentPartPr/>
                <p14:nvPr/>
              </p14:nvContentPartPr>
              <p14:xfrm>
                <a:off x="10605675" y="6222834"/>
                <a:ext cx="1210680" cy="7329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883821E2-3D5B-639C-7B15-B9276F7C1719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0597035" y="6213834"/>
                  <a:ext cx="1228320" cy="750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8EB30E04-B3C7-4060-3B43-6749D9045C65}"/>
              </a:ext>
            </a:extLst>
          </p:cNvPr>
          <p:cNvGrpSpPr/>
          <p:nvPr/>
        </p:nvGrpSpPr>
        <p:grpSpPr>
          <a:xfrm>
            <a:off x="11840115" y="5180634"/>
            <a:ext cx="1108080" cy="1853640"/>
            <a:chOff x="11840115" y="5180634"/>
            <a:chExt cx="1108080" cy="1853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9B10D11E-ECF2-F394-A31F-90953439F87B}"/>
                    </a:ext>
                  </a:extLst>
                </p14:cNvPr>
                <p14:cNvContentPartPr/>
                <p14:nvPr/>
              </p14:nvContentPartPr>
              <p14:xfrm>
                <a:off x="11840115" y="5394474"/>
                <a:ext cx="291240" cy="45360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9B10D11E-ECF2-F394-A31F-90953439F87B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11831475" y="5385834"/>
                  <a:ext cx="308880" cy="47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57033D93-7789-CE41-E39D-BD0E52C0E4E4}"/>
                    </a:ext>
                  </a:extLst>
                </p14:cNvPr>
                <p14:cNvContentPartPr/>
                <p14:nvPr/>
              </p14:nvContentPartPr>
              <p14:xfrm>
                <a:off x="12176715" y="5369634"/>
                <a:ext cx="171000" cy="18252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57033D93-7789-CE41-E39D-BD0E52C0E4E4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12168075" y="5360994"/>
                  <a:ext cx="18864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6F1EFB4E-2716-C11B-AA47-C406087F0C1C}"/>
                    </a:ext>
                  </a:extLst>
                </p14:cNvPr>
                <p14:cNvContentPartPr/>
                <p14:nvPr/>
              </p14:nvContentPartPr>
              <p14:xfrm>
                <a:off x="12404955" y="5180634"/>
                <a:ext cx="240480" cy="22788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6F1EFB4E-2716-C11B-AA47-C406087F0C1C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12395955" y="5171634"/>
                  <a:ext cx="25812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8C4F6981-9EB9-9905-6E22-8359E32522FE}"/>
                    </a:ext>
                  </a:extLst>
                </p14:cNvPr>
                <p14:cNvContentPartPr/>
                <p14:nvPr/>
              </p14:nvContentPartPr>
              <p14:xfrm>
                <a:off x="12109035" y="5817834"/>
                <a:ext cx="321480" cy="13788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8C4F6981-9EB9-9905-6E22-8359E32522FE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12100395" y="5808834"/>
                  <a:ext cx="33912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DC8FC201-4928-8806-6556-92E393DF3C71}"/>
                    </a:ext>
                  </a:extLst>
                </p14:cNvPr>
                <p14:cNvContentPartPr/>
                <p14:nvPr/>
              </p14:nvContentPartPr>
              <p14:xfrm>
                <a:off x="12184635" y="5764194"/>
                <a:ext cx="12240" cy="504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DC8FC201-4928-8806-6556-92E393DF3C71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12175995" y="5755194"/>
                  <a:ext cx="2988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266C575F-3E6E-8EEC-F95F-E17716575CCC}"/>
                    </a:ext>
                  </a:extLst>
                </p14:cNvPr>
                <p14:cNvContentPartPr/>
                <p14:nvPr/>
              </p14:nvContentPartPr>
              <p14:xfrm>
                <a:off x="12073035" y="5996754"/>
                <a:ext cx="813600" cy="43452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266C575F-3E6E-8EEC-F95F-E17716575CCC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12064395" y="5987754"/>
                  <a:ext cx="831240" cy="45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C665560D-4E86-577F-1084-838BB0E42B6D}"/>
                    </a:ext>
                  </a:extLst>
                </p14:cNvPr>
                <p14:cNvContentPartPr/>
                <p14:nvPr/>
              </p14:nvContentPartPr>
              <p14:xfrm>
                <a:off x="12179235" y="6441714"/>
                <a:ext cx="589320" cy="37152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C665560D-4E86-577F-1084-838BB0E42B6D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2170235" y="6433074"/>
                  <a:ext cx="606960" cy="38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D025CB6A-C253-7598-C7F8-609C77D5DD99}"/>
                    </a:ext>
                  </a:extLst>
                </p14:cNvPr>
                <p14:cNvContentPartPr/>
                <p14:nvPr/>
              </p14:nvContentPartPr>
              <p14:xfrm>
                <a:off x="12515115" y="6820434"/>
                <a:ext cx="55800" cy="21384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D025CB6A-C253-7598-C7F8-609C77D5DD99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12506475" y="6811794"/>
                  <a:ext cx="7344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88997A27-56ED-B3AF-EB23-64C7C8B29754}"/>
                    </a:ext>
                  </a:extLst>
                </p14:cNvPr>
                <p14:cNvContentPartPr/>
                <p14:nvPr/>
              </p14:nvContentPartPr>
              <p14:xfrm>
                <a:off x="12434115" y="6881274"/>
                <a:ext cx="172080" cy="11700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88997A27-56ED-B3AF-EB23-64C7C8B29754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12425475" y="6872634"/>
                  <a:ext cx="18972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1A9649C2-A32F-5A62-CF8C-EE045DC01FA7}"/>
                    </a:ext>
                  </a:extLst>
                </p14:cNvPr>
                <p14:cNvContentPartPr/>
                <p14:nvPr/>
              </p14:nvContentPartPr>
              <p14:xfrm>
                <a:off x="12615555" y="6730794"/>
                <a:ext cx="178560" cy="19008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1A9649C2-A32F-5A62-CF8C-EE045DC01FA7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12606555" y="6722154"/>
                  <a:ext cx="19620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9AFDC44A-AF42-E8E1-A71F-922B46F11259}"/>
                    </a:ext>
                  </a:extLst>
                </p14:cNvPr>
                <p14:cNvContentPartPr/>
                <p14:nvPr/>
              </p14:nvContentPartPr>
              <p14:xfrm>
                <a:off x="12897075" y="6725034"/>
                <a:ext cx="51120" cy="4464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9AFDC44A-AF42-E8E1-A71F-922B46F11259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12888075" y="6716034"/>
                  <a:ext cx="68760" cy="62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67AB6F29-8F64-951D-C095-C0756F4AC3E3}"/>
              </a:ext>
            </a:extLst>
          </p:cNvPr>
          <p:cNvGrpSpPr/>
          <p:nvPr/>
        </p:nvGrpSpPr>
        <p:grpSpPr>
          <a:xfrm>
            <a:off x="464835" y="3250674"/>
            <a:ext cx="2979720" cy="2109960"/>
            <a:chOff x="464835" y="3250674"/>
            <a:chExt cx="2979720" cy="2109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5364EC20-CD89-D0DA-2712-932BAC2908B8}"/>
                    </a:ext>
                  </a:extLst>
                </p14:cNvPr>
                <p14:cNvContentPartPr/>
                <p14:nvPr/>
              </p14:nvContentPartPr>
              <p14:xfrm>
                <a:off x="1630515" y="3250674"/>
                <a:ext cx="1814040" cy="147924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5364EC20-CD89-D0DA-2712-932BAC2908B8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1621875" y="3241674"/>
                  <a:ext cx="1831680" cy="149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86EE8B43-F008-AF45-FE41-B7437F90A825}"/>
                    </a:ext>
                  </a:extLst>
                </p14:cNvPr>
                <p14:cNvContentPartPr/>
                <p14:nvPr/>
              </p14:nvContentPartPr>
              <p14:xfrm>
                <a:off x="1466715" y="3764394"/>
                <a:ext cx="351360" cy="18648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86EE8B43-F008-AF45-FE41-B7437F90A825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1457715" y="3755394"/>
                  <a:ext cx="36900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17CF64D9-521E-EE13-6797-E01B918ACB36}"/>
                    </a:ext>
                  </a:extLst>
                </p14:cNvPr>
                <p14:cNvContentPartPr/>
                <p14:nvPr/>
              </p14:nvContentPartPr>
              <p14:xfrm>
                <a:off x="506955" y="3741714"/>
                <a:ext cx="211320" cy="2829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17CF64D9-521E-EE13-6797-E01B918ACB36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498315" y="3733074"/>
                  <a:ext cx="228960" cy="30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FC6ED8F9-3C51-D586-760A-81C2F0198B87}"/>
                    </a:ext>
                  </a:extLst>
                </p14:cNvPr>
                <p14:cNvContentPartPr/>
                <p14:nvPr/>
              </p14:nvContentPartPr>
              <p14:xfrm>
                <a:off x="714675" y="3741714"/>
                <a:ext cx="131400" cy="13752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FC6ED8F9-3C51-D586-760A-81C2F0198B87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706035" y="3733074"/>
                  <a:ext cx="14904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2342109D-CF39-2C24-4A55-9C43D0EAFB9C}"/>
                    </a:ext>
                  </a:extLst>
                </p14:cNvPr>
                <p14:cNvContentPartPr/>
                <p14:nvPr/>
              </p14:nvContentPartPr>
              <p14:xfrm>
                <a:off x="852915" y="3334914"/>
                <a:ext cx="393840" cy="39816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2342109D-CF39-2C24-4A55-9C43D0EAFB9C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844275" y="3325914"/>
                  <a:ext cx="411480" cy="41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BA196BF8-AD8C-29FF-368B-266C1D13A21F}"/>
                    </a:ext>
                  </a:extLst>
                </p14:cNvPr>
                <p14:cNvContentPartPr/>
                <p14:nvPr/>
              </p14:nvContentPartPr>
              <p14:xfrm>
                <a:off x="604515" y="4321674"/>
                <a:ext cx="172800" cy="25524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BA196BF8-AD8C-29FF-368B-266C1D13A21F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595515" y="4312674"/>
                  <a:ext cx="190440" cy="27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9860D6C9-9B2E-6B72-18AE-1A6E8022EB37}"/>
                    </a:ext>
                  </a:extLst>
                </p14:cNvPr>
                <p14:cNvContentPartPr/>
                <p14:nvPr/>
              </p14:nvContentPartPr>
              <p14:xfrm>
                <a:off x="816555" y="4340394"/>
                <a:ext cx="128880" cy="15228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9860D6C9-9B2E-6B72-18AE-1A6E8022EB37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807915" y="4331754"/>
                  <a:ext cx="146520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5E6F180A-BBF0-B579-2407-E89E7CA68199}"/>
                    </a:ext>
                  </a:extLst>
                </p14:cNvPr>
                <p14:cNvContentPartPr/>
                <p14:nvPr/>
              </p14:nvContentPartPr>
              <p14:xfrm>
                <a:off x="728355" y="3853674"/>
                <a:ext cx="639720" cy="60084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5E6F180A-BBF0-B579-2407-E89E7CA68199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719355" y="3845034"/>
                  <a:ext cx="657360" cy="61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49BC1FFD-5D23-17AE-4F78-4C6279FC47B2}"/>
                    </a:ext>
                  </a:extLst>
                </p14:cNvPr>
                <p14:cNvContentPartPr/>
                <p14:nvPr/>
              </p14:nvContentPartPr>
              <p14:xfrm>
                <a:off x="464835" y="5015034"/>
                <a:ext cx="261720" cy="34560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49BC1FFD-5D23-17AE-4F78-4C6279FC47B2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456195" y="5006034"/>
                  <a:ext cx="279360" cy="36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280AAAD4-EC18-E799-D5D0-3A446C144478}"/>
                    </a:ext>
                  </a:extLst>
                </p14:cNvPr>
                <p14:cNvContentPartPr/>
                <p14:nvPr/>
              </p14:nvContentPartPr>
              <p14:xfrm>
                <a:off x="748875" y="4285674"/>
                <a:ext cx="714960" cy="79668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280AAAD4-EC18-E799-D5D0-3A446C144478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739875" y="4277034"/>
                  <a:ext cx="732600" cy="814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BCFDF31F-B4A7-CE02-EAB7-173445FC0813}"/>
              </a:ext>
            </a:extLst>
          </p:cNvPr>
          <p:cNvGrpSpPr/>
          <p:nvPr/>
        </p:nvGrpSpPr>
        <p:grpSpPr>
          <a:xfrm>
            <a:off x="5434995" y="1787994"/>
            <a:ext cx="1693440" cy="1872000"/>
            <a:chOff x="5434995" y="1787994"/>
            <a:chExt cx="1693440" cy="1872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786BE53D-B2AC-4976-FF0E-431B1E82EC87}"/>
                    </a:ext>
                  </a:extLst>
                </p14:cNvPr>
                <p14:cNvContentPartPr/>
                <p14:nvPr/>
              </p14:nvContentPartPr>
              <p14:xfrm>
                <a:off x="5434995" y="2978154"/>
                <a:ext cx="503280" cy="68184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786BE53D-B2AC-4976-FF0E-431B1E82EC87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5426355" y="2969514"/>
                  <a:ext cx="520920" cy="69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19529486-C925-D017-ECC8-E15FDC252C1B}"/>
                    </a:ext>
                  </a:extLst>
                </p14:cNvPr>
                <p14:cNvContentPartPr/>
                <p14:nvPr/>
              </p14:nvContentPartPr>
              <p14:xfrm>
                <a:off x="5994435" y="2558754"/>
                <a:ext cx="304920" cy="36720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19529486-C925-D017-ECC8-E15FDC252C1B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5985795" y="2549754"/>
                  <a:ext cx="322560" cy="38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310E7CC2-0E5E-3641-CEAE-46D3AA6A714D}"/>
                    </a:ext>
                  </a:extLst>
                </p14:cNvPr>
                <p14:cNvContentPartPr/>
                <p14:nvPr/>
              </p14:nvContentPartPr>
              <p14:xfrm>
                <a:off x="6176235" y="2520954"/>
                <a:ext cx="24120" cy="288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310E7CC2-0E5E-3641-CEAE-46D3AA6A714D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6167595" y="2512314"/>
                  <a:ext cx="417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6093EA5E-3FE4-955F-06CB-25745301A3B2}"/>
                    </a:ext>
                  </a:extLst>
                </p14:cNvPr>
                <p14:cNvContentPartPr/>
                <p14:nvPr/>
              </p14:nvContentPartPr>
              <p14:xfrm>
                <a:off x="6274155" y="2508354"/>
                <a:ext cx="113760" cy="19080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6093EA5E-3FE4-955F-06CB-25745301A3B2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6265155" y="2499714"/>
                  <a:ext cx="13140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030D98E6-FEA2-6D7C-81C6-19714F7BBF53}"/>
                    </a:ext>
                  </a:extLst>
                </p14:cNvPr>
                <p14:cNvContentPartPr/>
                <p14:nvPr/>
              </p14:nvContentPartPr>
              <p14:xfrm>
                <a:off x="6446955" y="2250954"/>
                <a:ext cx="191160" cy="28476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030D98E6-FEA2-6D7C-81C6-19714F7BBF53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6438315" y="2242314"/>
                  <a:ext cx="208800" cy="30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148A111E-23E2-515A-D342-19B7451EFF4A}"/>
                    </a:ext>
                  </a:extLst>
                </p14:cNvPr>
                <p14:cNvContentPartPr/>
                <p14:nvPr/>
              </p14:nvContentPartPr>
              <p14:xfrm>
                <a:off x="6708675" y="1787994"/>
                <a:ext cx="419760" cy="52740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148A111E-23E2-515A-D342-19B7451EFF4A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6700035" y="1778994"/>
                  <a:ext cx="437400" cy="545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2ADB6F94-0FAA-2651-F877-4CABBDCCCC3F}"/>
              </a:ext>
            </a:extLst>
          </p:cNvPr>
          <p:cNvGrpSpPr/>
          <p:nvPr/>
        </p:nvGrpSpPr>
        <p:grpSpPr>
          <a:xfrm>
            <a:off x="3397395" y="5739354"/>
            <a:ext cx="651240" cy="556200"/>
            <a:chOff x="3397395" y="5739354"/>
            <a:chExt cx="651240" cy="556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72E42BDB-3F6A-A03C-BE69-9DB29A5E738D}"/>
                    </a:ext>
                  </a:extLst>
                </p14:cNvPr>
                <p14:cNvContentPartPr/>
                <p14:nvPr/>
              </p14:nvContentPartPr>
              <p14:xfrm>
                <a:off x="3397395" y="6054354"/>
                <a:ext cx="335160" cy="24120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72E42BDB-3F6A-A03C-BE69-9DB29A5E738D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3388395" y="6045354"/>
                  <a:ext cx="352800" cy="25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42CEDCE4-C3F1-095E-C766-1586CB69A888}"/>
                    </a:ext>
                  </a:extLst>
                </p14:cNvPr>
                <p14:cNvContentPartPr/>
                <p14:nvPr/>
              </p14:nvContentPartPr>
              <p14:xfrm>
                <a:off x="3665235" y="5739354"/>
                <a:ext cx="383400" cy="24768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42CEDCE4-C3F1-095E-C766-1586CB69A888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3656595" y="5730714"/>
                  <a:ext cx="401040" cy="265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D27A21A8-548B-6675-E10A-2A0F86B13B4E}"/>
              </a:ext>
            </a:extLst>
          </p:cNvPr>
          <p:cNvGrpSpPr/>
          <p:nvPr/>
        </p:nvGrpSpPr>
        <p:grpSpPr>
          <a:xfrm>
            <a:off x="3095715" y="4003074"/>
            <a:ext cx="833040" cy="815040"/>
            <a:chOff x="3095715" y="4003074"/>
            <a:chExt cx="833040" cy="815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6B42F738-1A76-CCB3-20C6-2DC896CA245E}"/>
                    </a:ext>
                  </a:extLst>
                </p14:cNvPr>
                <p14:cNvContentPartPr/>
                <p14:nvPr/>
              </p14:nvContentPartPr>
              <p14:xfrm>
                <a:off x="3095715" y="4078674"/>
                <a:ext cx="807840" cy="5112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6B42F738-1A76-CCB3-20C6-2DC896CA245E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3087075" y="4069674"/>
                  <a:ext cx="825480" cy="6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87B75B3A-52BC-4F5F-6B8F-7814AC65CFEB}"/>
                    </a:ext>
                  </a:extLst>
                </p14:cNvPr>
                <p14:cNvContentPartPr/>
                <p14:nvPr/>
              </p14:nvContentPartPr>
              <p14:xfrm>
                <a:off x="3822195" y="4003074"/>
                <a:ext cx="106560" cy="20124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87B75B3A-52BC-4F5F-6B8F-7814AC65CFEB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3813195" y="3994434"/>
                  <a:ext cx="12420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5E6387A4-4E8B-FC99-414C-0DB579E4BFCD}"/>
                    </a:ext>
                  </a:extLst>
                </p14:cNvPr>
                <p14:cNvContentPartPr/>
                <p14:nvPr/>
              </p14:nvContentPartPr>
              <p14:xfrm>
                <a:off x="3811035" y="4054194"/>
                <a:ext cx="24840" cy="19260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5E6387A4-4E8B-FC99-414C-0DB579E4BFCD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3802035" y="4045554"/>
                  <a:ext cx="4248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8CD1C1AE-45AD-E409-9F27-B8FB9B8BA05A}"/>
                    </a:ext>
                  </a:extLst>
                </p14:cNvPr>
                <p14:cNvContentPartPr/>
                <p14:nvPr/>
              </p14:nvContentPartPr>
              <p14:xfrm>
                <a:off x="3809595" y="4126194"/>
                <a:ext cx="15480" cy="612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8CD1C1AE-45AD-E409-9F27-B8FB9B8BA05A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3800955" y="4117194"/>
                  <a:ext cx="3312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D2014DC7-2D92-3E91-344D-AB0EFA85E728}"/>
                    </a:ext>
                  </a:extLst>
                </p14:cNvPr>
                <p14:cNvContentPartPr/>
                <p14:nvPr/>
              </p14:nvContentPartPr>
              <p14:xfrm>
                <a:off x="3542475" y="4082274"/>
                <a:ext cx="148320" cy="39744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D2014DC7-2D92-3E91-344D-AB0EFA85E728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3533835" y="4073634"/>
                  <a:ext cx="165960" cy="41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E86C5865-D883-2ACD-3152-6468E37D63DD}"/>
                    </a:ext>
                  </a:extLst>
                </p14:cNvPr>
                <p14:cNvContentPartPr/>
                <p14:nvPr/>
              </p14:nvContentPartPr>
              <p14:xfrm>
                <a:off x="3618435" y="4354794"/>
                <a:ext cx="122040" cy="13932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E86C5865-D883-2ACD-3152-6468E37D63DD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3609435" y="4345794"/>
                  <a:ext cx="13968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0E27C0F4-6037-78A4-1E9F-7376D8558BD6}"/>
                    </a:ext>
                  </a:extLst>
                </p14:cNvPr>
                <p14:cNvContentPartPr/>
                <p14:nvPr/>
              </p14:nvContentPartPr>
              <p14:xfrm>
                <a:off x="3573435" y="4649274"/>
                <a:ext cx="69480" cy="13824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0E27C0F4-6037-78A4-1E9F-7376D8558BD6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3564435" y="4640634"/>
                  <a:ext cx="87120" cy="1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951F7D8E-10BE-63D5-225B-67AAB4952C89}"/>
                    </a:ext>
                  </a:extLst>
                </p14:cNvPr>
                <p14:cNvContentPartPr/>
                <p14:nvPr/>
              </p14:nvContentPartPr>
              <p14:xfrm>
                <a:off x="3550395" y="4572594"/>
                <a:ext cx="154800" cy="15732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951F7D8E-10BE-63D5-225B-67AAB4952C89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3541395" y="4563594"/>
                  <a:ext cx="17244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EA59C23B-AE49-2ECB-B180-560A2F68DA76}"/>
                    </a:ext>
                  </a:extLst>
                </p14:cNvPr>
                <p14:cNvContentPartPr/>
                <p14:nvPr/>
              </p14:nvContentPartPr>
              <p14:xfrm>
                <a:off x="3670275" y="4723434"/>
                <a:ext cx="152280" cy="9468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EA59C23B-AE49-2ECB-B180-560A2F68DA76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3661635" y="4714434"/>
                  <a:ext cx="169920" cy="112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A4D2BF48-76B5-125C-2F99-941409F28FF3}"/>
              </a:ext>
            </a:extLst>
          </p:cNvPr>
          <p:cNvGrpSpPr/>
          <p:nvPr/>
        </p:nvGrpSpPr>
        <p:grpSpPr>
          <a:xfrm>
            <a:off x="6020715" y="4449474"/>
            <a:ext cx="2162520" cy="988200"/>
            <a:chOff x="6020715" y="4449474"/>
            <a:chExt cx="2162520" cy="988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8A918659-05B7-9528-043E-7E87FBA861D1}"/>
                    </a:ext>
                  </a:extLst>
                </p14:cNvPr>
                <p14:cNvContentPartPr/>
                <p14:nvPr/>
              </p14:nvContentPartPr>
              <p14:xfrm>
                <a:off x="6061395" y="4466394"/>
                <a:ext cx="734400" cy="42660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8A918659-05B7-9528-043E-7E87FBA861D1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6052755" y="4457754"/>
                  <a:ext cx="752040" cy="44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EDA895B2-6CBF-2F63-BF7D-26B07D234B98}"/>
                    </a:ext>
                  </a:extLst>
                </p14:cNvPr>
                <p14:cNvContentPartPr/>
                <p14:nvPr/>
              </p14:nvContentPartPr>
              <p14:xfrm>
                <a:off x="6020715" y="4449474"/>
                <a:ext cx="279000" cy="20052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EDA895B2-6CBF-2F63-BF7D-26B07D234B98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6012075" y="4440474"/>
                  <a:ext cx="29664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BBB6667B-D29D-39F8-0F88-6C27CC6762B2}"/>
                    </a:ext>
                  </a:extLst>
                </p14:cNvPr>
                <p14:cNvContentPartPr/>
                <p14:nvPr/>
              </p14:nvContentPartPr>
              <p14:xfrm>
                <a:off x="6872115" y="4854474"/>
                <a:ext cx="488160" cy="30744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BBB6667B-D29D-39F8-0F88-6C27CC6762B2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6863115" y="4845834"/>
                  <a:ext cx="505800" cy="3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DA8FAC4A-95BC-D2F9-0278-E00D10842D20}"/>
                    </a:ext>
                  </a:extLst>
                </p14:cNvPr>
                <p14:cNvContentPartPr/>
                <p14:nvPr/>
              </p14:nvContentPartPr>
              <p14:xfrm>
                <a:off x="7391235" y="4704714"/>
                <a:ext cx="250560" cy="15228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DA8FAC4A-95BC-D2F9-0278-E00D10842D20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7382595" y="4695714"/>
                  <a:ext cx="268200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64B584DE-6E3A-8C3B-3867-1CDD220B747E}"/>
                    </a:ext>
                  </a:extLst>
                </p14:cNvPr>
                <p14:cNvContentPartPr/>
                <p14:nvPr/>
              </p14:nvContentPartPr>
              <p14:xfrm>
                <a:off x="7244715" y="5074794"/>
                <a:ext cx="242640" cy="36288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64B584DE-6E3A-8C3B-3867-1CDD220B747E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7235715" y="5065794"/>
                  <a:ext cx="260280" cy="38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F27FEA60-67CF-91B2-CB9A-6938281C553A}"/>
                    </a:ext>
                  </a:extLst>
                </p14:cNvPr>
                <p14:cNvContentPartPr/>
                <p14:nvPr/>
              </p14:nvContentPartPr>
              <p14:xfrm>
                <a:off x="7411035" y="5124474"/>
                <a:ext cx="350280" cy="12168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F27FEA60-67CF-91B2-CB9A-6938281C553A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7402395" y="5115834"/>
                  <a:ext cx="367920" cy="13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7D166EA4-7A20-3376-3FF6-72E9C57FC419}"/>
                    </a:ext>
                  </a:extLst>
                </p14:cNvPr>
                <p14:cNvContentPartPr/>
                <p14:nvPr/>
              </p14:nvContentPartPr>
              <p14:xfrm>
                <a:off x="7717035" y="4720194"/>
                <a:ext cx="466200" cy="47376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7D166EA4-7A20-3376-3FF6-72E9C57FC419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7708395" y="4711194"/>
                  <a:ext cx="483840" cy="4914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28878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16963" y="186864"/>
            <a:ext cx="3872425" cy="428517"/>
          </a:xfrm>
          <a:prstGeom prst="rect">
            <a:avLst/>
          </a:prstGeom>
        </p:spPr>
        <p:txBody>
          <a:bodyPr vert="horz" wrap="square" lIns="0" tIns="12265" rIns="0" bIns="0" rtlCol="0">
            <a:spAutoFit/>
          </a:bodyPr>
          <a:lstStyle/>
          <a:p>
            <a:pPr marL="12266">
              <a:spcBef>
                <a:spcPts val="97"/>
              </a:spcBef>
            </a:pPr>
            <a:r>
              <a:rPr sz="2704" spc="-5" dirty="0">
                <a:latin typeface="Arial" panose="020B0604020202020204" pitchFamily="34" charset="0"/>
                <a:cs typeface="Arial" panose="020B0604020202020204" pitchFamily="34" charset="0"/>
              </a:rPr>
              <a:t>Molecular</a:t>
            </a:r>
            <a:r>
              <a:rPr sz="2704" spc="-1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4" spc="-5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2704" spc="-5" dirty="0">
                <a:latin typeface="Arial" panose="020B0604020202020204" pitchFamily="34" charset="0"/>
                <a:cs typeface="Arial" panose="020B0604020202020204" pitchFamily="34" charset="0"/>
              </a:rPr>
              <a:t>nteractions</a:t>
            </a:r>
            <a:endParaRPr sz="270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49334C9-E831-425F-8B58-C092365C0858}"/>
              </a:ext>
            </a:extLst>
          </p:cNvPr>
          <p:cNvGrpSpPr/>
          <p:nvPr/>
        </p:nvGrpSpPr>
        <p:grpSpPr>
          <a:xfrm>
            <a:off x="2714058" y="1283883"/>
            <a:ext cx="2223498" cy="490139"/>
            <a:chOff x="3719810" y="320991"/>
            <a:chExt cx="2302336" cy="507518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CB4B67E-152F-464A-AFDD-CC18AB527847}"/>
                </a:ext>
              </a:extLst>
            </p:cNvPr>
            <p:cNvSpPr/>
            <p:nvPr/>
          </p:nvSpPr>
          <p:spPr>
            <a:xfrm>
              <a:off x="3719810" y="339689"/>
              <a:ext cx="228600" cy="48882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1" dirty="0">
                <a:latin typeface="Arial" panose="020B0604020202020204" pitchFamily="34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56EEC86-C8A1-4D66-AB5F-CC41D09EC82C}"/>
                </a:ext>
              </a:extLst>
            </p:cNvPr>
            <p:cNvSpPr/>
            <p:nvPr/>
          </p:nvSpPr>
          <p:spPr>
            <a:xfrm>
              <a:off x="4259385" y="320991"/>
              <a:ext cx="228600" cy="48882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1" dirty="0">
                <a:latin typeface="Arial" panose="020B0604020202020204" pitchFamily="34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6FC2C94-8AC3-4686-92A2-C0F5BF3ACE4A}"/>
                </a:ext>
              </a:extLst>
            </p:cNvPr>
            <p:cNvSpPr/>
            <p:nvPr/>
          </p:nvSpPr>
          <p:spPr>
            <a:xfrm>
              <a:off x="5544040" y="328420"/>
              <a:ext cx="228600" cy="48882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1" dirty="0">
                <a:latin typeface="Arial" panose="020B0604020202020204" pitchFamily="34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8107F20-C000-4C7D-8990-905892254D5F}"/>
                </a:ext>
              </a:extLst>
            </p:cNvPr>
            <p:cNvSpPr/>
            <p:nvPr/>
          </p:nvSpPr>
          <p:spPr>
            <a:xfrm>
              <a:off x="5793546" y="325766"/>
              <a:ext cx="228600" cy="48882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1" dirty="0">
                <a:latin typeface="Arial" panose="020B0604020202020204" pitchFamily="34" charset="0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4AF48ED1-BCAB-46F6-8AE8-660EE0DCA216}"/>
                </a:ext>
              </a:extLst>
            </p:cNvPr>
            <p:cNvCxnSpPr/>
            <p:nvPr/>
          </p:nvCxnSpPr>
          <p:spPr>
            <a:xfrm>
              <a:off x="4776960" y="428625"/>
              <a:ext cx="53059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60DBE41-8C01-4F8A-B8A5-B1F9415EAF22}"/>
                </a:ext>
              </a:extLst>
            </p:cNvPr>
            <p:cNvCxnSpPr/>
            <p:nvPr/>
          </p:nvCxnSpPr>
          <p:spPr>
            <a:xfrm flipH="1">
              <a:off x="4737100" y="589220"/>
              <a:ext cx="53340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F98D847-55ED-4A82-A7CA-84D73BF75CD8}"/>
                  </a:ext>
                </a:extLst>
              </p:cNvPr>
              <p:cNvSpPr txBox="1"/>
              <p:nvPr/>
            </p:nvSpPr>
            <p:spPr>
              <a:xfrm>
                <a:off x="2297410" y="2084641"/>
                <a:ext cx="3617876" cy="3566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31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31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sz="231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31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31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31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𝐴𝐵</m:t>
                          </m:r>
                        </m:sub>
                      </m:sSub>
                      <m:r>
                        <a:rPr lang="en-US" sz="231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31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31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31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31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sz="231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31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31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31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231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)~</m:t>
                      </m:r>
                      <m:sSub>
                        <m:sSubPr>
                          <m:ctrlPr>
                            <a:rPr lang="en-US" sz="231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31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31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231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∪</m:t>
                          </m:r>
                          <m:r>
                            <a:rPr lang="en-US" sz="231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en-US" sz="2318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F98D847-55ED-4A82-A7CA-84D73BF75C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7410" y="2084641"/>
                <a:ext cx="3617876" cy="356685"/>
              </a:xfrm>
              <a:prstGeom prst="rect">
                <a:avLst/>
              </a:prstGeom>
              <a:blipFill>
                <a:blip r:embed="rId2"/>
                <a:stretch>
                  <a:fillRect l="-1349" b="-39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E735220-9A23-71E2-5EE8-9C718A2BA90C}"/>
                  </a:ext>
                </a:extLst>
              </p:cNvPr>
              <p:cNvSpPr txBox="1"/>
              <p:nvPr/>
            </p:nvSpPr>
            <p:spPr>
              <a:xfrm>
                <a:off x="6653175" y="1054372"/>
                <a:ext cx="5063847" cy="980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32" dirty="0">
                    <a:latin typeface="Arial" panose="020B0604020202020204" pitchFamily="34" charset="0"/>
                    <a:cs typeface="Arial" panose="020B0604020202020204" pitchFamily="34" charset="0"/>
                  </a:rPr>
                  <a:t>The energy change when two things come together can be approximated to be due to </a:t>
                </a:r>
                <a:r>
                  <a:rPr lang="en-US" sz="1932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new</a:t>
                </a:r>
                <a:r>
                  <a:rPr lang="en-US" sz="1932" dirty="0">
                    <a:latin typeface="Arial" panose="020B0604020202020204" pitchFamily="34" charset="0"/>
                    <a:cs typeface="Arial" panose="020B0604020202020204" pitchFamily="34" charset="0"/>
                  </a:rPr>
                  <a:t> inter-molecular interactions: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32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32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932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US" sz="1932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∪</m:t>
                        </m:r>
                        <m:r>
                          <a:rPr lang="en-US" sz="1932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1932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E735220-9A23-71E2-5EE8-9C718A2BA9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3175" y="1054372"/>
                <a:ext cx="5063847" cy="980884"/>
              </a:xfrm>
              <a:prstGeom prst="rect">
                <a:avLst/>
              </a:prstGeom>
              <a:blipFill>
                <a:blip r:embed="rId3"/>
                <a:stretch>
                  <a:fillRect l="-1083" t="-3106" b="-9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2" name="Table 5">
            <a:extLst>
              <a:ext uri="{FF2B5EF4-FFF2-40B4-BE49-F238E27FC236}">
                <a16:creationId xmlns:a16="http://schemas.microsoft.com/office/drawing/2014/main" id="{78642B0D-0711-CF9A-50F1-70893D8F8D73}"/>
              </a:ext>
            </a:extLst>
          </p:cNvPr>
          <p:cNvGraphicFramePr>
            <a:graphicFrameLocks noGrp="1"/>
          </p:cNvGraphicFramePr>
          <p:nvPr/>
        </p:nvGraphicFramePr>
        <p:xfrm>
          <a:off x="218669" y="3274537"/>
          <a:ext cx="12546824" cy="191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3898">
                  <a:extLst>
                    <a:ext uri="{9D8B030D-6E8A-4147-A177-3AD203B41FA5}">
                      <a16:colId xmlns:a16="http://schemas.microsoft.com/office/drawing/2014/main" val="1024785512"/>
                    </a:ext>
                  </a:extLst>
                </a:gridCol>
                <a:gridCol w="3207280">
                  <a:extLst>
                    <a:ext uri="{9D8B030D-6E8A-4147-A177-3AD203B41FA5}">
                      <a16:colId xmlns:a16="http://schemas.microsoft.com/office/drawing/2014/main" val="1879046842"/>
                    </a:ext>
                  </a:extLst>
                </a:gridCol>
                <a:gridCol w="5365646">
                  <a:extLst>
                    <a:ext uri="{9D8B030D-6E8A-4147-A177-3AD203B41FA5}">
                      <a16:colId xmlns:a16="http://schemas.microsoft.com/office/drawing/2014/main" val="2834110169"/>
                    </a:ext>
                  </a:extLst>
                </a:gridCol>
              </a:tblGrid>
              <a:tr h="382672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Interaction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Interaction 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Energy (kJ/mol)</a:t>
                      </a:r>
                    </a:p>
                  </a:txBody>
                  <a:tcPr marL="88309" marR="88309" marT="44154" marB="44154"/>
                </a:tc>
                <a:extLst>
                  <a:ext uri="{0D108BD9-81ED-4DB2-BD59-A6C34878D82A}">
                    <a16:rowId xmlns:a16="http://schemas.microsoft.com/office/drawing/2014/main" val="129745988"/>
                  </a:ext>
                </a:extLst>
              </a:tr>
              <a:tr h="382672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Electrostatic interactions (in water)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Full charges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~5 kJ/mol/single interaction</a:t>
                      </a:r>
                    </a:p>
                  </a:txBody>
                  <a:tcPr marL="88309" marR="88309" marT="44154" marB="44154"/>
                </a:tc>
                <a:extLst>
                  <a:ext uri="{0D108BD9-81ED-4DB2-BD59-A6C34878D82A}">
                    <a16:rowId xmlns:a16="http://schemas.microsoft.com/office/drawing/2014/main" val="1880517131"/>
                  </a:ext>
                </a:extLst>
              </a:tr>
              <a:tr h="382672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Van der Waals: Dipole-Dipole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Perm. partial charges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~0.05 kJ/A</a:t>
                      </a:r>
                      <a:r>
                        <a:rPr lang="en-US" sz="1900" baseline="30000" dirty="0">
                          <a:latin typeface="Arial" panose="020B0604020202020204" pitchFamily="34" charset="0"/>
                        </a:rPr>
                        <a:t>2  </a:t>
                      </a:r>
                      <a:r>
                        <a:rPr lang="en-US" sz="1900" baseline="0" dirty="0">
                          <a:latin typeface="Arial" panose="020B0604020202020204" pitchFamily="34" charset="0"/>
                        </a:rPr>
                        <a:t>x 100 A</a:t>
                      </a:r>
                      <a:r>
                        <a:rPr lang="en-US" sz="1900" baseline="30000" dirty="0">
                          <a:latin typeface="Arial" panose="020B0604020202020204" pitchFamily="34" charset="0"/>
                        </a:rPr>
                        <a:t>2</a:t>
                      </a:r>
                      <a:r>
                        <a:rPr lang="en-US" sz="1900" baseline="0" dirty="0">
                          <a:latin typeface="Arial" panose="020B0604020202020204" pitchFamily="34" charset="0"/>
                        </a:rPr>
                        <a:t> = 5 kJ/mol for 100 A</a:t>
                      </a:r>
                      <a:r>
                        <a:rPr lang="en-US" sz="1900" baseline="30000" dirty="0">
                          <a:latin typeface="Arial" panose="020B0604020202020204" pitchFamily="34" charset="0"/>
                        </a:rPr>
                        <a:t>2</a:t>
                      </a:r>
                      <a:r>
                        <a:rPr lang="en-US" sz="1900" baseline="0" dirty="0"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88309" marR="88309" marT="44154" marB="44154"/>
                </a:tc>
                <a:extLst>
                  <a:ext uri="{0D108BD9-81ED-4DB2-BD59-A6C34878D82A}">
                    <a16:rowId xmlns:a16="http://schemas.microsoft.com/office/drawing/2014/main" val="2478969241"/>
                  </a:ext>
                </a:extLst>
              </a:tr>
              <a:tr h="382672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>
                          <a:latin typeface="Arial" panose="020B0604020202020204" pitchFamily="34" charset="0"/>
                        </a:rPr>
                        <a:t>Van der Waals: Induced-dipole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>
                          <a:latin typeface="Arial" panose="020B0604020202020204" pitchFamily="34" charset="0"/>
                        </a:rPr>
                        <a:t>Induced partial charges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~0.02 kJ/A</a:t>
                      </a:r>
                      <a:r>
                        <a:rPr lang="en-US" sz="1900" baseline="30000" dirty="0">
                          <a:latin typeface="Arial" panose="020B0604020202020204" pitchFamily="34" charset="0"/>
                        </a:rPr>
                        <a:t>2 </a:t>
                      </a:r>
                      <a:r>
                        <a:rPr lang="en-US" sz="1900" baseline="0" dirty="0">
                          <a:latin typeface="Arial" panose="020B0604020202020204" pitchFamily="34" charset="0"/>
                        </a:rPr>
                        <a:t>x 100 A</a:t>
                      </a:r>
                      <a:r>
                        <a:rPr lang="en-US" sz="1900" baseline="30000" dirty="0">
                          <a:latin typeface="Arial" panose="020B0604020202020204" pitchFamily="34" charset="0"/>
                        </a:rPr>
                        <a:t>2</a:t>
                      </a:r>
                      <a:r>
                        <a:rPr lang="en-US" sz="1900" baseline="0" dirty="0">
                          <a:latin typeface="Arial" panose="020B0604020202020204" pitchFamily="34" charset="0"/>
                        </a:rPr>
                        <a:t> = </a:t>
                      </a:r>
                      <a:r>
                        <a:rPr lang="en-US" sz="1900" b="1" baseline="0" dirty="0">
                          <a:latin typeface="Arial" panose="020B0604020202020204" pitchFamily="34" charset="0"/>
                        </a:rPr>
                        <a:t>2 kJ/mol for 100 A</a:t>
                      </a:r>
                      <a:r>
                        <a:rPr lang="en-US" sz="1900" b="1" baseline="30000" dirty="0">
                          <a:latin typeface="Arial" panose="020B0604020202020204" pitchFamily="34" charset="0"/>
                        </a:rPr>
                        <a:t>2</a:t>
                      </a:r>
                      <a:r>
                        <a:rPr lang="en-US" sz="1900" b="1" baseline="0" dirty="0"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88309" marR="88309" marT="44154" marB="44154"/>
                </a:tc>
                <a:extLst>
                  <a:ext uri="{0D108BD9-81ED-4DB2-BD59-A6C34878D82A}">
                    <a16:rowId xmlns:a16="http://schemas.microsoft.com/office/drawing/2014/main" val="3895455788"/>
                  </a:ext>
                </a:extLst>
              </a:tr>
              <a:tr h="382672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H-Bonds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Electrostatic + e sharing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~20 kJ/mol gross, </a:t>
                      </a:r>
                      <a:r>
                        <a:rPr lang="en-US" sz="1900" b="1" dirty="0">
                          <a:latin typeface="Arial" panose="020B0604020202020204" pitchFamily="34" charset="0"/>
                        </a:rPr>
                        <a:t>~5 kJ/mol net</a:t>
                      </a:r>
                    </a:p>
                  </a:txBody>
                  <a:tcPr marL="88309" marR="88309" marT="44154" marB="44154"/>
                </a:tc>
                <a:extLst>
                  <a:ext uri="{0D108BD9-81ED-4DB2-BD59-A6C34878D82A}">
                    <a16:rowId xmlns:a16="http://schemas.microsoft.com/office/drawing/2014/main" val="2351608583"/>
                  </a:ext>
                </a:extLst>
              </a:tr>
            </a:tbl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E8BECE-41A8-F4B7-4EBE-7B13B36B8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C0DF5-1ECC-4334-8549-C2C09DEF3E1F}" type="datetime1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5757CF-08C2-63AB-048D-B51714331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1E898-48E5-4A86-EC94-6DA760620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2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836BFB2-ED72-3366-B7AB-29FDD2FFA805}"/>
              </a:ext>
            </a:extLst>
          </p:cNvPr>
          <p:cNvGrpSpPr/>
          <p:nvPr/>
        </p:nvGrpSpPr>
        <p:grpSpPr>
          <a:xfrm>
            <a:off x="2689995" y="871927"/>
            <a:ext cx="184320" cy="253080"/>
            <a:chOff x="2689995" y="871927"/>
            <a:chExt cx="184320" cy="253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72AE73B5-E805-256F-85E4-172E62C66729}"/>
                    </a:ext>
                  </a:extLst>
                </p14:cNvPr>
                <p14:cNvContentPartPr/>
                <p14:nvPr/>
              </p14:nvContentPartPr>
              <p14:xfrm>
                <a:off x="2689995" y="871927"/>
                <a:ext cx="184320" cy="2530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72AE73B5-E805-256F-85E4-172E62C6672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680995" y="863287"/>
                  <a:ext cx="201960" cy="27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23BE30FB-3C9B-F0BD-D88B-5DB77441C880}"/>
                    </a:ext>
                  </a:extLst>
                </p14:cNvPr>
                <p14:cNvContentPartPr/>
                <p14:nvPr/>
              </p14:nvContentPartPr>
              <p14:xfrm>
                <a:off x="2723115" y="948607"/>
                <a:ext cx="133560" cy="1101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23BE30FB-3C9B-F0BD-D88B-5DB77441C88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714475" y="939967"/>
                  <a:ext cx="151200" cy="127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42E9A4-1982-1D5A-2F33-FFBAB80EFDC2}"/>
              </a:ext>
            </a:extLst>
          </p:cNvPr>
          <p:cNvGrpSpPr/>
          <p:nvPr/>
        </p:nvGrpSpPr>
        <p:grpSpPr>
          <a:xfrm>
            <a:off x="3285435" y="864367"/>
            <a:ext cx="182520" cy="267840"/>
            <a:chOff x="3285435" y="864367"/>
            <a:chExt cx="182520" cy="267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C959B7C7-45A9-E8A6-DC7A-51FE9BBB6955}"/>
                    </a:ext>
                  </a:extLst>
                </p14:cNvPr>
                <p14:cNvContentPartPr/>
                <p14:nvPr/>
              </p14:nvContentPartPr>
              <p14:xfrm>
                <a:off x="3287955" y="891727"/>
                <a:ext cx="43560" cy="1947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C959B7C7-45A9-E8A6-DC7A-51FE9BBB695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278955" y="883087"/>
                  <a:ext cx="6120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05FD351F-2C67-B788-3D74-EE37FFAA39A5}"/>
                    </a:ext>
                  </a:extLst>
                </p14:cNvPr>
                <p14:cNvContentPartPr/>
                <p14:nvPr/>
              </p14:nvContentPartPr>
              <p14:xfrm>
                <a:off x="3285435" y="864367"/>
                <a:ext cx="182520" cy="2678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05FD351F-2C67-B788-3D74-EE37FFAA39A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276795" y="855367"/>
                  <a:ext cx="200160" cy="285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FF8A8E04-0717-3110-D430-983C53321352}"/>
                  </a:ext>
                </a:extLst>
              </p14:cNvPr>
              <p14:cNvContentPartPr/>
              <p14:nvPr/>
            </p14:nvContentPartPr>
            <p14:xfrm>
              <a:off x="2273115" y="1962727"/>
              <a:ext cx="568800" cy="6069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FF8A8E04-0717-3110-D430-983C5332135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264115" y="1953727"/>
                <a:ext cx="586440" cy="624600"/>
              </a:xfrm>
              <a:prstGeom prst="rect">
                <a:avLst/>
              </a:prstGeom>
            </p:spPr>
          </p:pic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5BDA0DD1-45B8-F69C-5FB1-C9E973E08317}"/>
              </a:ext>
            </a:extLst>
          </p:cNvPr>
          <p:cNvGrpSpPr/>
          <p:nvPr/>
        </p:nvGrpSpPr>
        <p:grpSpPr>
          <a:xfrm>
            <a:off x="4532475" y="779407"/>
            <a:ext cx="1971000" cy="1104480"/>
            <a:chOff x="4532475" y="779407"/>
            <a:chExt cx="1971000" cy="1104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44E9F545-A83F-EBFC-0260-F0AA4F6CD0FD}"/>
                    </a:ext>
                  </a:extLst>
                </p14:cNvPr>
                <p14:cNvContentPartPr/>
                <p14:nvPr/>
              </p14:nvContentPartPr>
              <p14:xfrm>
                <a:off x="4532475" y="875527"/>
                <a:ext cx="72360" cy="3218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44E9F545-A83F-EBFC-0260-F0AA4F6CD0FD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523835" y="866887"/>
                  <a:ext cx="90000" cy="33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4A2C8D29-9D07-F6B8-D1B8-ACB43E586783}"/>
                    </a:ext>
                  </a:extLst>
                </p14:cNvPr>
                <p14:cNvContentPartPr/>
                <p14:nvPr/>
              </p14:nvContentPartPr>
              <p14:xfrm>
                <a:off x="4687995" y="928087"/>
                <a:ext cx="150840" cy="1832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4A2C8D29-9D07-F6B8-D1B8-ACB43E586783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678995" y="919447"/>
                  <a:ext cx="16848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C6D5E410-CA62-3330-2BBA-D382685E82AF}"/>
                    </a:ext>
                  </a:extLst>
                </p14:cNvPr>
                <p14:cNvContentPartPr/>
                <p14:nvPr/>
              </p14:nvContentPartPr>
              <p14:xfrm>
                <a:off x="4696995" y="1004767"/>
                <a:ext cx="112680" cy="694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C6D5E410-CA62-3330-2BBA-D382685E82AF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687995" y="996127"/>
                  <a:ext cx="130320" cy="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6D75B4C4-FE8E-E4F5-AA3F-2632B756FD23}"/>
                    </a:ext>
                  </a:extLst>
                </p14:cNvPr>
                <p14:cNvContentPartPr/>
                <p14:nvPr/>
              </p14:nvContentPartPr>
              <p14:xfrm>
                <a:off x="4896075" y="923407"/>
                <a:ext cx="33480" cy="1141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6D75B4C4-FE8E-E4F5-AA3F-2632B756FD23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887075" y="914407"/>
                  <a:ext cx="5112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E1CFA7BD-9E23-1479-81E9-3CD54797DE46}"/>
                    </a:ext>
                  </a:extLst>
                </p14:cNvPr>
                <p14:cNvContentPartPr/>
                <p14:nvPr/>
              </p14:nvContentPartPr>
              <p14:xfrm>
                <a:off x="4897155" y="880207"/>
                <a:ext cx="133560" cy="2163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E1CFA7BD-9E23-1479-81E9-3CD54797DE46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888515" y="871207"/>
                  <a:ext cx="15120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8BFA4A43-0FAB-A96B-C7E8-8A8E6B4593F0}"/>
                    </a:ext>
                  </a:extLst>
                </p14:cNvPr>
                <p14:cNvContentPartPr/>
                <p14:nvPr/>
              </p14:nvContentPartPr>
              <p14:xfrm>
                <a:off x="5046915" y="779407"/>
                <a:ext cx="122040" cy="3819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8BFA4A43-0FAB-A96B-C7E8-8A8E6B4593F0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037915" y="770407"/>
                  <a:ext cx="139680" cy="39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605783B2-EBB8-A282-7B9A-6ED6B773ACAE}"/>
                    </a:ext>
                  </a:extLst>
                </p14:cNvPr>
                <p14:cNvContentPartPr/>
                <p14:nvPr/>
              </p14:nvContentPartPr>
              <p14:xfrm>
                <a:off x="4637235" y="1337047"/>
                <a:ext cx="105480" cy="3654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605783B2-EBB8-A282-7B9A-6ED6B773ACAE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628595" y="1328047"/>
                  <a:ext cx="123120" cy="38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1B1EA588-0981-748A-767F-96AF616347DC}"/>
                    </a:ext>
                  </a:extLst>
                </p14:cNvPr>
                <p14:cNvContentPartPr/>
                <p14:nvPr/>
              </p14:nvContentPartPr>
              <p14:xfrm>
                <a:off x="4707795" y="1649887"/>
                <a:ext cx="348840" cy="2246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B1EA588-0981-748A-767F-96AF616347DC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699155" y="1640887"/>
                  <a:ext cx="36648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55B7209A-5683-E603-954B-1A9ED0CCCB1F}"/>
                    </a:ext>
                  </a:extLst>
                </p14:cNvPr>
                <p14:cNvContentPartPr/>
                <p14:nvPr/>
              </p14:nvContentPartPr>
              <p14:xfrm>
                <a:off x="5183355" y="1640887"/>
                <a:ext cx="39960" cy="828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55B7209A-5683-E603-954B-1A9ED0CCCB1F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174715" y="1631887"/>
                  <a:ext cx="5760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87B502BE-8790-E0A3-E3B7-B7D6CAA2482D}"/>
                    </a:ext>
                  </a:extLst>
                </p14:cNvPr>
                <p14:cNvContentPartPr/>
                <p14:nvPr/>
              </p14:nvContentPartPr>
              <p14:xfrm>
                <a:off x="5101995" y="1545127"/>
                <a:ext cx="17640" cy="291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87B502BE-8790-E0A3-E3B7-B7D6CAA2482D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092995" y="1536487"/>
                  <a:ext cx="3528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6828F28E-0C74-7059-3105-5525BD821B0C}"/>
                    </a:ext>
                  </a:extLst>
                </p14:cNvPr>
                <p14:cNvContentPartPr/>
                <p14:nvPr/>
              </p14:nvContentPartPr>
              <p14:xfrm>
                <a:off x="5240595" y="1564567"/>
                <a:ext cx="163080" cy="921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6828F28E-0C74-7059-3105-5525BD821B0C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231955" y="1555927"/>
                  <a:ext cx="18072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13715B2F-EA7B-2D65-44CA-386452E37A90}"/>
                    </a:ext>
                  </a:extLst>
                </p14:cNvPr>
                <p14:cNvContentPartPr/>
                <p14:nvPr/>
              </p14:nvContentPartPr>
              <p14:xfrm>
                <a:off x="5352555" y="1350007"/>
                <a:ext cx="170640" cy="2451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13715B2F-EA7B-2D65-44CA-386452E37A90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5343555" y="1341367"/>
                  <a:ext cx="188280" cy="26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232728E2-B6C9-5175-79C0-94DED3643D42}"/>
                    </a:ext>
                  </a:extLst>
                </p14:cNvPr>
                <p14:cNvContentPartPr/>
                <p14:nvPr/>
              </p14:nvContentPartPr>
              <p14:xfrm>
                <a:off x="5433555" y="1355767"/>
                <a:ext cx="277200" cy="1508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232728E2-B6C9-5175-79C0-94DED3643D42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424555" y="1347127"/>
                  <a:ext cx="29484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B0AE5C85-E031-909F-ED8D-A4E76E45B60A}"/>
                    </a:ext>
                  </a:extLst>
                </p14:cNvPr>
                <p14:cNvContentPartPr/>
                <p14:nvPr/>
              </p14:nvContentPartPr>
              <p14:xfrm>
                <a:off x="5729835" y="1209967"/>
                <a:ext cx="115560" cy="1350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B0AE5C85-E031-909F-ED8D-A4E76E45B60A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720835" y="1201327"/>
                  <a:ext cx="13320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65BDE21F-9F65-3EE2-0FFE-C92A84A24655}"/>
                    </a:ext>
                  </a:extLst>
                </p14:cNvPr>
                <p14:cNvContentPartPr/>
                <p14:nvPr/>
              </p14:nvContentPartPr>
              <p14:xfrm>
                <a:off x="5888235" y="994327"/>
                <a:ext cx="97920" cy="2761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65BDE21F-9F65-3EE2-0FFE-C92A84A24655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879595" y="985687"/>
                  <a:ext cx="115560" cy="29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FC28F1FB-B668-9D4E-0E99-6168BE544F36}"/>
                    </a:ext>
                  </a:extLst>
                </p14:cNvPr>
                <p14:cNvContentPartPr/>
                <p14:nvPr/>
              </p14:nvContentPartPr>
              <p14:xfrm>
                <a:off x="5864475" y="1115647"/>
                <a:ext cx="292320" cy="1202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FC28F1FB-B668-9D4E-0E99-6168BE544F36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855835" y="1107007"/>
                  <a:ext cx="30996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A4A2330C-FA56-73CF-FCE7-EA52755A482D}"/>
                    </a:ext>
                  </a:extLst>
                </p14:cNvPr>
                <p14:cNvContentPartPr/>
                <p14:nvPr/>
              </p14:nvContentPartPr>
              <p14:xfrm>
                <a:off x="6176595" y="862927"/>
                <a:ext cx="326880" cy="2397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A4A2330C-FA56-73CF-FCE7-EA52755A482D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167595" y="854287"/>
                  <a:ext cx="344520" cy="25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348BBEE6-AA86-F70B-F2D7-C68F7379B739}"/>
                    </a:ext>
                  </a:extLst>
                </p14:cNvPr>
                <p14:cNvContentPartPr/>
                <p14:nvPr/>
              </p14:nvContentPartPr>
              <p14:xfrm>
                <a:off x="5379195" y="1399327"/>
                <a:ext cx="675720" cy="4845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348BBEE6-AA86-F70B-F2D7-C68F7379B739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370195" y="1390327"/>
                  <a:ext cx="693360" cy="50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04A07802-5F96-3A4C-7D5B-E5FEF00E513C}"/>
                    </a:ext>
                  </a:extLst>
                </p14:cNvPr>
                <p14:cNvContentPartPr/>
                <p14:nvPr/>
              </p14:nvContentPartPr>
              <p14:xfrm>
                <a:off x="5509875" y="1195567"/>
                <a:ext cx="872280" cy="6213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04A07802-5F96-3A4C-7D5B-E5FEF00E513C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500875" y="1186567"/>
                  <a:ext cx="889920" cy="63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E39CDFD5-FF03-0A12-51F1-A7AAB5DA5AE5}"/>
                    </a:ext>
                  </a:extLst>
                </p14:cNvPr>
                <p14:cNvContentPartPr/>
                <p14:nvPr/>
              </p14:nvContentPartPr>
              <p14:xfrm>
                <a:off x="5740275" y="1485367"/>
                <a:ext cx="421560" cy="3232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E39CDFD5-FF03-0A12-51F1-A7AAB5DA5AE5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731635" y="1476367"/>
                  <a:ext cx="439200" cy="34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C507E766-8AF1-499F-B780-D954DEAF9DB9}"/>
                    </a:ext>
                  </a:extLst>
                </p14:cNvPr>
                <p14:cNvContentPartPr/>
                <p14:nvPr/>
              </p14:nvContentPartPr>
              <p14:xfrm>
                <a:off x="5921715" y="1682647"/>
                <a:ext cx="239760" cy="1371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C507E766-8AF1-499F-B780-D954DEAF9DB9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913075" y="1673647"/>
                  <a:ext cx="257400" cy="154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29F8A955-3F3E-D46A-D4FD-86CE4A9EE6DE}"/>
                  </a:ext>
                </a:extLst>
              </p14:cNvPr>
              <p14:cNvContentPartPr/>
              <p14:nvPr/>
            </p14:nvContentPartPr>
            <p14:xfrm>
              <a:off x="162075" y="3599647"/>
              <a:ext cx="268920" cy="27792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29F8A955-3F3E-D46A-D4FD-86CE4A9EE6DE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53075" y="3590647"/>
                <a:ext cx="286560" cy="29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EE8DC368-0EF6-B899-2A91-6B01824B8FE6}"/>
                  </a:ext>
                </a:extLst>
              </p14:cNvPr>
              <p14:cNvContentPartPr/>
              <p14:nvPr/>
            </p14:nvContentPartPr>
            <p14:xfrm>
              <a:off x="156675" y="4182487"/>
              <a:ext cx="118080" cy="11988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EE8DC368-0EF6-B899-2A91-6B01824B8FE6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147675" y="4173847"/>
                <a:ext cx="135720" cy="13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1719CB5D-5867-9245-687C-97F4CBD6DC48}"/>
                  </a:ext>
                </a:extLst>
              </p14:cNvPr>
              <p14:cNvContentPartPr/>
              <p14:nvPr/>
            </p14:nvContentPartPr>
            <p14:xfrm>
              <a:off x="161355" y="4458607"/>
              <a:ext cx="96840" cy="11268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1719CB5D-5867-9245-687C-97F4CBD6DC48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52715" y="4449967"/>
                <a:ext cx="11448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7000B618-D482-2CD3-5B49-821E37A9EAA1}"/>
                  </a:ext>
                </a:extLst>
              </p14:cNvPr>
              <p14:cNvContentPartPr/>
              <p14:nvPr/>
            </p14:nvContentPartPr>
            <p14:xfrm>
              <a:off x="2105715" y="4298407"/>
              <a:ext cx="597960" cy="3960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7000B618-D482-2CD3-5B49-821E37A9EAA1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2096715" y="4289767"/>
                <a:ext cx="61560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890F5B93-9CA6-CD6B-D1B0-9D6D81E1467E}"/>
                  </a:ext>
                </a:extLst>
              </p14:cNvPr>
              <p14:cNvContentPartPr/>
              <p14:nvPr/>
            </p14:nvContentPartPr>
            <p14:xfrm>
              <a:off x="2950635" y="4354567"/>
              <a:ext cx="312480" cy="601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890F5B93-9CA6-CD6B-D1B0-9D6D81E1467E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2941995" y="4345927"/>
                <a:ext cx="330120" cy="7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ED32BE66-1E32-47C1-9856-5D149D212BAC}"/>
                  </a:ext>
                </a:extLst>
              </p14:cNvPr>
              <p14:cNvContentPartPr/>
              <p14:nvPr/>
            </p14:nvContentPartPr>
            <p14:xfrm>
              <a:off x="2100675" y="4727527"/>
              <a:ext cx="1140480" cy="8604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ED32BE66-1E32-47C1-9856-5D149D212BAC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2091675" y="4718887"/>
                <a:ext cx="1158120" cy="10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49F4EDE0-99D9-31AD-ADE3-58FBC26F45AA}"/>
                  </a:ext>
                </a:extLst>
              </p14:cNvPr>
              <p14:cNvContentPartPr/>
              <p14:nvPr/>
            </p14:nvContentPartPr>
            <p14:xfrm>
              <a:off x="261795" y="4753087"/>
              <a:ext cx="1181520" cy="49248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49F4EDE0-99D9-31AD-ADE3-58FBC26F45AA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252795" y="4744087"/>
                <a:ext cx="1199160" cy="510120"/>
              </a:xfrm>
              <a:prstGeom prst="rect">
                <a:avLst/>
              </a:prstGeom>
            </p:spPr>
          </p:pic>
        </mc:Fallback>
      </mc:AlternateContent>
      <p:grpSp>
        <p:nvGrpSpPr>
          <p:cNvPr id="56" name="Group 55">
            <a:extLst>
              <a:ext uri="{FF2B5EF4-FFF2-40B4-BE49-F238E27FC236}">
                <a16:creationId xmlns:a16="http://schemas.microsoft.com/office/drawing/2014/main" id="{A8852904-16A4-5E32-3E59-1AA9D5517F5B}"/>
              </a:ext>
            </a:extLst>
          </p:cNvPr>
          <p:cNvGrpSpPr/>
          <p:nvPr/>
        </p:nvGrpSpPr>
        <p:grpSpPr>
          <a:xfrm>
            <a:off x="4320795" y="5166367"/>
            <a:ext cx="2305440" cy="82440"/>
            <a:chOff x="4320795" y="5166367"/>
            <a:chExt cx="2305440" cy="82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E78875F3-38F7-9547-4D2C-43C2283DF165}"/>
                    </a:ext>
                  </a:extLst>
                </p14:cNvPr>
                <p14:cNvContentPartPr/>
                <p14:nvPr/>
              </p14:nvContentPartPr>
              <p14:xfrm>
                <a:off x="4320795" y="5166367"/>
                <a:ext cx="1117800" cy="525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E78875F3-38F7-9547-4D2C-43C2283DF165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311795" y="5157367"/>
                  <a:ext cx="113544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9B238639-A124-2A7E-DB9C-421E650222E9}"/>
                    </a:ext>
                  </a:extLst>
                </p14:cNvPr>
                <p14:cNvContentPartPr/>
                <p14:nvPr/>
              </p14:nvContentPartPr>
              <p14:xfrm>
                <a:off x="5916675" y="5191207"/>
                <a:ext cx="709560" cy="5760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9B238639-A124-2A7E-DB9C-421E650222E9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5908035" y="5182567"/>
                  <a:ext cx="727200" cy="75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B76F5842-C806-68A3-60FE-7E720033412D}"/>
                  </a:ext>
                </a:extLst>
              </p14:cNvPr>
              <p14:cNvContentPartPr/>
              <p14:nvPr/>
            </p14:nvContentPartPr>
            <p14:xfrm>
              <a:off x="9334875" y="4645087"/>
              <a:ext cx="1801800" cy="61092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B76F5842-C806-68A3-60FE-7E720033412D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9325875" y="4636087"/>
                <a:ext cx="1819440" cy="6285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Figure 4-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62676" y="980501"/>
            <a:ext cx="4903087" cy="4366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27E8504-C78C-4B8E-AD99-6FD68051FDEC}"/>
              </a:ext>
            </a:extLst>
          </p:cNvPr>
          <p:cNvSpPr/>
          <p:nvPr/>
        </p:nvSpPr>
        <p:spPr>
          <a:xfrm>
            <a:off x="8270967" y="1069517"/>
            <a:ext cx="3859914" cy="3443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spcBef>
                <a:spcPct val="150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</a:rPr>
              <a:t>Hydrogen bonds </a:t>
            </a:r>
            <a:r>
              <a:rPr lang="en-US" dirty="0">
                <a:latin typeface="Arial" panose="020B0604020202020204" pitchFamily="34" charset="0"/>
              </a:rPr>
              <a:t>form between hydrogen atoms and the carbonyl group in the peptide-bonded backbone – secondary structure</a:t>
            </a:r>
          </a:p>
          <a:p>
            <a:pPr marL="285744" indent="-285744">
              <a:spcBef>
                <a:spcPct val="15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Hydrogen bonds are also found  between hydrogen and electronegative atoms in side chains (sidechain-sidechain)</a:t>
            </a:r>
          </a:p>
          <a:p>
            <a:pPr marL="285744" indent="-285744">
              <a:spcBef>
                <a:spcPct val="15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 Sidechains can form hydrogen bonds to the mainchain too.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8C629B-0FDB-4937-A467-4CC5CFB8954B}"/>
              </a:ext>
            </a:extLst>
          </p:cNvPr>
          <p:cNvSpPr txBox="1"/>
          <p:nvPr/>
        </p:nvSpPr>
        <p:spPr>
          <a:xfrm>
            <a:off x="3738320" y="3998983"/>
            <a:ext cx="13874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</a:rPr>
              <a:t>2</a:t>
            </a:r>
            <a:r>
              <a:rPr lang="en-US" sz="1600" baseline="30000" dirty="0">
                <a:latin typeface="Arial" panose="020B0604020202020204" pitchFamily="34" charset="0"/>
              </a:rPr>
              <a:t>ndy </a:t>
            </a:r>
            <a:r>
              <a:rPr lang="en-US" sz="1600" dirty="0">
                <a:latin typeface="Arial" panose="020B0604020202020204" pitchFamily="34" charset="0"/>
              </a:rPr>
              <a:t>Structure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4D694E-3030-4CF7-99CD-D61DFBED8F8D}"/>
              </a:ext>
            </a:extLst>
          </p:cNvPr>
          <p:cNvSpPr txBox="1"/>
          <p:nvPr/>
        </p:nvSpPr>
        <p:spPr>
          <a:xfrm>
            <a:off x="5943795" y="3998983"/>
            <a:ext cx="1764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</a:rPr>
              <a:t>3</a:t>
            </a:r>
            <a:r>
              <a:rPr lang="en-US" sz="1600" baseline="30000" dirty="0">
                <a:latin typeface="Arial" panose="020B0604020202020204" pitchFamily="34" charset="0"/>
              </a:rPr>
              <a:t>ry</a:t>
            </a:r>
            <a:r>
              <a:rPr lang="en-US" sz="1600" dirty="0">
                <a:latin typeface="Arial" panose="020B0604020202020204" pitchFamily="34" charset="0"/>
              </a:rPr>
              <a:t> Structure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4068D4-76B8-4D72-8725-8E5623EB4E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968" t="16867" r="38365"/>
          <a:stretch/>
        </p:blipFill>
        <p:spPr>
          <a:xfrm rot="20176765">
            <a:off x="2412829" y="4288828"/>
            <a:ext cx="706383" cy="229389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79B4CA-FE22-43FF-ACB2-D41D206835F5}"/>
              </a:ext>
            </a:extLst>
          </p:cNvPr>
          <p:cNvSpPr txBox="1"/>
          <p:nvPr/>
        </p:nvSpPr>
        <p:spPr>
          <a:xfrm>
            <a:off x="2834482" y="331090"/>
            <a:ext cx="8235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</a:rPr>
              <a:t>Hydrogen Bonding Stabilizes the Tertiary Structure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112204F2-12E2-418A-9B4C-DBF22B18183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10883" y="5291170"/>
          <a:ext cx="2606675" cy="1449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5" imgW="4762377" imgH="2647819" progId="MDLDrawOLE.MDLDrawObject.1">
                  <p:embed/>
                </p:oleObj>
              </mc:Choice>
              <mc:Fallback>
                <p:oleObj name="MDLDrawObject Class" r:id="rId5" imgW="4762377" imgH="2647819" progId="MDLDrawOLE.MDLDrawObject.1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112204F2-12E2-418A-9B4C-DBF22B1818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10883" y="5291170"/>
                        <a:ext cx="2606675" cy="1449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D4ED254C-0F48-44DF-AA05-3BF39A037C1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837880" y="5227666"/>
          <a:ext cx="2974607" cy="151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7" imgW="5057510" imgH="2571356" progId="MDLDrawOLE.MDLDrawObject.1">
                  <p:embed/>
                </p:oleObj>
              </mc:Choice>
              <mc:Fallback>
                <p:oleObj name="MDLDrawObject Class" r:id="rId7" imgW="5057510" imgH="2571356" progId="MDLDrawOLE.MDLDrawObject.1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D4ED254C-0F48-44DF-AA05-3BF39A037C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837880" y="5227666"/>
                        <a:ext cx="2974607" cy="1512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B5B7298D-9529-A627-56BE-F657BBA85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540E6-F14C-409B-84D2-1CDBABCFF959}" type="datetime1">
              <a:rPr lang="en-US" smtClean="0"/>
              <a:t>1/24/2025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5E5787D-5D68-BE1C-9138-F1EB6168B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2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2AE8970-A43C-C007-E2F0-784A3DACE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20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C86DD5E-3BC9-A469-CEE0-D80A0812C305}"/>
                  </a:ext>
                </a:extLst>
              </p14:cNvPr>
              <p14:cNvContentPartPr/>
              <p14:nvPr/>
            </p14:nvContentPartPr>
            <p14:xfrm>
              <a:off x="3387315" y="872874"/>
              <a:ext cx="1820880" cy="594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C86DD5E-3BC9-A469-CEE0-D80A0812C30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378315" y="863874"/>
                <a:ext cx="183852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BDDFDB9-D3D1-E6A1-0EE0-CAC4BB4934FF}"/>
                  </a:ext>
                </a:extLst>
              </p14:cNvPr>
              <p14:cNvContentPartPr/>
              <p14:nvPr/>
            </p14:nvContentPartPr>
            <p14:xfrm>
              <a:off x="8619915" y="797634"/>
              <a:ext cx="1582560" cy="846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BDDFDB9-D3D1-E6A1-0EE0-CAC4BB4934F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610915" y="788634"/>
                <a:ext cx="1600200" cy="10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1F6AA93-BE0E-A56A-6730-BD7972592467}"/>
                  </a:ext>
                </a:extLst>
              </p14:cNvPr>
              <p14:cNvContentPartPr/>
              <p14:nvPr/>
            </p14:nvContentPartPr>
            <p14:xfrm>
              <a:off x="2232075" y="4799754"/>
              <a:ext cx="1074960" cy="12574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1F6AA93-BE0E-A56A-6730-BD797259246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223435" y="4790754"/>
                <a:ext cx="1092600" cy="1275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239BAFD7-9A05-E36D-2457-F3E46ED6C60D}"/>
              </a:ext>
            </a:extLst>
          </p:cNvPr>
          <p:cNvGrpSpPr/>
          <p:nvPr/>
        </p:nvGrpSpPr>
        <p:grpSpPr>
          <a:xfrm>
            <a:off x="3684315" y="5344434"/>
            <a:ext cx="984960" cy="100080"/>
            <a:chOff x="3684315" y="5344434"/>
            <a:chExt cx="984960" cy="100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79E9E354-18B0-2657-FFD1-2D3BB957AF2C}"/>
                    </a:ext>
                  </a:extLst>
                </p14:cNvPr>
                <p14:cNvContentPartPr/>
                <p14:nvPr/>
              </p14:nvContentPartPr>
              <p14:xfrm>
                <a:off x="3684315" y="5344434"/>
                <a:ext cx="383760" cy="673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79E9E354-18B0-2657-FFD1-2D3BB957AF2C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675315" y="5335794"/>
                  <a:ext cx="401400" cy="8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D35B5726-A0C3-AF57-0B8A-53199E53954F}"/>
                    </a:ext>
                  </a:extLst>
                </p14:cNvPr>
                <p14:cNvContentPartPr/>
                <p14:nvPr/>
              </p14:nvContentPartPr>
              <p14:xfrm>
                <a:off x="4435275" y="5418954"/>
                <a:ext cx="234000" cy="255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D35B5726-A0C3-AF57-0B8A-53199E53954F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426635" y="5409954"/>
                  <a:ext cx="251640" cy="43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BB7D300-0F01-2F81-963E-33A7B39EFC36}"/>
              </a:ext>
            </a:extLst>
          </p:cNvPr>
          <p:cNvGrpSpPr/>
          <p:nvPr/>
        </p:nvGrpSpPr>
        <p:grpSpPr>
          <a:xfrm>
            <a:off x="1366275" y="3209634"/>
            <a:ext cx="2097720" cy="1320120"/>
            <a:chOff x="1366275" y="3209634"/>
            <a:chExt cx="2097720" cy="1320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6CB21907-1E13-9D23-5A2B-D27DF90CC468}"/>
                    </a:ext>
                  </a:extLst>
                </p14:cNvPr>
                <p14:cNvContentPartPr/>
                <p14:nvPr/>
              </p14:nvContentPartPr>
              <p14:xfrm>
                <a:off x="1366275" y="4240674"/>
                <a:ext cx="371880" cy="2890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6CB21907-1E13-9D23-5A2B-D27DF90CC468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357635" y="4232034"/>
                  <a:ext cx="38952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E1C390E2-F5A9-6DE5-0FA4-283E80A52188}"/>
                    </a:ext>
                  </a:extLst>
                </p14:cNvPr>
                <p14:cNvContentPartPr/>
                <p14:nvPr/>
              </p14:nvContentPartPr>
              <p14:xfrm>
                <a:off x="1761915" y="3809394"/>
                <a:ext cx="474480" cy="4262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E1C390E2-F5A9-6DE5-0FA4-283E80A52188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753275" y="3800394"/>
                  <a:ext cx="492120" cy="44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D22259C8-CABE-35E4-B710-79C0C9964DC2}"/>
                    </a:ext>
                  </a:extLst>
                </p14:cNvPr>
                <p14:cNvContentPartPr/>
                <p14:nvPr/>
              </p14:nvContentPartPr>
              <p14:xfrm>
                <a:off x="2215515" y="3487554"/>
                <a:ext cx="219960" cy="3092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D22259C8-CABE-35E4-B710-79C0C9964DC2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206515" y="3478554"/>
                  <a:ext cx="237600" cy="32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018430D0-D7F6-2D22-91ED-7ABF0326CF54}"/>
                    </a:ext>
                  </a:extLst>
                </p14:cNvPr>
                <p14:cNvContentPartPr/>
                <p14:nvPr/>
              </p14:nvContentPartPr>
              <p14:xfrm>
                <a:off x="2391915" y="3261834"/>
                <a:ext cx="388800" cy="3229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018430D0-D7F6-2D22-91ED-7ABF0326CF5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383275" y="3253194"/>
                  <a:ext cx="406440" cy="34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FE8715F7-0FF5-1815-363E-8029F2B3CE27}"/>
                    </a:ext>
                  </a:extLst>
                </p14:cNvPr>
                <p14:cNvContentPartPr/>
                <p14:nvPr/>
              </p14:nvContentPartPr>
              <p14:xfrm>
                <a:off x="2198955" y="4130154"/>
                <a:ext cx="91080" cy="2844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FE8715F7-0FF5-1815-363E-8029F2B3CE27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190315" y="4121514"/>
                  <a:ext cx="108720" cy="30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F7EF360B-817E-D688-51AE-5F9E4E1723E9}"/>
                    </a:ext>
                  </a:extLst>
                </p14:cNvPr>
                <p14:cNvContentPartPr/>
                <p14:nvPr/>
              </p14:nvContentPartPr>
              <p14:xfrm>
                <a:off x="2242875" y="3979674"/>
                <a:ext cx="169920" cy="2300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F7EF360B-817E-D688-51AE-5F9E4E1723E9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233875" y="3970674"/>
                  <a:ext cx="18756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D2C70BCD-8F09-9F8C-46AD-4547C8390FD5}"/>
                    </a:ext>
                  </a:extLst>
                </p14:cNvPr>
                <p14:cNvContentPartPr/>
                <p14:nvPr/>
              </p14:nvContentPartPr>
              <p14:xfrm>
                <a:off x="2282115" y="3928554"/>
                <a:ext cx="257400" cy="2142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D2C70BCD-8F09-9F8C-46AD-4547C8390FD5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273475" y="3919914"/>
                  <a:ext cx="275040" cy="23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7B900ED8-48E9-5A0E-1CAD-D941C2B60D34}"/>
                    </a:ext>
                  </a:extLst>
                </p14:cNvPr>
                <p14:cNvContentPartPr/>
                <p14:nvPr/>
              </p14:nvContentPartPr>
              <p14:xfrm>
                <a:off x="2551395" y="3451914"/>
                <a:ext cx="471600" cy="5371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7B900ED8-48E9-5A0E-1CAD-D941C2B60D34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542755" y="3442914"/>
                  <a:ext cx="489240" cy="55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1ACFDE6D-0803-8601-B801-A7CB2F20AE57}"/>
                    </a:ext>
                  </a:extLst>
                </p14:cNvPr>
                <p14:cNvContentPartPr/>
                <p14:nvPr/>
              </p14:nvContentPartPr>
              <p14:xfrm>
                <a:off x="2881155" y="3530754"/>
                <a:ext cx="135720" cy="986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1ACFDE6D-0803-8601-B801-A7CB2F20AE57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872155" y="3522114"/>
                  <a:ext cx="15336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90626E16-D643-CE5D-1A76-B6BF13F46BA6}"/>
                    </a:ext>
                  </a:extLst>
                </p14:cNvPr>
                <p14:cNvContentPartPr/>
                <p14:nvPr/>
              </p14:nvContentPartPr>
              <p14:xfrm>
                <a:off x="3034875" y="3209634"/>
                <a:ext cx="429120" cy="3362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90626E16-D643-CE5D-1A76-B6BF13F46BA6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025875" y="3200634"/>
                  <a:ext cx="446760" cy="353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75FED9-C1DE-812D-AD3F-D62F556D0BC8}"/>
              </a:ext>
            </a:extLst>
          </p:cNvPr>
          <p:cNvGrpSpPr/>
          <p:nvPr/>
        </p:nvGrpSpPr>
        <p:grpSpPr>
          <a:xfrm>
            <a:off x="5128995" y="4967874"/>
            <a:ext cx="1498680" cy="1395000"/>
            <a:chOff x="5128995" y="4967874"/>
            <a:chExt cx="1498680" cy="1395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DBE1DDC8-FF4F-7409-4A1C-2E3D94DD1CAB}"/>
                    </a:ext>
                  </a:extLst>
                </p14:cNvPr>
                <p14:cNvContentPartPr/>
                <p14:nvPr/>
              </p14:nvContentPartPr>
              <p14:xfrm>
                <a:off x="5808675" y="5755554"/>
                <a:ext cx="819000" cy="6073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DBE1DDC8-FF4F-7409-4A1C-2E3D94DD1CAB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5799675" y="5746914"/>
                  <a:ext cx="836640" cy="62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CD409B58-D8F9-93FD-A5E1-261BF2CDE9D5}"/>
                    </a:ext>
                  </a:extLst>
                </p14:cNvPr>
                <p14:cNvContentPartPr/>
                <p14:nvPr/>
              </p14:nvContentPartPr>
              <p14:xfrm>
                <a:off x="5815875" y="4967874"/>
                <a:ext cx="597600" cy="4474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CD409B58-D8F9-93FD-A5E1-261BF2CDE9D5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807235" y="4959234"/>
                  <a:ext cx="615240" cy="46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190751E5-FAB9-376C-C6D7-10206ECEDEE6}"/>
                    </a:ext>
                  </a:extLst>
                </p14:cNvPr>
                <p14:cNvContentPartPr/>
                <p14:nvPr/>
              </p14:nvContentPartPr>
              <p14:xfrm>
                <a:off x="6185595" y="5414274"/>
                <a:ext cx="40320" cy="3571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190751E5-FAB9-376C-C6D7-10206ECEDEE6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6176595" y="5405634"/>
                  <a:ext cx="57960" cy="37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BD5AFDF6-13EB-E8A6-22BC-0D9E7719D4B7}"/>
                    </a:ext>
                  </a:extLst>
                </p14:cNvPr>
                <p14:cNvContentPartPr/>
                <p14:nvPr/>
              </p14:nvContentPartPr>
              <p14:xfrm>
                <a:off x="5128995" y="5494194"/>
                <a:ext cx="676080" cy="6307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BD5AFDF6-13EB-E8A6-22BC-0D9E7719D4B7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5119995" y="5485194"/>
                  <a:ext cx="693720" cy="64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C0D142BD-8452-823F-D67D-CA60CC060EDE}"/>
                    </a:ext>
                  </a:extLst>
                </p14:cNvPr>
                <p14:cNvContentPartPr/>
                <p14:nvPr/>
              </p14:nvContentPartPr>
              <p14:xfrm>
                <a:off x="6521475" y="5995674"/>
                <a:ext cx="24840" cy="334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C0D142BD-8452-823F-D67D-CA60CC060EDE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6512835" y="5987034"/>
                  <a:ext cx="4248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7C2B409C-E120-CB49-F205-EBAB75888F3C}"/>
                    </a:ext>
                  </a:extLst>
                </p14:cNvPr>
                <p14:cNvContentPartPr/>
                <p14:nvPr/>
              </p14:nvContentPartPr>
              <p14:xfrm>
                <a:off x="6523635" y="5957514"/>
                <a:ext cx="12960" cy="374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7C2B409C-E120-CB49-F205-EBAB75888F3C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6514635" y="5948514"/>
                  <a:ext cx="3060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1074D338-96ED-C737-1C8D-F7878AF1FBAE}"/>
                    </a:ext>
                  </a:extLst>
                </p14:cNvPr>
                <p14:cNvContentPartPr/>
                <p14:nvPr/>
              </p14:nvContentPartPr>
              <p14:xfrm>
                <a:off x="5667555" y="5880114"/>
                <a:ext cx="12960" cy="273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1074D338-96ED-C737-1C8D-F7878AF1FBAE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5658555" y="5871474"/>
                  <a:ext cx="30600" cy="45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E40CABD-7483-477A-2369-95ADF51290A3}"/>
              </a:ext>
            </a:extLst>
          </p:cNvPr>
          <p:cNvGrpSpPr/>
          <p:nvPr/>
        </p:nvGrpSpPr>
        <p:grpSpPr>
          <a:xfrm>
            <a:off x="6824595" y="5069034"/>
            <a:ext cx="1101960" cy="379800"/>
            <a:chOff x="6824595" y="5069034"/>
            <a:chExt cx="1101960" cy="379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4A05597B-A27A-B77A-8757-3E85DB6B4DE0}"/>
                    </a:ext>
                  </a:extLst>
                </p14:cNvPr>
                <p14:cNvContentPartPr/>
                <p14:nvPr/>
              </p14:nvContentPartPr>
              <p14:xfrm>
                <a:off x="6824595" y="5077314"/>
                <a:ext cx="597240" cy="3549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4A05597B-A27A-B77A-8757-3E85DB6B4DE0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6815955" y="5068314"/>
                  <a:ext cx="614880" cy="37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0AFDA4D7-6ABB-DBB6-31F2-AEED022DBC39}"/>
                    </a:ext>
                  </a:extLst>
                </p14:cNvPr>
                <p14:cNvContentPartPr/>
                <p14:nvPr/>
              </p14:nvContentPartPr>
              <p14:xfrm>
                <a:off x="7552155" y="5069034"/>
                <a:ext cx="374400" cy="3798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0AFDA4D7-6ABB-DBB6-31F2-AEED022DBC39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7543155" y="5060394"/>
                  <a:ext cx="392040" cy="397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926D0CD-FEC6-75FB-2C32-A46048BFFCD3}"/>
              </a:ext>
            </a:extLst>
          </p:cNvPr>
          <p:cNvGrpSpPr/>
          <p:nvPr/>
        </p:nvGrpSpPr>
        <p:grpSpPr>
          <a:xfrm>
            <a:off x="8637555" y="4569714"/>
            <a:ext cx="2323440" cy="1670400"/>
            <a:chOff x="8637555" y="4569714"/>
            <a:chExt cx="2323440" cy="1670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4B1B6805-2820-5425-0C1D-0E3B00E63C35}"/>
                    </a:ext>
                  </a:extLst>
                </p14:cNvPr>
                <p14:cNvContentPartPr/>
                <p14:nvPr/>
              </p14:nvContentPartPr>
              <p14:xfrm>
                <a:off x="8637555" y="5068674"/>
                <a:ext cx="877320" cy="8701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4B1B6805-2820-5425-0C1D-0E3B00E63C35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8628555" y="5059674"/>
                  <a:ext cx="894960" cy="88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0345C976-D7EE-8DB8-2B3C-0F6C132638D4}"/>
                    </a:ext>
                  </a:extLst>
                </p14:cNvPr>
                <p14:cNvContentPartPr/>
                <p14:nvPr/>
              </p14:nvContentPartPr>
              <p14:xfrm>
                <a:off x="9277635" y="5558274"/>
                <a:ext cx="777600" cy="6818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0345C976-D7EE-8DB8-2B3C-0F6C132638D4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9268995" y="5549274"/>
                  <a:ext cx="795240" cy="69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345D7361-3823-0D2D-9895-050AFE5E9FDE}"/>
                    </a:ext>
                  </a:extLst>
                </p14:cNvPr>
                <p14:cNvContentPartPr/>
                <p14:nvPr/>
              </p14:nvContentPartPr>
              <p14:xfrm>
                <a:off x="9229035" y="5341554"/>
                <a:ext cx="573840" cy="5482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345D7361-3823-0D2D-9895-050AFE5E9FDE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9220035" y="5332914"/>
                  <a:ext cx="591480" cy="56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642F0B56-0C8B-AF60-ACB6-A6EC52C05D34}"/>
                    </a:ext>
                  </a:extLst>
                </p14:cNvPr>
                <p14:cNvContentPartPr/>
                <p14:nvPr/>
              </p14:nvContentPartPr>
              <p14:xfrm>
                <a:off x="9915195" y="5026914"/>
                <a:ext cx="63720" cy="2631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642F0B56-0C8B-AF60-ACB6-A6EC52C05D34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9906195" y="5017914"/>
                  <a:ext cx="81360" cy="28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E1898B88-0AFC-4B10-1416-346E0B17090F}"/>
                    </a:ext>
                  </a:extLst>
                </p14:cNvPr>
                <p14:cNvContentPartPr/>
                <p14:nvPr/>
              </p14:nvContentPartPr>
              <p14:xfrm>
                <a:off x="9937515" y="4989114"/>
                <a:ext cx="154800" cy="2426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E1898B88-0AFC-4B10-1416-346E0B17090F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9928875" y="4980114"/>
                  <a:ext cx="17244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205EF9D5-F3F9-47CE-E302-0C8F4EB6D2E1}"/>
                    </a:ext>
                  </a:extLst>
                </p14:cNvPr>
                <p14:cNvContentPartPr/>
                <p14:nvPr/>
              </p14:nvContentPartPr>
              <p14:xfrm>
                <a:off x="10168635" y="4970754"/>
                <a:ext cx="93960" cy="954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205EF9D5-F3F9-47CE-E302-0C8F4EB6D2E1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0159635" y="4962114"/>
                  <a:ext cx="11160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4C36E97C-67B0-8B47-8443-39CFE4348275}"/>
                    </a:ext>
                  </a:extLst>
                </p14:cNvPr>
                <p14:cNvContentPartPr/>
                <p14:nvPr/>
              </p14:nvContentPartPr>
              <p14:xfrm>
                <a:off x="10258275" y="4760154"/>
                <a:ext cx="159120" cy="2491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4C36E97C-67B0-8B47-8443-39CFE4348275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0249635" y="4751514"/>
                  <a:ext cx="176760" cy="26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FC7E3815-2F45-3377-9D07-4A3297FCBD72}"/>
                    </a:ext>
                  </a:extLst>
                </p14:cNvPr>
                <p14:cNvContentPartPr/>
                <p14:nvPr/>
              </p14:nvContentPartPr>
              <p14:xfrm>
                <a:off x="10479675" y="4569714"/>
                <a:ext cx="481320" cy="2937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FC7E3815-2F45-3377-9D07-4A3297FCBD72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0470675" y="4560714"/>
                  <a:ext cx="498960" cy="3114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8026598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Figure 4-0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2" t="53764" r="31928"/>
          <a:stretch/>
        </p:blipFill>
        <p:spPr bwMode="auto">
          <a:xfrm>
            <a:off x="1404605" y="4488009"/>
            <a:ext cx="2828819" cy="2377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7481" y="930794"/>
            <a:ext cx="4268775" cy="4170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spcBef>
                <a:spcPct val="15000"/>
              </a:spcBef>
              <a:buFont typeface="Arial" panose="020B0604020202020204" pitchFamily="34" charset="0"/>
              <a:buChar char="•"/>
            </a:pPr>
            <a:r>
              <a:rPr lang="en-US" dirty="0" err="1">
                <a:latin typeface="Arial" panose="020B0604020202020204" pitchFamily="34" charset="0"/>
              </a:rPr>
              <a:t>VdW</a:t>
            </a:r>
            <a:r>
              <a:rPr lang="en-US" dirty="0">
                <a:latin typeface="Arial" panose="020B0604020202020204" pitchFamily="34" charset="0"/>
              </a:rPr>
              <a:t> are weak electrostatic interactions between side chains due to temporary (fluctuating) charges.</a:t>
            </a:r>
          </a:p>
          <a:p>
            <a:pPr marL="285744" indent="-285744">
              <a:spcBef>
                <a:spcPct val="15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Attractive from long distance</a:t>
            </a:r>
          </a:p>
          <a:p>
            <a:pPr marL="285744" indent="-285744">
              <a:spcBef>
                <a:spcPct val="15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Distance at lowest energy is at the van der Waals radii of the atoms.</a:t>
            </a:r>
          </a:p>
          <a:p>
            <a:pPr marL="285744" indent="-285744">
              <a:spcBef>
                <a:spcPct val="15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Optimized in the core of folded proteins by “knobs fitting into holes”</a:t>
            </a:r>
          </a:p>
          <a:p>
            <a:pPr marL="285744" indent="-285744">
              <a:spcBef>
                <a:spcPct val="15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Strength proportional to contact area.</a:t>
            </a:r>
          </a:p>
          <a:p>
            <a:pPr>
              <a:spcBef>
                <a:spcPct val="15000"/>
              </a:spcBef>
            </a:pPr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54A239-372C-4874-AE5C-D1254B7796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742" y="893497"/>
            <a:ext cx="2647339" cy="25871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1BA563-E903-4A55-88A3-65A81E15B4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887" y="3545830"/>
            <a:ext cx="3789139" cy="26523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0F3F73-7E39-4360-844E-DF8A0740EED9}"/>
              </a:ext>
            </a:extLst>
          </p:cNvPr>
          <p:cNvSpPr txBox="1"/>
          <p:nvPr/>
        </p:nvSpPr>
        <p:spPr>
          <a:xfrm>
            <a:off x="2682084" y="305117"/>
            <a:ext cx="97562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</a:rPr>
              <a:t>Van der Waals (</a:t>
            </a:r>
            <a:r>
              <a:rPr lang="en-US" sz="2800" dirty="0" err="1">
                <a:latin typeface="Arial" panose="020B0604020202020204" pitchFamily="34" charset="0"/>
              </a:rPr>
              <a:t>VdW</a:t>
            </a:r>
            <a:r>
              <a:rPr lang="en-US" sz="2800" dirty="0">
                <a:latin typeface="Arial" panose="020B0604020202020204" pitchFamily="34" charset="0"/>
              </a:rPr>
              <a:t>) interactions Stabilize the Folded State</a:t>
            </a:r>
          </a:p>
        </p:txBody>
      </p:sp>
      <p:pic>
        <p:nvPicPr>
          <p:cNvPr id="10" name="core">
            <a:hlinkClick r:id="" action="ppaction://media"/>
            <a:extLst>
              <a:ext uri="{FF2B5EF4-FFF2-40B4-BE49-F238E27FC236}">
                <a16:creationId xmlns:a16="http://schemas.microsoft.com/office/drawing/2014/main" id="{BFF07ECA-8DFD-45BC-9B8D-3861449C08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12129" y="1296434"/>
            <a:ext cx="3339728" cy="4498791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86FA5D6-BF92-56DC-8CAE-16661936E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7671E-F670-44CA-AA37-2BD340BC91A6}" type="datetime1">
              <a:rPr lang="en-US" smtClean="0"/>
              <a:t>1/24/2025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8C7EDC3-D99A-7CF4-3184-4AAEC986A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2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75CA0EC-35B7-D3C8-E19D-996A87002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21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754A6EB-2977-CCBB-5076-D877B9EE2A9B}"/>
                  </a:ext>
                </a:extLst>
              </p14:cNvPr>
              <p14:cNvContentPartPr/>
              <p14:nvPr/>
            </p14:nvContentPartPr>
            <p14:xfrm>
              <a:off x="8594715" y="2527074"/>
              <a:ext cx="1717920" cy="8931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754A6EB-2977-CCBB-5076-D877B9EE2A9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586075" y="2518434"/>
                <a:ext cx="1735560" cy="91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05D4266-34E0-8F9F-2DB6-7A7352C9D07A}"/>
                  </a:ext>
                </a:extLst>
              </p14:cNvPr>
              <p14:cNvContentPartPr/>
              <p14:nvPr/>
            </p14:nvContentPartPr>
            <p14:xfrm>
              <a:off x="9061635" y="5594274"/>
              <a:ext cx="267840" cy="2217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05D4266-34E0-8F9F-2DB6-7A7352C9D07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052995" y="5585634"/>
                <a:ext cx="285480" cy="23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DA76859-B8D7-CCB4-0000-3F2933A95246}"/>
                  </a:ext>
                </a:extLst>
              </p14:cNvPr>
              <p14:cNvContentPartPr/>
              <p14:nvPr/>
            </p14:nvContentPartPr>
            <p14:xfrm>
              <a:off x="8691915" y="5677074"/>
              <a:ext cx="547560" cy="514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DA76859-B8D7-CCB4-0000-3F2933A9524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683275" y="5668074"/>
                <a:ext cx="565200" cy="69120"/>
              </a:xfrm>
              <a:prstGeom prst="rect">
                <a:avLst/>
              </a:prstGeom>
            </p:spPr>
          </p:pic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C457EE38-4578-295C-AC9A-6EE5AF64A2BD}"/>
              </a:ext>
            </a:extLst>
          </p:cNvPr>
          <p:cNvGrpSpPr/>
          <p:nvPr/>
        </p:nvGrpSpPr>
        <p:grpSpPr>
          <a:xfrm>
            <a:off x="5202435" y="6389154"/>
            <a:ext cx="728280" cy="216000"/>
            <a:chOff x="5202435" y="6389154"/>
            <a:chExt cx="728280" cy="216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D41265E3-37B1-93F4-101E-32ACC73CD91D}"/>
                    </a:ext>
                  </a:extLst>
                </p14:cNvPr>
                <p14:cNvContentPartPr/>
                <p14:nvPr/>
              </p14:nvContentPartPr>
              <p14:xfrm>
                <a:off x="5202435" y="6407514"/>
                <a:ext cx="304200" cy="1976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D41265E3-37B1-93F4-101E-32ACC73CD91D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193795" y="6398874"/>
                  <a:ext cx="321840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BD45C891-5590-2908-F6FE-7886D72ACFB4}"/>
                    </a:ext>
                  </a:extLst>
                </p14:cNvPr>
                <p14:cNvContentPartPr/>
                <p14:nvPr/>
              </p14:nvContentPartPr>
              <p14:xfrm>
                <a:off x="5572155" y="6389874"/>
                <a:ext cx="127080" cy="1476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BD45C891-5590-2908-F6FE-7886D72ACFB4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563155" y="6381234"/>
                  <a:ext cx="14472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49EC3AAF-440A-6CF8-B146-B8285CF2C493}"/>
                    </a:ext>
                  </a:extLst>
                </p14:cNvPr>
                <p14:cNvContentPartPr/>
                <p14:nvPr/>
              </p14:nvContentPartPr>
              <p14:xfrm>
                <a:off x="5757915" y="6389154"/>
                <a:ext cx="172800" cy="1274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49EC3AAF-440A-6CF8-B146-B8285CF2C493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749275" y="6380154"/>
                  <a:ext cx="190440" cy="14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EA6D3A2-0BB0-BA8C-6C87-0678A26ED831}"/>
              </a:ext>
            </a:extLst>
          </p:cNvPr>
          <p:cNvGrpSpPr/>
          <p:nvPr/>
        </p:nvGrpSpPr>
        <p:grpSpPr>
          <a:xfrm>
            <a:off x="6333915" y="6437754"/>
            <a:ext cx="437400" cy="228600"/>
            <a:chOff x="6333915" y="6437754"/>
            <a:chExt cx="437400" cy="228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C5883282-BCAF-7719-FF0F-742A47747C35}"/>
                    </a:ext>
                  </a:extLst>
                </p14:cNvPr>
                <p14:cNvContentPartPr/>
                <p14:nvPr/>
              </p14:nvContentPartPr>
              <p14:xfrm>
                <a:off x="6333915" y="6472674"/>
                <a:ext cx="203400" cy="432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C5883282-BCAF-7719-FF0F-742A47747C35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325275" y="6463674"/>
                  <a:ext cx="22104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1CA17B77-55C8-DE19-F986-162BB660A31A}"/>
                    </a:ext>
                  </a:extLst>
                </p14:cNvPr>
                <p14:cNvContentPartPr/>
                <p14:nvPr/>
              </p14:nvContentPartPr>
              <p14:xfrm>
                <a:off x="6396195" y="6595434"/>
                <a:ext cx="195120" cy="194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1CA17B77-55C8-DE19-F986-162BB660A31A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387555" y="6586434"/>
                  <a:ext cx="21276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665CBEBB-ED16-4A48-8CA2-1064D9FC5B51}"/>
                    </a:ext>
                  </a:extLst>
                </p14:cNvPr>
                <p14:cNvContentPartPr/>
                <p14:nvPr/>
              </p14:nvContentPartPr>
              <p14:xfrm>
                <a:off x="6592755" y="6437754"/>
                <a:ext cx="178560" cy="2286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665CBEBB-ED16-4A48-8CA2-1064D9FC5B51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6584115" y="6428754"/>
                  <a:ext cx="196200" cy="246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4E18172-B80B-F2C9-8F26-430D42D781A3}"/>
              </a:ext>
            </a:extLst>
          </p:cNvPr>
          <p:cNvGrpSpPr/>
          <p:nvPr/>
        </p:nvGrpSpPr>
        <p:grpSpPr>
          <a:xfrm>
            <a:off x="7068675" y="6384114"/>
            <a:ext cx="672840" cy="265680"/>
            <a:chOff x="7068675" y="6384114"/>
            <a:chExt cx="672840" cy="265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866D4E0D-88F3-C4E5-D1B1-5052D5BD70D8}"/>
                    </a:ext>
                  </a:extLst>
                </p14:cNvPr>
                <p14:cNvContentPartPr/>
                <p14:nvPr/>
              </p14:nvContentPartPr>
              <p14:xfrm>
                <a:off x="7068675" y="6491394"/>
                <a:ext cx="233280" cy="1584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866D4E0D-88F3-C4E5-D1B1-5052D5BD70D8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059675" y="6482754"/>
                  <a:ext cx="25092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C7F099C7-9D88-5E0A-593C-87B6B2730918}"/>
                    </a:ext>
                  </a:extLst>
                </p14:cNvPr>
                <p14:cNvContentPartPr/>
                <p14:nvPr/>
              </p14:nvContentPartPr>
              <p14:xfrm>
                <a:off x="7390875" y="6384114"/>
                <a:ext cx="350640" cy="2422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C7F099C7-9D88-5E0A-593C-87B6B2730918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382235" y="6375474"/>
                  <a:ext cx="368280" cy="259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DF1D4D8-FA1B-444E-B6D4-B71F9E0685AD}"/>
              </a:ext>
            </a:extLst>
          </p:cNvPr>
          <p:cNvGrpSpPr/>
          <p:nvPr/>
        </p:nvGrpSpPr>
        <p:grpSpPr>
          <a:xfrm>
            <a:off x="8080635" y="6322554"/>
            <a:ext cx="1080360" cy="478440"/>
            <a:chOff x="8080635" y="6322554"/>
            <a:chExt cx="1080360" cy="478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0AB2DB37-BAAF-8AC8-CAE1-339F227EC92C}"/>
                    </a:ext>
                  </a:extLst>
                </p14:cNvPr>
                <p14:cNvContentPartPr/>
                <p14:nvPr/>
              </p14:nvContentPartPr>
              <p14:xfrm>
                <a:off x="8080635" y="6461874"/>
                <a:ext cx="215640" cy="3391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0AB2DB37-BAAF-8AC8-CAE1-339F227EC92C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8071635" y="6452874"/>
                  <a:ext cx="233280" cy="35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5C46F2CF-E9D3-3F73-0382-340A3076A0EF}"/>
                    </a:ext>
                  </a:extLst>
                </p14:cNvPr>
                <p14:cNvContentPartPr/>
                <p14:nvPr/>
              </p14:nvContentPartPr>
              <p14:xfrm>
                <a:off x="8333715" y="6512994"/>
                <a:ext cx="159840" cy="1112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5C46F2CF-E9D3-3F73-0382-340A3076A0EF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8324715" y="6504354"/>
                  <a:ext cx="177480" cy="12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3813AB3B-6BEC-5E6E-7E30-4E37B365D6B0}"/>
                    </a:ext>
                  </a:extLst>
                </p14:cNvPr>
                <p14:cNvContentPartPr/>
                <p14:nvPr/>
              </p14:nvContentPartPr>
              <p14:xfrm>
                <a:off x="8548995" y="6374394"/>
                <a:ext cx="180720" cy="2732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3813AB3B-6BEC-5E6E-7E30-4E37B365D6B0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8539995" y="6365394"/>
                  <a:ext cx="19836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F838C6E9-137D-CBCB-BE9F-668F8FF4E5E4}"/>
                    </a:ext>
                  </a:extLst>
                </p14:cNvPr>
                <p14:cNvContentPartPr/>
                <p14:nvPr/>
              </p14:nvContentPartPr>
              <p14:xfrm>
                <a:off x="8725755" y="6322554"/>
                <a:ext cx="435240" cy="3232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F838C6E9-137D-CBCB-BE9F-668F8FF4E5E4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8716755" y="6313914"/>
                  <a:ext cx="452880" cy="340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3CE18E9-4A32-BA26-966A-0D7F5C3B58CB}"/>
              </a:ext>
            </a:extLst>
          </p:cNvPr>
          <p:cNvGrpSpPr/>
          <p:nvPr/>
        </p:nvGrpSpPr>
        <p:grpSpPr>
          <a:xfrm>
            <a:off x="9499035" y="6502194"/>
            <a:ext cx="339120" cy="201600"/>
            <a:chOff x="9499035" y="6502194"/>
            <a:chExt cx="339120" cy="201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7D1DD930-B53B-70FE-CA85-AF27C5CEC9B7}"/>
                    </a:ext>
                  </a:extLst>
                </p14:cNvPr>
                <p14:cNvContentPartPr/>
                <p14:nvPr/>
              </p14:nvContentPartPr>
              <p14:xfrm>
                <a:off x="9499035" y="6541794"/>
                <a:ext cx="176760" cy="313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7D1DD930-B53B-70FE-CA85-AF27C5CEC9B7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9490035" y="6533154"/>
                  <a:ext cx="194400" cy="4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CEA06877-DEC9-99F6-1C1B-326D8B68DD70}"/>
                    </a:ext>
                  </a:extLst>
                </p14:cNvPr>
                <p14:cNvContentPartPr/>
                <p14:nvPr/>
              </p14:nvContentPartPr>
              <p14:xfrm>
                <a:off x="9568155" y="6613794"/>
                <a:ext cx="191880" cy="763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CEA06877-DEC9-99F6-1C1B-326D8B68DD70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9559515" y="6605154"/>
                  <a:ext cx="20952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0A9C5D87-814C-3680-5F96-AB47649A7859}"/>
                    </a:ext>
                  </a:extLst>
                </p14:cNvPr>
                <p14:cNvContentPartPr/>
                <p14:nvPr/>
              </p14:nvContentPartPr>
              <p14:xfrm>
                <a:off x="9672555" y="6502194"/>
                <a:ext cx="165600" cy="1818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0A9C5D87-814C-3680-5F96-AB47649A7859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9663555" y="6493554"/>
                  <a:ext cx="18324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2313517B-31B1-9BCD-DE97-8DEF29B446AA}"/>
                    </a:ext>
                  </a:extLst>
                </p14:cNvPr>
                <p14:cNvContentPartPr/>
                <p14:nvPr/>
              </p14:nvContentPartPr>
              <p14:xfrm>
                <a:off x="9651315" y="6523434"/>
                <a:ext cx="104760" cy="1803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2313517B-31B1-9BCD-DE97-8DEF29B446AA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9642675" y="6514794"/>
                  <a:ext cx="122400" cy="19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DA96A1C-AAA2-0116-133A-338910F5B52C}"/>
              </a:ext>
            </a:extLst>
          </p:cNvPr>
          <p:cNvGrpSpPr/>
          <p:nvPr/>
        </p:nvGrpSpPr>
        <p:grpSpPr>
          <a:xfrm>
            <a:off x="10290675" y="6454674"/>
            <a:ext cx="952200" cy="455040"/>
            <a:chOff x="10290675" y="6454674"/>
            <a:chExt cx="952200" cy="455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473A489D-4A2E-DCA3-4C27-0CF719484E58}"/>
                    </a:ext>
                  </a:extLst>
                </p14:cNvPr>
                <p14:cNvContentPartPr/>
                <p14:nvPr/>
              </p14:nvContentPartPr>
              <p14:xfrm>
                <a:off x="10290675" y="6527034"/>
                <a:ext cx="137880" cy="2257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473A489D-4A2E-DCA3-4C27-0CF719484E58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0282035" y="6518394"/>
                  <a:ext cx="155520" cy="24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F8FB0E5B-C127-9EB0-9584-0D04B9F17080}"/>
                    </a:ext>
                  </a:extLst>
                </p14:cNvPr>
                <p14:cNvContentPartPr/>
                <p14:nvPr/>
              </p14:nvContentPartPr>
              <p14:xfrm>
                <a:off x="10441875" y="6454674"/>
                <a:ext cx="263160" cy="2131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F8FB0E5B-C127-9EB0-9584-0D04B9F17080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0433235" y="6446034"/>
                  <a:ext cx="280800" cy="23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AB21BCAC-8340-7140-6065-29315B457E92}"/>
                    </a:ext>
                  </a:extLst>
                </p14:cNvPr>
                <p14:cNvContentPartPr/>
                <p14:nvPr/>
              </p14:nvContentPartPr>
              <p14:xfrm>
                <a:off x="10705395" y="6533874"/>
                <a:ext cx="317160" cy="1594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AB21BCAC-8340-7140-6065-29315B457E92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0696755" y="6525234"/>
                  <a:ext cx="33480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0261C46B-1258-4DB4-4DD6-4726EAFB72D8}"/>
                    </a:ext>
                  </a:extLst>
                </p14:cNvPr>
                <p14:cNvContentPartPr/>
                <p14:nvPr/>
              </p14:nvContentPartPr>
              <p14:xfrm>
                <a:off x="11092035" y="6573114"/>
                <a:ext cx="150840" cy="3366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0261C46B-1258-4DB4-4DD6-4726EAFB72D8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1083395" y="6564114"/>
                  <a:ext cx="168480" cy="354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E16DE5F-33B2-31DF-47D6-0BF39D5E7231}"/>
              </a:ext>
            </a:extLst>
          </p:cNvPr>
          <p:cNvGrpSpPr/>
          <p:nvPr/>
        </p:nvGrpSpPr>
        <p:grpSpPr>
          <a:xfrm>
            <a:off x="11601075" y="6371154"/>
            <a:ext cx="647640" cy="264960"/>
            <a:chOff x="11601075" y="6371154"/>
            <a:chExt cx="647640" cy="264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C96459AD-EB79-F5F2-F550-1BF1BABE4A18}"/>
                    </a:ext>
                  </a:extLst>
                </p14:cNvPr>
                <p14:cNvContentPartPr/>
                <p14:nvPr/>
              </p14:nvContentPartPr>
              <p14:xfrm>
                <a:off x="11601075" y="6483474"/>
                <a:ext cx="144720" cy="1346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C96459AD-EB79-F5F2-F550-1BF1BABE4A18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1592075" y="6474474"/>
                  <a:ext cx="16236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5CA956A7-3235-644A-FBFD-3CDD6115C901}"/>
                    </a:ext>
                  </a:extLst>
                </p14:cNvPr>
                <p14:cNvContentPartPr/>
                <p14:nvPr/>
              </p14:nvContentPartPr>
              <p14:xfrm>
                <a:off x="11826435" y="6371154"/>
                <a:ext cx="422280" cy="2649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5CA956A7-3235-644A-FBFD-3CDD6115C901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1817795" y="6362514"/>
                  <a:ext cx="439920" cy="2826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20251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7AE4622-F67B-4D5A-8283-8029ABB9B2C8}"/>
              </a:ext>
            </a:extLst>
          </p:cNvPr>
          <p:cNvSpPr/>
          <p:nvPr/>
        </p:nvSpPr>
        <p:spPr>
          <a:xfrm>
            <a:off x="8473281" y="4084637"/>
            <a:ext cx="4179413" cy="2618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15000"/>
              </a:spcBef>
            </a:pPr>
            <a:r>
              <a:rPr lang="en-US" sz="2052" b="1" dirty="0">
                <a:latin typeface="Arial" panose="020B0604020202020204" pitchFamily="34" charset="0"/>
              </a:rPr>
              <a:t>Hydrophobic interactions</a:t>
            </a:r>
            <a:r>
              <a:rPr lang="en-US" sz="2052" dirty="0">
                <a:latin typeface="Arial" panose="020B0604020202020204" pitchFamily="34" charset="0"/>
              </a:rPr>
              <a:t> within a folded protein increase stability of the folded protein by releasing the ordered water that surrounded exposed non-polar groups in the unfolded protein.  </a:t>
            </a:r>
            <a:r>
              <a:rPr lang="en-US" sz="2052" i="1" dirty="0">
                <a:solidFill>
                  <a:srgbClr val="C00000"/>
                </a:solidFill>
                <a:latin typeface="Arial" panose="020B0604020202020204" pitchFamily="34" charset="0"/>
              </a:rPr>
              <a:t>Folding increases the entropy of the water – favorable.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D039F6-ABF3-479C-923D-A99D88A78F4C}"/>
              </a:ext>
            </a:extLst>
          </p:cNvPr>
          <p:cNvSpPr txBox="1"/>
          <p:nvPr/>
        </p:nvSpPr>
        <p:spPr>
          <a:xfrm>
            <a:off x="324604" y="92237"/>
            <a:ext cx="12568277" cy="551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82" dirty="0">
                <a:latin typeface="Arial" panose="020B0604020202020204" pitchFamily="34" charset="0"/>
              </a:rPr>
              <a:t>Hydrophobic Interactions are </a:t>
            </a:r>
            <a:r>
              <a:rPr lang="en-US" sz="2982" dirty="0">
                <a:solidFill>
                  <a:srgbClr val="C00000"/>
                </a:solidFill>
                <a:latin typeface="Arial" panose="020B0604020202020204" pitchFamily="34" charset="0"/>
              </a:rPr>
              <a:t>Critical</a:t>
            </a:r>
            <a:r>
              <a:rPr lang="en-US" sz="2982" dirty="0">
                <a:latin typeface="Arial" panose="020B0604020202020204" pitchFamily="34" charset="0"/>
              </a:rPr>
              <a:t> for Stabilizing the Folded Structure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FB9615-E553-375E-1898-4975BA88DF7A}"/>
              </a:ext>
            </a:extLst>
          </p:cNvPr>
          <p:cNvSpPr txBox="1"/>
          <p:nvPr/>
        </p:nvSpPr>
        <p:spPr>
          <a:xfrm>
            <a:off x="6568281" y="1335299"/>
            <a:ext cx="2652419" cy="1039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52" dirty="0">
                <a:latin typeface="Arial" panose="020B0604020202020204" pitchFamily="34" charset="0"/>
              </a:rPr>
              <a:t>Ordered water hydrating a non-polar group</a:t>
            </a:r>
          </a:p>
        </p:txBody>
      </p:sp>
      <p:pic>
        <p:nvPicPr>
          <p:cNvPr id="12" name="butane">
            <a:hlinkClick r:id="" action="ppaction://media"/>
            <a:extLst>
              <a:ext uri="{FF2B5EF4-FFF2-40B4-BE49-F238E27FC236}">
                <a16:creationId xmlns:a16="http://schemas.microsoft.com/office/drawing/2014/main" id="{60604845-CF6A-5187-54F8-1348D5DFE8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5161" t="22323" r="27047" b="22316"/>
          <a:stretch/>
        </p:blipFill>
        <p:spPr>
          <a:xfrm>
            <a:off x="9299078" y="1133765"/>
            <a:ext cx="3234087" cy="2646072"/>
          </a:xfrm>
          <a:prstGeom prst="rect">
            <a:avLst/>
          </a:prstGeom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01AA715-A8C9-D5F1-16F2-AA9D257697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4019034"/>
              </p:ext>
            </p:extLst>
          </p:nvPr>
        </p:nvGraphicFramePr>
        <p:xfrm>
          <a:off x="470089" y="3140570"/>
          <a:ext cx="4588414" cy="247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6" imgW="9114408" imgH="4904652" progId="MDLDrawOLE.MDLDrawObject.1">
                  <p:embed/>
                </p:oleObj>
              </mc:Choice>
              <mc:Fallback>
                <p:oleObj name="MDLDrawObject Class" r:id="rId6" imgW="9114408" imgH="4904652" progId="MDLDrawOLE.MDLDrawObject.1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01AA715-A8C9-D5F1-16F2-AA9D257697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70089" y="3140570"/>
                        <a:ext cx="4588414" cy="2471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08D024C4-7299-5EEC-E6B2-02A4239D11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604" y="1377604"/>
            <a:ext cx="5183521" cy="17548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C34B481-CB13-ED42-B38F-892015CC4FC0}"/>
              </a:ext>
            </a:extLst>
          </p:cNvPr>
          <p:cNvSpPr txBox="1"/>
          <p:nvPr/>
        </p:nvSpPr>
        <p:spPr>
          <a:xfrm>
            <a:off x="162302" y="891807"/>
            <a:ext cx="2601994" cy="4201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0" dirty="0">
                <a:latin typeface="Arial" panose="020B0604020202020204" pitchFamily="34" charset="0"/>
              </a:rPr>
              <a:t>Energy and Entropy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64B2D8-72D1-05DC-A057-E9D877ABF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B2E38-7C6A-4DC8-B80E-AC74F774792E}" type="datetime1">
              <a:rPr lang="en-US" smtClean="0"/>
              <a:t>1/24/2025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9C209A-BFDF-8766-70EF-162A3107D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2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36864DD-ADD4-1B6A-DE99-F8CE10F95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22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BB82F02-510A-4561-08EB-8AC6AFFACF00}"/>
              </a:ext>
            </a:extLst>
          </p:cNvPr>
          <p:cNvGrpSpPr/>
          <p:nvPr/>
        </p:nvGrpSpPr>
        <p:grpSpPr>
          <a:xfrm>
            <a:off x="807555" y="606114"/>
            <a:ext cx="3735360" cy="147960"/>
            <a:chOff x="807555" y="606114"/>
            <a:chExt cx="3735360" cy="14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4E44C2BC-5296-2783-348A-ED182903FAAE}"/>
                    </a:ext>
                  </a:extLst>
                </p14:cNvPr>
                <p14:cNvContentPartPr/>
                <p14:nvPr/>
              </p14:nvContentPartPr>
              <p14:xfrm>
                <a:off x="807555" y="606114"/>
                <a:ext cx="1609560" cy="766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4E44C2BC-5296-2783-348A-ED182903FAA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98915" y="597114"/>
                  <a:ext cx="162720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E32167DF-8EC6-C8DE-295F-098B4DB35F25}"/>
                    </a:ext>
                  </a:extLst>
                </p14:cNvPr>
                <p14:cNvContentPartPr/>
                <p14:nvPr/>
              </p14:nvContentPartPr>
              <p14:xfrm>
                <a:off x="2866035" y="686394"/>
                <a:ext cx="1676880" cy="676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E32167DF-8EC6-C8DE-295F-098B4DB35F25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857395" y="677754"/>
                  <a:ext cx="1694520" cy="85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50F269F-DF17-13B3-158E-6536FE007DE6}"/>
                  </a:ext>
                </a:extLst>
              </p14:cNvPr>
              <p14:cNvContentPartPr/>
              <p14:nvPr/>
            </p14:nvContentPartPr>
            <p14:xfrm rot="2101870">
              <a:off x="7781665" y="2187880"/>
              <a:ext cx="50020" cy="294268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50F269F-DF17-13B3-158E-6536FE007DE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 rot="2101870">
                <a:off x="7772603" y="2178853"/>
                <a:ext cx="67781" cy="311960"/>
              </a:xfrm>
              <a:prstGeom prst="rect">
                <a:avLst/>
              </a:prstGeom>
            </p:spPr>
          </p:pic>
        </mc:Fallback>
      </mc:AlternateContent>
      <p:grpSp>
        <p:nvGrpSpPr>
          <p:cNvPr id="85" name="Group 84">
            <a:extLst>
              <a:ext uri="{FF2B5EF4-FFF2-40B4-BE49-F238E27FC236}">
                <a16:creationId xmlns:a16="http://schemas.microsoft.com/office/drawing/2014/main" id="{02397923-34C8-4623-532F-950AC6D7F558}"/>
              </a:ext>
            </a:extLst>
          </p:cNvPr>
          <p:cNvGrpSpPr/>
          <p:nvPr/>
        </p:nvGrpSpPr>
        <p:grpSpPr>
          <a:xfrm>
            <a:off x="938235" y="5673474"/>
            <a:ext cx="1393560" cy="941400"/>
            <a:chOff x="938235" y="5673474"/>
            <a:chExt cx="1393560" cy="941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1DD8EFDE-AAB2-3ECE-CF1F-713EBE890639}"/>
                    </a:ext>
                  </a:extLst>
                </p14:cNvPr>
                <p14:cNvContentPartPr/>
                <p14:nvPr/>
              </p14:nvContentPartPr>
              <p14:xfrm>
                <a:off x="938235" y="6218514"/>
                <a:ext cx="282240" cy="2106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1DD8EFDE-AAB2-3ECE-CF1F-713EBE890639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929595" y="6209514"/>
                  <a:ext cx="29988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441E02F1-08B9-0610-D840-AB51D4BA3AF9}"/>
                    </a:ext>
                  </a:extLst>
                </p14:cNvPr>
                <p14:cNvContentPartPr/>
                <p14:nvPr/>
              </p14:nvContentPartPr>
              <p14:xfrm>
                <a:off x="1276995" y="6246234"/>
                <a:ext cx="2520" cy="75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441E02F1-08B9-0610-D840-AB51D4BA3AF9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267995" y="6237594"/>
                  <a:ext cx="2016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FE5B9081-7B92-418D-6D5D-9CB632BCEDA9}"/>
                    </a:ext>
                  </a:extLst>
                </p14:cNvPr>
                <p14:cNvContentPartPr/>
                <p14:nvPr/>
              </p14:nvContentPartPr>
              <p14:xfrm>
                <a:off x="1266915" y="6230394"/>
                <a:ext cx="168120" cy="1288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FE5B9081-7B92-418D-6D5D-9CB632BCEDA9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258275" y="6221754"/>
                  <a:ext cx="18576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86F7F53E-F734-959E-5A2E-F2376E2012EC}"/>
                    </a:ext>
                  </a:extLst>
                </p14:cNvPr>
                <p14:cNvContentPartPr/>
                <p14:nvPr/>
              </p14:nvContentPartPr>
              <p14:xfrm>
                <a:off x="1379235" y="6129594"/>
                <a:ext cx="90000" cy="1494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86F7F53E-F734-959E-5A2E-F2376E2012EC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370235" y="6120594"/>
                  <a:ext cx="10764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306F8389-1B88-F1DA-99B0-63E309F7BD11}"/>
                    </a:ext>
                  </a:extLst>
                </p14:cNvPr>
                <p14:cNvContentPartPr/>
                <p14:nvPr/>
              </p14:nvContentPartPr>
              <p14:xfrm>
                <a:off x="1570395" y="6019074"/>
                <a:ext cx="79560" cy="2325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306F8389-1B88-F1DA-99B0-63E309F7BD11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561755" y="6010434"/>
                  <a:ext cx="97200" cy="25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367CFE64-C5B1-ED09-ED0B-17780A2B7A4E}"/>
                    </a:ext>
                  </a:extLst>
                </p14:cNvPr>
                <p14:cNvContentPartPr/>
                <p14:nvPr/>
              </p14:nvContentPartPr>
              <p14:xfrm>
                <a:off x="1504515" y="5999994"/>
                <a:ext cx="158760" cy="1256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367CFE64-C5B1-ED09-ED0B-17780A2B7A4E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495875" y="5991354"/>
                  <a:ext cx="17640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7613A191-B52D-5161-EF9F-48374D9F10EE}"/>
                    </a:ext>
                  </a:extLst>
                </p14:cNvPr>
                <p14:cNvContentPartPr/>
                <p14:nvPr/>
              </p14:nvContentPartPr>
              <p14:xfrm>
                <a:off x="1586235" y="6123474"/>
                <a:ext cx="118440" cy="867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7613A191-B52D-5161-EF9F-48374D9F10EE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577595" y="6114834"/>
                  <a:ext cx="136080" cy="10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B22926AD-218A-4146-4072-1CB1623C8FDC}"/>
                    </a:ext>
                  </a:extLst>
                </p14:cNvPr>
                <p14:cNvContentPartPr/>
                <p14:nvPr/>
              </p14:nvContentPartPr>
              <p14:xfrm>
                <a:off x="1706475" y="6076674"/>
                <a:ext cx="104400" cy="954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B22926AD-218A-4146-4072-1CB1623C8FDC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697835" y="6067674"/>
                  <a:ext cx="12204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0E4774A1-5CEC-92D5-8916-F6F9FD18901E}"/>
                    </a:ext>
                  </a:extLst>
                </p14:cNvPr>
                <p14:cNvContentPartPr/>
                <p14:nvPr/>
              </p14:nvContentPartPr>
              <p14:xfrm>
                <a:off x="1776315" y="5911794"/>
                <a:ext cx="104040" cy="1843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0E4774A1-5CEC-92D5-8916-F6F9FD18901E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767675" y="5902794"/>
                  <a:ext cx="12168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3707EE2D-CB6B-56FD-95E8-0EFA3948C98F}"/>
                    </a:ext>
                  </a:extLst>
                </p14:cNvPr>
                <p14:cNvContentPartPr/>
                <p14:nvPr/>
              </p14:nvContentPartPr>
              <p14:xfrm>
                <a:off x="1951275" y="5673474"/>
                <a:ext cx="380520" cy="37944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3707EE2D-CB6B-56FD-95E8-0EFA3948C98F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942635" y="5664474"/>
                  <a:ext cx="398160" cy="39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A80E5EA7-C549-1EDD-EEE2-2EAE7A26D703}"/>
                    </a:ext>
                  </a:extLst>
                </p14:cNvPr>
                <p14:cNvContentPartPr/>
                <p14:nvPr/>
              </p14:nvContentPartPr>
              <p14:xfrm>
                <a:off x="1309755" y="6147234"/>
                <a:ext cx="841680" cy="46764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A80E5EA7-C549-1EDD-EEE2-2EAE7A26D703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301115" y="6138594"/>
                  <a:ext cx="859320" cy="485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5D03B0FD-10E5-7106-8BD2-89F2759372C2}"/>
                  </a:ext>
                </a:extLst>
              </p14:cNvPr>
              <p14:cNvContentPartPr/>
              <p14:nvPr/>
            </p14:nvContentPartPr>
            <p14:xfrm>
              <a:off x="713235" y="4691394"/>
              <a:ext cx="197640" cy="67068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5D03B0FD-10E5-7106-8BD2-89F2759372C2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04235" y="4682754"/>
                <a:ext cx="215280" cy="688320"/>
              </a:xfrm>
              <a:prstGeom prst="rect">
                <a:avLst/>
              </a:prstGeom>
            </p:spPr>
          </p:pic>
        </mc:Fallback>
      </mc:AlternateContent>
      <p:grpSp>
        <p:nvGrpSpPr>
          <p:cNvPr id="90" name="Group 89">
            <a:extLst>
              <a:ext uri="{FF2B5EF4-FFF2-40B4-BE49-F238E27FC236}">
                <a16:creationId xmlns:a16="http://schemas.microsoft.com/office/drawing/2014/main" id="{F8313E71-418A-71D2-7BE6-53780EEE39B3}"/>
              </a:ext>
            </a:extLst>
          </p:cNvPr>
          <p:cNvGrpSpPr/>
          <p:nvPr/>
        </p:nvGrpSpPr>
        <p:grpSpPr>
          <a:xfrm>
            <a:off x="391035" y="5539554"/>
            <a:ext cx="406440" cy="356760"/>
            <a:chOff x="391035" y="5539554"/>
            <a:chExt cx="406440" cy="356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FE3373AF-B164-E846-8287-309B543CF2DB}"/>
                    </a:ext>
                  </a:extLst>
                </p14:cNvPr>
                <p14:cNvContentPartPr/>
                <p14:nvPr/>
              </p14:nvContentPartPr>
              <p14:xfrm>
                <a:off x="391035" y="5778234"/>
                <a:ext cx="112320" cy="11808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FE3373AF-B164-E846-8287-309B543CF2DB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82395" y="5769594"/>
                  <a:ext cx="12996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96539A31-CDAD-438B-8021-DDC442494F3E}"/>
                    </a:ext>
                  </a:extLst>
                </p14:cNvPr>
                <p14:cNvContentPartPr/>
                <p14:nvPr/>
              </p14:nvContentPartPr>
              <p14:xfrm>
                <a:off x="414075" y="5773914"/>
                <a:ext cx="185040" cy="4860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96539A31-CDAD-438B-8021-DDC442494F3E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405435" y="5764914"/>
                  <a:ext cx="202680" cy="6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A8B49FC6-307A-79D4-9640-9CF2C7A53B00}"/>
                    </a:ext>
                  </a:extLst>
                </p14:cNvPr>
                <p14:cNvContentPartPr/>
                <p14:nvPr/>
              </p14:nvContentPartPr>
              <p14:xfrm>
                <a:off x="496875" y="5539554"/>
                <a:ext cx="300600" cy="2588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A8B49FC6-307A-79D4-9640-9CF2C7A53B00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487875" y="5530914"/>
                  <a:ext cx="318240" cy="276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FAF49730-E943-32AA-810A-96B42BC3526E}"/>
              </a:ext>
            </a:extLst>
          </p:cNvPr>
          <p:cNvGrpSpPr/>
          <p:nvPr/>
        </p:nvGrpSpPr>
        <p:grpSpPr>
          <a:xfrm>
            <a:off x="284835" y="3362274"/>
            <a:ext cx="869040" cy="733680"/>
            <a:chOff x="284835" y="3362274"/>
            <a:chExt cx="869040" cy="733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D7A053DF-0C7D-FF28-EE76-D0963B9F2D64}"/>
                    </a:ext>
                  </a:extLst>
                </p14:cNvPr>
                <p14:cNvContentPartPr/>
                <p14:nvPr/>
              </p14:nvContentPartPr>
              <p14:xfrm>
                <a:off x="849675" y="3762234"/>
                <a:ext cx="43560" cy="29628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D7A053DF-0C7D-FF28-EE76-D0963B9F2D64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841035" y="3753234"/>
                  <a:ext cx="61200" cy="31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07812811-BF22-9C89-38A8-C2AB9C0601D1}"/>
                    </a:ext>
                  </a:extLst>
                </p14:cNvPr>
                <p14:cNvContentPartPr/>
                <p14:nvPr/>
              </p14:nvContentPartPr>
              <p14:xfrm>
                <a:off x="823035" y="4007034"/>
                <a:ext cx="108720" cy="8892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07812811-BF22-9C89-38A8-C2AB9C0601D1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814395" y="3998394"/>
                  <a:ext cx="12636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C0F5DA60-1DA5-C109-DFFD-11A91FFFF4FB}"/>
                    </a:ext>
                  </a:extLst>
                </p14:cNvPr>
                <p14:cNvContentPartPr/>
                <p14:nvPr/>
              </p14:nvContentPartPr>
              <p14:xfrm>
                <a:off x="284835" y="3859434"/>
                <a:ext cx="91800" cy="1191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C0F5DA60-1DA5-C109-DFFD-11A91FFFF4FB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276195" y="3850794"/>
                  <a:ext cx="10944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D4FCDC06-E40F-3F6D-4609-1DFDAB5CA341}"/>
                    </a:ext>
                  </a:extLst>
                </p14:cNvPr>
                <p14:cNvContentPartPr/>
                <p14:nvPr/>
              </p14:nvContentPartPr>
              <p14:xfrm>
                <a:off x="402195" y="3744954"/>
                <a:ext cx="88920" cy="12816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D4FCDC06-E40F-3F6D-4609-1DFDAB5CA341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393555" y="3736314"/>
                  <a:ext cx="10656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50F73048-6F9E-396C-21F8-BBD744B13C8D}"/>
                    </a:ext>
                  </a:extLst>
                </p14:cNvPr>
                <p14:cNvContentPartPr/>
                <p14:nvPr/>
              </p14:nvContentPartPr>
              <p14:xfrm>
                <a:off x="507675" y="3362274"/>
                <a:ext cx="646200" cy="41904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50F73048-6F9E-396C-21F8-BBD744B13C8D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498675" y="3353274"/>
                  <a:ext cx="663840" cy="436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5B54BD3D-11A7-5A28-5F4A-028BB27557F1}"/>
              </a:ext>
            </a:extLst>
          </p:cNvPr>
          <p:cNvGrpSpPr/>
          <p:nvPr/>
        </p:nvGrpSpPr>
        <p:grpSpPr>
          <a:xfrm>
            <a:off x="4090395" y="2018034"/>
            <a:ext cx="4401720" cy="4178520"/>
            <a:chOff x="4090395" y="2018034"/>
            <a:chExt cx="4401720" cy="4178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FD8825AF-CDB2-6C48-30B9-5B45A9A47488}"/>
                    </a:ext>
                  </a:extLst>
                </p14:cNvPr>
                <p14:cNvContentPartPr/>
                <p14:nvPr/>
              </p14:nvContentPartPr>
              <p14:xfrm>
                <a:off x="7471155" y="2551194"/>
                <a:ext cx="1001160" cy="13698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FD8825AF-CDB2-6C48-30B9-5B45A9A47488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7462515" y="2542194"/>
                  <a:ext cx="1018800" cy="138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3BDF7347-D909-143C-AA09-D140DE09F637}"/>
                    </a:ext>
                  </a:extLst>
                </p14:cNvPr>
                <p14:cNvContentPartPr/>
                <p14:nvPr/>
              </p14:nvContentPartPr>
              <p14:xfrm>
                <a:off x="7494555" y="2843514"/>
                <a:ext cx="997560" cy="720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3BDF7347-D909-143C-AA09-D140DE09F637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7485555" y="2834874"/>
                  <a:ext cx="101520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AF2CC0AA-9F25-9019-6A07-DFC85756063B}"/>
                    </a:ext>
                  </a:extLst>
                </p14:cNvPr>
                <p14:cNvContentPartPr/>
                <p14:nvPr/>
              </p14:nvContentPartPr>
              <p14:xfrm>
                <a:off x="8001435" y="2195514"/>
                <a:ext cx="29160" cy="1627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AF2CC0AA-9F25-9019-6A07-DFC85756063B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7992435" y="2186514"/>
                  <a:ext cx="46800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8C7965F7-6CFD-AA9F-3DB5-8D01D465B6EF}"/>
                    </a:ext>
                  </a:extLst>
                </p14:cNvPr>
                <p14:cNvContentPartPr/>
                <p14:nvPr/>
              </p14:nvContentPartPr>
              <p14:xfrm>
                <a:off x="7827915" y="2192994"/>
                <a:ext cx="210240" cy="243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8C7965F7-6CFD-AA9F-3DB5-8D01D465B6EF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7818915" y="2183994"/>
                  <a:ext cx="22788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BD253D84-2CDD-C3BC-D725-F53D9390812F}"/>
                    </a:ext>
                  </a:extLst>
                </p14:cNvPr>
                <p14:cNvContentPartPr/>
                <p14:nvPr/>
              </p14:nvContentPartPr>
              <p14:xfrm>
                <a:off x="8092875" y="2183274"/>
                <a:ext cx="131040" cy="2084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BD253D84-2CDD-C3BC-D725-F53D9390812F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8084235" y="2174634"/>
                  <a:ext cx="148680" cy="22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64FCFCED-5EDE-10D7-4813-D7ED7A1F9A13}"/>
                    </a:ext>
                  </a:extLst>
                </p14:cNvPr>
                <p14:cNvContentPartPr/>
                <p14:nvPr/>
              </p14:nvContentPartPr>
              <p14:xfrm>
                <a:off x="7781475" y="2018034"/>
                <a:ext cx="579600" cy="5004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64FCFCED-5EDE-10D7-4813-D7ED7A1F9A13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7772835" y="2009034"/>
                  <a:ext cx="597240" cy="51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3A893DFD-7C45-6A20-3AA0-818DF1BFD83D}"/>
                    </a:ext>
                  </a:extLst>
                </p14:cNvPr>
                <p14:cNvContentPartPr/>
                <p14:nvPr/>
              </p14:nvContentPartPr>
              <p14:xfrm>
                <a:off x="8043555" y="2480994"/>
                <a:ext cx="123120" cy="6051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3A893DFD-7C45-6A20-3AA0-818DF1BFD83D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8034555" y="2471994"/>
                  <a:ext cx="140760" cy="62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041622D7-7AB1-AAB9-06D3-42C57E366649}"/>
                    </a:ext>
                  </a:extLst>
                </p14:cNvPr>
                <p14:cNvContentPartPr/>
                <p14:nvPr/>
              </p14:nvContentPartPr>
              <p14:xfrm>
                <a:off x="8024115" y="3004434"/>
                <a:ext cx="140400" cy="1216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041622D7-7AB1-AAB9-06D3-42C57E366649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8015475" y="2995794"/>
                  <a:ext cx="158040" cy="13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D09FA5B2-F12A-F63C-B66F-3D26E4EBBC58}"/>
                    </a:ext>
                  </a:extLst>
                </p14:cNvPr>
                <p14:cNvContentPartPr/>
                <p14:nvPr/>
              </p14:nvContentPartPr>
              <p14:xfrm>
                <a:off x="7829355" y="3428874"/>
                <a:ext cx="164880" cy="1310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D09FA5B2-F12A-F63C-B66F-3D26E4EBBC58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7820355" y="3420234"/>
                  <a:ext cx="18252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13537FE1-FC7E-0ED5-B364-352CC23530C4}"/>
                    </a:ext>
                  </a:extLst>
                </p14:cNvPr>
                <p14:cNvContentPartPr/>
                <p14:nvPr/>
              </p14:nvContentPartPr>
              <p14:xfrm>
                <a:off x="7940595" y="3314754"/>
                <a:ext cx="188640" cy="1969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13537FE1-FC7E-0ED5-B364-352CC23530C4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7931955" y="3305754"/>
                  <a:ext cx="20628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E4580BBA-07B8-4132-8F32-3DF2FE1252B7}"/>
                    </a:ext>
                  </a:extLst>
                </p14:cNvPr>
                <p14:cNvContentPartPr/>
                <p14:nvPr/>
              </p14:nvContentPartPr>
              <p14:xfrm>
                <a:off x="7781115" y="3216474"/>
                <a:ext cx="491040" cy="4597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E4580BBA-07B8-4132-8F32-3DF2FE1252B7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7772475" y="3207474"/>
                  <a:ext cx="508680" cy="47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6CA48BEF-BD5C-E57F-8030-80A80E098BAA}"/>
                    </a:ext>
                  </a:extLst>
                </p14:cNvPr>
                <p14:cNvContentPartPr/>
                <p14:nvPr/>
              </p14:nvContentPartPr>
              <p14:xfrm>
                <a:off x="7717035" y="3196314"/>
                <a:ext cx="55800" cy="878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6CA48BEF-BD5C-E57F-8030-80A80E098BAA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7708395" y="3187314"/>
                  <a:ext cx="7344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6D56A91A-F555-A689-40E8-01F9A99D64E1}"/>
                    </a:ext>
                  </a:extLst>
                </p14:cNvPr>
                <p14:cNvContentPartPr/>
                <p14:nvPr/>
              </p14:nvContentPartPr>
              <p14:xfrm>
                <a:off x="7788315" y="3069954"/>
                <a:ext cx="1800" cy="1328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6D56A91A-F555-A689-40E8-01F9A99D64E1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7779315" y="3060954"/>
                  <a:ext cx="1944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93270D8F-2050-255F-76D4-DE27F618793D}"/>
                    </a:ext>
                  </a:extLst>
                </p14:cNvPr>
                <p14:cNvContentPartPr/>
                <p14:nvPr/>
              </p14:nvContentPartPr>
              <p14:xfrm>
                <a:off x="7625235" y="3360834"/>
                <a:ext cx="88200" cy="226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93270D8F-2050-255F-76D4-DE27F618793D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7616235" y="3352194"/>
                  <a:ext cx="10584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1AE93736-18C7-BF9A-8065-DD10BD9E3E4D}"/>
                    </a:ext>
                  </a:extLst>
                </p14:cNvPr>
                <p14:cNvContentPartPr/>
                <p14:nvPr/>
              </p14:nvContentPartPr>
              <p14:xfrm>
                <a:off x="8195475" y="3581514"/>
                <a:ext cx="75960" cy="788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1AE93736-18C7-BF9A-8065-DD10BD9E3E4D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8186835" y="3572514"/>
                  <a:ext cx="93600" cy="9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67486B62-542F-3763-85A2-F7ADE99645F8}"/>
                    </a:ext>
                  </a:extLst>
                </p14:cNvPr>
                <p14:cNvContentPartPr/>
                <p14:nvPr/>
              </p14:nvContentPartPr>
              <p14:xfrm>
                <a:off x="8208075" y="3710754"/>
                <a:ext cx="13680" cy="756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67486B62-542F-3763-85A2-F7ADE99645F8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8199075" y="3701754"/>
                  <a:ext cx="31320" cy="9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4EB99811-F6CE-1F16-2CD1-40BF5D6E8B1F}"/>
                    </a:ext>
                  </a:extLst>
                </p14:cNvPr>
                <p14:cNvContentPartPr/>
                <p14:nvPr/>
              </p14:nvContentPartPr>
              <p14:xfrm>
                <a:off x="8293035" y="3645954"/>
                <a:ext cx="101160" cy="392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4EB99811-F6CE-1F16-2CD1-40BF5D6E8B1F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8284395" y="3637314"/>
                  <a:ext cx="11880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D24396A1-9CDE-BC4A-60EA-FAE3DF8C3D4F}"/>
                    </a:ext>
                  </a:extLst>
                </p14:cNvPr>
                <p14:cNvContentPartPr/>
                <p14:nvPr/>
              </p14:nvContentPartPr>
              <p14:xfrm>
                <a:off x="8243715" y="3154554"/>
                <a:ext cx="75600" cy="730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D24396A1-9CDE-BC4A-60EA-FAE3DF8C3D4F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8235075" y="3145554"/>
                  <a:ext cx="93240" cy="9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A4DAF6B8-AA17-DEC6-7994-FFF28BD5AA11}"/>
                    </a:ext>
                  </a:extLst>
                </p14:cNvPr>
                <p14:cNvContentPartPr/>
                <p14:nvPr/>
              </p14:nvContentPartPr>
              <p14:xfrm>
                <a:off x="8226435" y="3036114"/>
                <a:ext cx="225360" cy="2023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A4DAF6B8-AA17-DEC6-7994-FFF28BD5AA11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8217435" y="3027474"/>
                  <a:ext cx="24300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1C3DD717-46D2-79CB-B0D1-16D074EEA1E9}"/>
                    </a:ext>
                  </a:extLst>
                </p14:cNvPr>
                <p14:cNvContentPartPr/>
                <p14:nvPr/>
              </p14:nvContentPartPr>
              <p14:xfrm>
                <a:off x="7002795" y="3316194"/>
                <a:ext cx="486360" cy="1936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1C3DD717-46D2-79CB-B0D1-16D074EEA1E9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6994155" y="3307194"/>
                  <a:ext cx="50400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62838D9D-1240-3FC2-755D-828A1A346E09}"/>
                    </a:ext>
                  </a:extLst>
                </p14:cNvPr>
                <p14:cNvContentPartPr/>
                <p14:nvPr/>
              </p14:nvContentPartPr>
              <p14:xfrm>
                <a:off x="7395555" y="3295674"/>
                <a:ext cx="110520" cy="1580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62838D9D-1240-3FC2-755D-828A1A346E09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7386555" y="3286674"/>
                  <a:ext cx="12816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CE5683B2-F874-822D-4C53-79C0BE051ACD}"/>
                    </a:ext>
                  </a:extLst>
                </p14:cNvPr>
                <p14:cNvContentPartPr/>
                <p14:nvPr/>
              </p14:nvContentPartPr>
              <p14:xfrm>
                <a:off x="6359115" y="3283434"/>
                <a:ext cx="121680" cy="1576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CE5683B2-F874-822D-4C53-79C0BE051ACD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6350475" y="3274794"/>
                  <a:ext cx="13932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C918F199-075A-8593-F665-3CA65D4C8E51}"/>
                    </a:ext>
                  </a:extLst>
                </p14:cNvPr>
                <p14:cNvContentPartPr/>
                <p14:nvPr/>
              </p14:nvContentPartPr>
              <p14:xfrm>
                <a:off x="6479355" y="3229074"/>
                <a:ext cx="111240" cy="1249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C918F199-075A-8593-F665-3CA65D4C8E51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6470715" y="3220074"/>
                  <a:ext cx="12888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F5875568-6687-6C55-3C49-175FD02A9011}"/>
                    </a:ext>
                  </a:extLst>
                </p14:cNvPr>
                <p14:cNvContentPartPr/>
                <p14:nvPr/>
              </p14:nvContentPartPr>
              <p14:xfrm>
                <a:off x="6609315" y="2733714"/>
                <a:ext cx="573480" cy="5515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F5875568-6687-6C55-3C49-175FD02A9011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6600675" y="2724714"/>
                  <a:ext cx="591120" cy="56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90081307-6FF4-5932-1ACC-B12ADEB93AAC}"/>
                    </a:ext>
                  </a:extLst>
                </p14:cNvPr>
                <p14:cNvContentPartPr/>
                <p14:nvPr/>
              </p14:nvContentPartPr>
              <p14:xfrm>
                <a:off x="6557835" y="3499434"/>
                <a:ext cx="190440" cy="1926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90081307-6FF4-5932-1ACC-B12ADEB93AAC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6548835" y="3490794"/>
                  <a:ext cx="20808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FC896AD4-DA2F-2F01-B480-BFE632D279BB}"/>
                    </a:ext>
                  </a:extLst>
                </p14:cNvPr>
                <p14:cNvContentPartPr/>
                <p14:nvPr/>
              </p14:nvContentPartPr>
              <p14:xfrm>
                <a:off x="6791115" y="3262554"/>
                <a:ext cx="172800" cy="2566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FC896AD4-DA2F-2F01-B480-BFE632D279BB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6782475" y="3253914"/>
                  <a:ext cx="190440" cy="27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AB576C52-4A57-9FF1-1614-41A591F19DC3}"/>
                    </a:ext>
                  </a:extLst>
                </p14:cNvPr>
                <p14:cNvContentPartPr/>
                <p14:nvPr/>
              </p14:nvContentPartPr>
              <p14:xfrm>
                <a:off x="6862395" y="3325914"/>
                <a:ext cx="107280" cy="770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AB576C52-4A57-9FF1-1614-41A591F19DC3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6853395" y="3317274"/>
                  <a:ext cx="12492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E6AD598F-232B-269C-0948-5FBFEB12081A}"/>
                    </a:ext>
                  </a:extLst>
                </p14:cNvPr>
                <p14:cNvContentPartPr/>
                <p14:nvPr/>
              </p14:nvContentPartPr>
              <p14:xfrm>
                <a:off x="6979755" y="3189114"/>
                <a:ext cx="214560" cy="1821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E6AD598F-232B-269C-0948-5FBFEB12081A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6970755" y="3180474"/>
                  <a:ext cx="23220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9026B860-5980-275A-2FA9-43F952FE5D0D}"/>
                    </a:ext>
                  </a:extLst>
                </p14:cNvPr>
                <p14:cNvContentPartPr/>
                <p14:nvPr/>
              </p14:nvContentPartPr>
              <p14:xfrm>
                <a:off x="4314675" y="3923154"/>
                <a:ext cx="772560" cy="45324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9026B860-5980-275A-2FA9-43F952FE5D0D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4306035" y="3914154"/>
                  <a:ext cx="790200" cy="47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483FB03C-000E-A1D6-0784-2D04B077FD1D}"/>
                    </a:ext>
                  </a:extLst>
                </p14:cNvPr>
                <p14:cNvContentPartPr/>
                <p14:nvPr/>
              </p14:nvContentPartPr>
              <p14:xfrm>
                <a:off x="4317915" y="4273794"/>
                <a:ext cx="184320" cy="13536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483FB03C-000E-A1D6-0784-2D04B077FD1D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4309275" y="4264794"/>
                  <a:ext cx="20196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9F8C644A-D1F6-81E0-5D42-89C2EF730E67}"/>
                    </a:ext>
                  </a:extLst>
                </p14:cNvPr>
                <p14:cNvContentPartPr/>
                <p14:nvPr/>
              </p14:nvContentPartPr>
              <p14:xfrm>
                <a:off x="5199195" y="3503394"/>
                <a:ext cx="571680" cy="36540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9F8C644A-D1F6-81E0-5D42-89C2EF730E67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5190555" y="3494754"/>
                  <a:ext cx="589320" cy="38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77C6E06F-CDA1-EA16-12AA-593ADA4176A8}"/>
                    </a:ext>
                  </a:extLst>
                </p14:cNvPr>
                <p14:cNvContentPartPr/>
                <p14:nvPr/>
              </p14:nvContentPartPr>
              <p14:xfrm>
                <a:off x="5835315" y="3386754"/>
                <a:ext cx="26280" cy="8928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77C6E06F-CDA1-EA16-12AA-593ADA4176A8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5826675" y="3377754"/>
                  <a:ext cx="4392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56EB3497-A935-FBA5-373C-93BAFCC1B822}"/>
                    </a:ext>
                  </a:extLst>
                </p14:cNvPr>
                <p14:cNvContentPartPr/>
                <p14:nvPr/>
              </p14:nvContentPartPr>
              <p14:xfrm>
                <a:off x="5891115" y="3199554"/>
                <a:ext cx="96120" cy="27828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56EB3497-A935-FBA5-373C-93BAFCC1B822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5882475" y="3190554"/>
                  <a:ext cx="113760" cy="29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25E27054-2664-E843-B254-B0EC44CAE9F7}"/>
                    </a:ext>
                  </a:extLst>
                </p14:cNvPr>
                <p14:cNvContentPartPr/>
                <p14:nvPr/>
              </p14:nvContentPartPr>
              <p14:xfrm>
                <a:off x="6039435" y="3146634"/>
                <a:ext cx="93240" cy="8028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25E27054-2664-E843-B254-B0EC44CAE9F7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6030435" y="3137634"/>
                  <a:ext cx="11088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2E2C386F-DB82-4B2E-0C86-7E98D9098248}"/>
                    </a:ext>
                  </a:extLst>
                </p14:cNvPr>
                <p14:cNvContentPartPr/>
                <p14:nvPr/>
              </p14:nvContentPartPr>
              <p14:xfrm>
                <a:off x="6073635" y="2956554"/>
                <a:ext cx="97200" cy="16344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2E2C386F-DB82-4B2E-0C86-7E98D9098248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6064635" y="2947554"/>
                  <a:ext cx="11484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F21A8AA2-DF18-52E8-91D7-1E5BB7755D73}"/>
                    </a:ext>
                  </a:extLst>
                </p14:cNvPr>
                <p14:cNvContentPartPr/>
                <p14:nvPr/>
              </p14:nvContentPartPr>
              <p14:xfrm>
                <a:off x="6174075" y="2961594"/>
                <a:ext cx="132120" cy="14940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F21A8AA2-DF18-52E8-91D7-1E5BB7755D73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6165075" y="2952594"/>
                  <a:ext cx="14976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E497374E-0483-6314-9468-1C56A44BDA4E}"/>
                    </a:ext>
                  </a:extLst>
                </p14:cNvPr>
                <p14:cNvContentPartPr/>
                <p14:nvPr/>
              </p14:nvContentPartPr>
              <p14:xfrm>
                <a:off x="6281355" y="2806434"/>
                <a:ext cx="135720" cy="17712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E497374E-0483-6314-9468-1C56A44BDA4E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6272715" y="2797794"/>
                  <a:ext cx="15336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43DCAB5A-B750-CEA4-4A6F-714BFE4997C1}"/>
                    </a:ext>
                  </a:extLst>
                </p14:cNvPr>
                <p14:cNvContentPartPr/>
                <p14:nvPr/>
              </p14:nvContentPartPr>
              <p14:xfrm>
                <a:off x="5256795" y="4090194"/>
                <a:ext cx="273240" cy="22428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43DCAB5A-B750-CEA4-4A6F-714BFE4997C1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5247795" y="4081554"/>
                  <a:ext cx="29088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A7E66CEA-10B3-7A03-399B-A0A52E86C481}"/>
                    </a:ext>
                  </a:extLst>
                </p14:cNvPr>
                <p14:cNvContentPartPr/>
                <p14:nvPr/>
              </p14:nvContentPartPr>
              <p14:xfrm>
                <a:off x="5546235" y="3875634"/>
                <a:ext cx="348120" cy="23940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A7E66CEA-10B3-7A03-399B-A0A52E86C481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5537595" y="3866994"/>
                  <a:ext cx="365760" cy="25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AF961864-2AE4-C879-6131-0B8CC1F3C2E6}"/>
                    </a:ext>
                  </a:extLst>
                </p14:cNvPr>
                <p14:cNvContentPartPr/>
                <p14:nvPr/>
              </p14:nvContentPartPr>
              <p14:xfrm>
                <a:off x="5999835" y="3819474"/>
                <a:ext cx="58320" cy="6372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AF961864-2AE4-C879-6131-0B8CC1F3C2E6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5990835" y="3810834"/>
                  <a:ext cx="75960" cy="8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F197795E-81D1-1184-5843-EA948063FF54}"/>
                    </a:ext>
                  </a:extLst>
                </p14:cNvPr>
                <p14:cNvContentPartPr/>
                <p14:nvPr/>
              </p14:nvContentPartPr>
              <p14:xfrm>
                <a:off x="4108035" y="5977674"/>
                <a:ext cx="91440" cy="21888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F197795E-81D1-1184-5843-EA948063FF54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4099395" y="5969034"/>
                  <a:ext cx="10908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8665DF08-D38D-C1FE-BE1C-C91825AFC468}"/>
                    </a:ext>
                  </a:extLst>
                </p14:cNvPr>
                <p14:cNvContentPartPr/>
                <p14:nvPr/>
              </p14:nvContentPartPr>
              <p14:xfrm>
                <a:off x="4090395" y="5881194"/>
                <a:ext cx="207720" cy="22680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8665DF08-D38D-C1FE-BE1C-C91825AFC468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4081395" y="5872554"/>
                  <a:ext cx="225360" cy="24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D5FC3907-C72E-CF5B-8276-538CC6AA9BEA}"/>
                    </a:ext>
                  </a:extLst>
                </p14:cNvPr>
                <p14:cNvContentPartPr/>
                <p14:nvPr/>
              </p14:nvContentPartPr>
              <p14:xfrm>
                <a:off x="4361115" y="5753394"/>
                <a:ext cx="345960" cy="3272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D5FC3907-C72E-CF5B-8276-538CC6AA9BEA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4352475" y="5744394"/>
                  <a:ext cx="363600" cy="34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1ABEE7A5-00C9-5B2F-A3F1-C774F6760170}"/>
                    </a:ext>
                  </a:extLst>
                </p14:cNvPr>
                <p14:cNvContentPartPr/>
                <p14:nvPr/>
              </p14:nvContentPartPr>
              <p14:xfrm>
                <a:off x="4624275" y="5449554"/>
                <a:ext cx="417960" cy="49104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1ABEE7A5-00C9-5B2F-A3F1-C774F6760170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4615635" y="5440914"/>
                  <a:ext cx="435600" cy="50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E58ACFAC-BDD7-94C5-F22F-AA3237C3E47B}"/>
                    </a:ext>
                  </a:extLst>
                </p14:cNvPr>
                <p14:cNvContentPartPr/>
                <p14:nvPr/>
              </p14:nvContentPartPr>
              <p14:xfrm>
                <a:off x="4351755" y="4619394"/>
                <a:ext cx="668520" cy="10677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E58ACFAC-BDD7-94C5-F22F-AA3237C3E47B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4343115" y="4610754"/>
                  <a:ext cx="686160" cy="10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3307ADDF-0349-C082-9658-7258855A90AC}"/>
                    </a:ext>
                  </a:extLst>
                </p14:cNvPr>
                <p14:cNvContentPartPr/>
                <p14:nvPr/>
              </p14:nvContentPartPr>
              <p14:xfrm>
                <a:off x="5051235" y="5058954"/>
                <a:ext cx="326520" cy="3672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3307ADDF-0349-C082-9658-7258855A90AC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5042595" y="5050314"/>
                  <a:ext cx="34416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74F6B29B-0399-FCE7-2648-A9451A5CBE3B}"/>
                    </a:ext>
                  </a:extLst>
                </p14:cNvPr>
                <p14:cNvContentPartPr/>
                <p14:nvPr/>
              </p14:nvContentPartPr>
              <p14:xfrm>
                <a:off x="5530395" y="4713354"/>
                <a:ext cx="381600" cy="45828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74F6B29B-0399-FCE7-2648-A9451A5CBE3B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5521755" y="4704714"/>
                  <a:ext cx="399240" cy="47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6D416BC6-1733-9172-176F-463BAAEBD37A}"/>
                    </a:ext>
                  </a:extLst>
                </p14:cNvPr>
                <p14:cNvContentPartPr/>
                <p14:nvPr/>
              </p14:nvContentPartPr>
              <p14:xfrm>
                <a:off x="5832795" y="4847274"/>
                <a:ext cx="25560" cy="756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6D416BC6-1733-9172-176F-463BAAEBD37A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5823795" y="4838274"/>
                  <a:ext cx="4320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1DEE129D-D0DB-DC49-F323-A50F93EC5DEA}"/>
                    </a:ext>
                  </a:extLst>
                </p14:cNvPr>
                <p14:cNvContentPartPr/>
                <p14:nvPr/>
              </p14:nvContentPartPr>
              <p14:xfrm>
                <a:off x="5951955" y="4796514"/>
                <a:ext cx="128160" cy="19800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1DEE129D-D0DB-DC49-F323-A50F93EC5DEA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5942955" y="4787514"/>
                  <a:ext cx="14580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55AFD695-1958-41D0-0E7C-78FCA190C7C7}"/>
                    </a:ext>
                  </a:extLst>
                </p14:cNvPr>
                <p14:cNvContentPartPr/>
                <p14:nvPr/>
              </p14:nvContentPartPr>
              <p14:xfrm>
                <a:off x="6126195" y="4710474"/>
                <a:ext cx="284400" cy="23256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55AFD695-1958-41D0-0E7C-78FCA190C7C7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6117195" y="4701834"/>
                  <a:ext cx="302040" cy="25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AF9D794D-49CE-A529-A26C-E2895F972845}"/>
                    </a:ext>
                  </a:extLst>
                </p14:cNvPr>
                <p14:cNvContentPartPr/>
                <p14:nvPr/>
              </p14:nvContentPartPr>
              <p14:xfrm>
                <a:off x="6419955" y="4377834"/>
                <a:ext cx="522000" cy="44784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AF9D794D-49CE-A529-A26C-E2895F972845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6410955" y="4368834"/>
                  <a:ext cx="539640" cy="46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F87A0D73-CF8B-80DF-56CA-22CE9EE22988}"/>
                    </a:ext>
                  </a:extLst>
                </p14:cNvPr>
                <p14:cNvContentPartPr/>
                <p14:nvPr/>
              </p14:nvContentPartPr>
              <p14:xfrm>
                <a:off x="6854475" y="4214394"/>
                <a:ext cx="421560" cy="37332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F87A0D73-CF8B-80DF-56CA-22CE9EE22988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6845475" y="4205394"/>
                  <a:ext cx="439200" cy="39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443698BA-3693-198A-AE6B-B052EC45763B}"/>
                    </a:ext>
                  </a:extLst>
                </p14:cNvPr>
                <p14:cNvContentPartPr/>
                <p14:nvPr/>
              </p14:nvContentPartPr>
              <p14:xfrm>
                <a:off x="6030435" y="5355234"/>
                <a:ext cx="968040" cy="53856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443698BA-3693-198A-AE6B-B052EC45763B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6021795" y="5346594"/>
                  <a:ext cx="985680" cy="55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4952D7DE-39B7-B0D5-43C2-03C0199FB360}"/>
                    </a:ext>
                  </a:extLst>
                </p14:cNvPr>
                <p14:cNvContentPartPr/>
                <p14:nvPr/>
              </p14:nvContentPartPr>
              <p14:xfrm>
                <a:off x="7220595" y="5107554"/>
                <a:ext cx="163080" cy="26064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4952D7DE-39B7-B0D5-43C2-03C0199FB360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7211595" y="5098914"/>
                  <a:ext cx="180720" cy="27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0A654E4F-C77A-E98B-52B8-D2F92C6C5AE0}"/>
                    </a:ext>
                  </a:extLst>
                </p14:cNvPr>
                <p14:cNvContentPartPr/>
                <p14:nvPr/>
              </p14:nvContentPartPr>
              <p14:xfrm>
                <a:off x="7422915" y="4898394"/>
                <a:ext cx="135000" cy="30492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0A654E4F-C77A-E98B-52B8-D2F92C6C5AE0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7414275" y="4889394"/>
                  <a:ext cx="152640" cy="3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81D25886-A194-5719-2635-88A1CE4998E8}"/>
                    </a:ext>
                  </a:extLst>
                </p14:cNvPr>
                <p14:cNvContentPartPr/>
                <p14:nvPr/>
              </p14:nvContentPartPr>
              <p14:xfrm>
                <a:off x="7428675" y="5002794"/>
                <a:ext cx="158760" cy="11988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81D25886-A194-5719-2635-88A1CE4998E8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7419675" y="4994154"/>
                  <a:ext cx="176400" cy="1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11BB8B5B-2992-2A4A-ADC5-DAE003A2958A}"/>
                    </a:ext>
                  </a:extLst>
                </p14:cNvPr>
                <p14:cNvContentPartPr/>
                <p14:nvPr/>
              </p14:nvContentPartPr>
              <p14:xfrm>
                <a:off x="7610475" y="4605354"/>
                <a:ext cx="668880" cy="49356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11BB8B5B-2992-2A4A-ADC5-DAE003A2958A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7601835" y="4596354"/>
                  <a:ext cx="686520" cy="511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C153900C-6DFA-2A20-4AFB-9DBDD325702A}"/>
                  </a:ext>
                </a:extLst>
              </p14:cNvPr>
              <p14:cNvContentPartPr/>
              <p14:nvPr/>
            </p14:nvContentPartPr>
            <p14:xfrm>
              <a:off x="5265795" y="3066714"/>
              <a:ext cx="1024200" cy="72180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C153900C-6DFA-2A20-4AFB-9DBDD325702A}"/>
                  </a:ext>
                </a:extLst>
              </p:cNvPr>
              <p:cNvPicPr/>
              <p:nvPr/>
            </p:nvPicPr>
            <p:blipFill>
              <a:blip r:embed="rId170"/>
              <a:stretch>
                <a:fillRect/>
              </a:stretch>
            </p:blipFill>
            <p:spPr>
              <a:xfrm>
                <a:off x="5193795" y="2922714"/>
                <a:ext cx="1167840" cy="100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50462841-FE48-B847-D542-48E214B78DD5}"/>
                  </a:ext>
                </a:extLst>
              </p14:cNvPr>
              <p14:cNvContentPartPr/>
              <p14:nvPr/>
            </p14:nvContentPartPr>
            <p14:xfrm>
              <a:off x="5360115" y="3847554"/>
              <a:ext cx="541080" cy="406440"/>
            </p14:xfrm>
          </p:contentPart>
        </mc:Choice>
        <mc:Fallback xmlns=""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50462841-FE48-B847-D542-48E214B78DD5}"/>
                  </a:ext>
                </a:extLst>
              </p:cNvPr>
              <p:cNvPicPr/>
              <p:nvPr/>
            </p:nvPicPr>
            <p:blipFill>
              <a:blip r:embed="rId172"/>
              <a:stretch>
                <a:fillRect/>
              </a:stretch>
            </p:blipFill>
            <p:spPr>
              <a:xfrm>
                <a:off x="5288475" y="3703914"/>
                <a:ext cx="684720" cy="69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50CAB21E-4A42-CEA1-8704-ADBB6526FD64}"/>
                  </a:ext>
                </a:extLst>
              </p14:cNvPr>
              <p14:cNvContentPartPr/>
              <p14:nvPr/>
            </p14:nvContentPartPr>
            <p14:xfrm>
              <a:off x="5510955" y="4277754"/>
              <a:ext cx="1841760" cy="88668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50CAB21E-4A42-CEA1-8704-ADBB6526FD64}"/>
                  </a:ext>
                </a:extLst>
              </p:cNvPr>
              <p:cNvPicPr/>
              <p:nvPr/>
            </p:nvPicPr>
            <p:blipFill>
              <a:blip r:embed="rId174"/>
              <a:stretch>
                <a:fillRect/>
              </a:stretch>
            </p:blipFill>
            <p:spPr>
              <a:xfrm>
                <a:off x="5439315" y="4134114"/>
                <a:ext cx="1985400" cy="117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CAAE6138-C12D-6525-4047-C3C19DE87EB8}"/>
                  </a:ext>
                </a:extLst>
              </p14:cNvPr>
              <p14:cNvContentPartPr/>
              <p14:nvPr/>
            </p14:nvContentPartPr>
            <p14:xfrm>
              <a:off x="5993355" y="4670154"/>
              <a:ext cx="2165760" cy="128808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CAAE6138-C12D-6525-4047-C3C19DE87EB8}"/>
                  </a:ext>
                </a:extLst>
              </p:cNvPr>
              <p:cNvPicPr/>
              <p:nvPr/>
            </p:nvPicPr>
            <p:blipFill>
              <a:blip r:embed="rId176"/>
              <a:stretch>
                <a:fillRect/>
              </a:stretch>
            </p:blipFill>
            <p:spPr>
              <a:xfrm>
                <a:off x="5921715" y="4526154"/>
                <a:ext cx="2309400" cy="1575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0468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178CF9C-75A6-4950-8022-4CBC24194EE8}"/>
              </a:ext>
            </a:extLst>
          </p:cNvPr>
          <p:cNvSpPr txBox="1"/>
          <p:nvPr/>
        </p:nvSpPr>
        <p:spPr>
          <a:xfrm>
            <a:off x="3512470" y="57143"/>
            <a:ext cx="8637208" cy="551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82" dirty="0">
                <a:latin typeface="Arial" panose="020B0604020202020204" pitchFamily="34" charset="0"/>
              </a:rPr>
              <a:t>Fold Depends on Amino Acid Sequence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1B588BEF-7962-4E49-9A2B-48FFCD06ECB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34481" y="1459163"/>
          <a:ext cx="6787098" cy="10096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3" imgW="5847425" imgH="866709" progId="MDLDrawOLE.MDLDrawObject.1">
                  <p:embed/>
                </p:oleObj>
              </mc:Choice>
              <mc:Fallback>
                <p:oleObj name="MDLDrawObject Class" r:id="rId3" imgW="5847425" imgH="866709" progId="MDLDrawOLE.MDLDrawObject.1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1B588BEF-7962-4E49-9A2B-48FFCD06ECB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4481" y="1459163"/>
                        <a:ext cx="6787098" cy="10096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23D2C84-0056-4F66-8B0F-0D2D400B51FA}"/>
              </a:ext>
            </a:extLst>
          </p:cNvPr>
          <p:cNvSpPr txBox="1"/>
          <p:nvPr/>
        </p:nvSpPr>
        <p:spPr>
          <a:xfrm>
            <a:off x="1615281" y="884237"/>
            <a:ext cx="9446868" cy="42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0" dirty="0">
                <a:latin typeface="Arial" panose="020B0604020202020204" pitchFamily="34" charset="0"/>
              </a:rPr>
              <a:t>The </a:t>
            </a:r>
            <a:r>
              <a:rPr lang="en-US" sz="2130" i="1" dirty="0">
                <a:latin typeface="Arial" panose="020B0604020202020204" pitchFamily="34" charset="0"/>
              </a:rPr>
              <a:t>position</a:t>
            </a:r>
            <a:r>
              <a:rPr lang="en-US" sz="2130" dirty="0">
                <a:latin typeface="Arial" panose="020B0604020202020204" pitchFamily="34" charset="0"/>
              </a:rPr>
              <a:t> of non-polar residues (filled circles) mostly affects the final fold: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3DFAF2-2959-AA42-5722-98F6EEAAA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8AAA9-A5B4-4BB3-A981-E3B5FB02ADBF}" type="datetime1">
              <a:rPr lang="en-US" smtClean="0"/>
              <a:t>1/24/2025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1B241A-FE78-967A-3A08-B607C14B7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2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1EC33F4-B1EF-8286-E78F-228A8379A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23</a:t>
            </a:fld>
            <a:endParaRPr lang="en-US"/>
          </a:p>
        </p:txBody>
      </p:sp>
      <p:sp>
        <p:nvSpPr>
          <p:cNvPr id="13" name="object 82">
            <a:extLst>
              <a:ext uri="{FF2B5EF4-FFF2-40B4-BE49-F238E27FC236}">
                <a16:creationId xmlns:a16="http://schemas.microsoft.com/office/drawing/2014/main" id="{268E6531-2CDD-3DFB-318A-7AE08C6B8CAB}"/>
              </a:ext>
            </a:extLst>
          </p:cNvPr>
          <p:cNvSpPr txBox="1"/>
          <p:nvPr/>
        </p:nvSpPr>
        <p:spPr>
          <a:xfrm>
            <a:off x="412371" y="2789237"/>
            <a:ext cx="3071637" cy="3080535"/>
          </a:xfrm>
          <a:prstGeom prst="rect">
            <a:avLst/>
          </a:prstGeom>
        </p:spPr>
        <p:txBody>
          <a:bodyPr vert="horz" wrap="square" lIns="0" tIns="78943" rIns="0" bIns="0" rtlCol="0">
            <a:spAutoFit/>
          </a:bodyPr>
          <a:lstStyle/>
          <a:p>
            <a:pPr marL="12631">
              <a:spcBef>
                <a:spcPts val="621"/>
              </a:spcBef>
            </a:pPr>
            <a:r>
              <a:rPr sz="2000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is more </a:t>
            </a:r>
            <a:r>
              <a:rPr sz="2000" i="1" spc="-5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stable</a:t>
            </a:r>
            <a:r>
              <a:rPr lang="en-US" sz="2000" i="1" spc="-5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fold?</a:t>
            </a:r>
          </a:p>
          <a:p>
            <a:pPr marL="502018" lvl="1">
              <a:spcBef>
                <a:spcPts val="621"/>
              </a:spcBef>
            </a:pPr>
            <a:r>
              <a:rPr lang="en-US" sz="2000" i="1" spc="-5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  <a:p>
            <a:pPr marL="502018" lvl="1">
              <a:spcBef>
                <a:spcPts val="621"/>
              </a:spcBef>
            </a:pPr>
            <a:r>
              <a:rPr lang="en-US" sz="2000" i="1" spc="-5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  <a:p>
            <a:pPr marL="502018" lvl="1">
              <a:spcBef>
                <a:spcPts val="621"/>
              </a:spcBef>
            </a:pPr>
            <a:r>
              <a:rPr lang="en-US" sz="2000" i="1" spc="-5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  <a:p>
            <a:pPr marL="12631">
              <a:spcBef>
                <a:spcPts val="621"/>
              </a:spcBef>
            </a:pPr>
            <a:r>
              <a:rPr lang="en-US" sz="2000" i="1" spc="-84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is the least stable fold?</a:t>
            </a:r>
          </a:p>
          <a:p>
            <a:pPr marL="502018" lvl="1">
              <a:spcBef>
                <a:spcPts val="621"/>
              </a:spcBef>
            </a:pPr>
            <a:r>
              <a:rPr lang="en-US" sz="2000" i="1" spc="-84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  <a:p>
            <a:pPr marL="502018" lvl="1">
              <a:spcBef>
                <a:spcPts val="621"/>
              </a:spcBef>
            </a:pPr>
            <a:r>
              <a:rPr lang="en-US" sz="2000" i="1" spc="-84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  <a:p>
            <a:pPr marL="502018" lvl="1">
              <a:spcBef>
                <a:spcPts val="621"/>
              </a:spcBef>
            </a:pPr>
            <a:r>
              <a:rPr lang="en-US" sz="2000" i="1" spc="-84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BFF98281-E67C-9462-08A4-DB98FFF6776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25281" y="2865437"/>
          <a:ext cx="5468938" cy="281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5" imgW="4380834" imgH="2257228" progId="MDLDrawOLE.MDLDrawObject.1">
                  <p:embed/>
                </p:oleObj>
              </mc:Choice>
              <mc:Fallback>
                <p:oleObj name="MDLDrawObject Class" r:id="rId5" imgW="4380834" imgH="2257228" progId="MDLDrawOLE.MDLDrawObject.1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BFF98281-E67C-9462-08A4-DB98FFF6776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5281" y="2865437"/>
                        <a:ext cx="5468938" cy="28130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object 82">
            <a:extLst>
              <a:ext uri="{FF2B5EF4-FFF2-40B4-BE49-F238E27FC236}">
                <a16:creationId xmlns:a16="http://schemas.microsoft.com/office/drawing/2014/main" id="{E6EF658D-1096-FE05-0822-93698F92AE49}"/>
              </a:ext>
            </a:extLst>
          </p:cNvPr>
          <p:cNvSpPr txBox="1"/>
          <p:nvPr/>
        </p:nvSpPr>
        <p:spPr>
          <a:xfrm>
            <a:off x="472281" y="6192689"/>
            <a:ext cx="3071637" cy="387490"/>
          </a:xfrm>
          <a:prstGeom prst="rect">
            <a:avLst/>
          </a:prstGeom>
        </p:spPr>
        <p:txBody>
          <a:bodyPr vert="horz" wrap="square" lIns="0" tIns="78943" rIns="0" bIns="0" rtlCol="0">
            <a:spAutoFit/>
          </a:bodyPr>
          <a:lstStyle/>
          <a:p>
            <a:pPr marL="12631">
              <a:spcBef>
                <a:spcPts val="621"/>
              </a:spcBef>
            </a:pPr>
            <a:r>
              <a:rPr lang="en-US" sz="2000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Why?</a:t>
            </a:r>
            <a:endParaRPr lang="en-US" sz="2000" i="1" spc="-84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7747353-DD08-C03C-B1FD-B677C8D8DE3E}"/>
                  </a:ext>
                </a:extLst>
              </p14:cNvPr>
              <p14:cNvContentPartPr/>
              <p14:nvPr/>
            </p14:nvContentPartPr>
            <p14:xfrm>
              <a:off x="3769995" y="1959714"/>
              <a:ext cx="39600" cy="2329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7747353-DD08-C03C-B1FD-B677C8D8DE3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97995" y="1816074"/>
                <a:ext cx="183240" cy="52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7B3CAE8-B33E-078A-BAB1-985744637781}"/>
                  </a:ext>
                </a:extLst>
              </p14:cNvPr>
              <p14:cNvContentPartPr/>
              <p14:nvPr/>
            </p14:nvContentPartPr>
            <p14:xfrm>
              <a:off x="4960875" y="1919034"/>
              <a:ext cx="32040" cy="3301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7B3CAE8-B33E-078A-BAB1-98574463778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888875" y="1775034"/>
                <a:ext cx="175680" cy="61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A556536-4B4B-08A4-195A-8D32EE433450}"/>
                  </a:ext>
                </a:extLst>
              </p14:cNvPr>
              <p14:cNvContentPartPr/>
              <p14:nvPr/>
            </p14:nvContentPartPr>
            <p14:xfrm>
              <a:off x="5821635" y="1927674"/>
              <a:ext cx="21240" cy="3434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A556536-4B4B-08A4-195A-8D32EE43345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749635" y="1783674"/>
                <a:ext cx="164880" cy="63108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6609DE69-472B-2E71-DBD1-FF3C0E4BD621}"/>
              </a:ext>
            </a:extLst>
          </p:cNvPr>
          <p:cNvGrpSpPr/>
          <p:nvPr/>
        </p:nvGrpSpPr>
        <p:grpSpPr>
          <a:xfrm>
            <a:off x="3079515" y="1793034"/>
            <a:ext cx="168120" cy="155880"/>
            <a:chOff x="3079515" y="1793034"/>
            <a:chExt cx="168120" cy="155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1C8B7316-77AC-DFFA-A352-0E693D144921}"/>
                    </a:ext>
                  </a:extLst>
                </p14:cNvPr>
                <p14:cNvContentPartPr/>
                <p14:nvPr/>
              </p14:nvContentPartPr>
              <p14:xfrm>
                <a:off x="3079515" y="1793034"/>
                <a:ext cx="120960" cy="1393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1C8B7316-77AC-DFFA-A352-0E693D144921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070515" y="1784034"/>
                  <a:ext cx="13860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C2598CB6-AD76-4074-3890-320283F4E963}"/>
                    </a:ext>
                  </a:extLst>
                </p14:cNvPr>
                <p14:cNvContentPartPr/>
                <p14:nvPr/>
              </p14:nvContentPartPr>
              <p14:xfrm>
                <a:off x="3143235" y="1904994"/>
                <a:ext cx="104400" cy="439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C2598CB6-AD76-4074-3890-320283F4E963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134595" y="1895994"/>
                  <a:ext cx="122040" cy="61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4ACA2E8-CA75-50E3-66EA-5DB92DE44FBE}"/>
              </a:ext>
            </a:extLst>
          </p:cNvPr>
          <p:cNvGrpSpPr/>
          <p:nvPr/>
        </p:nvGrpSpPr>
        <p:grpSpPr>
          <a:xfrm>
            <a:off x="2874675" y="2033154"/>
            <a:ext cx="144720" cy="178200"/>
            <a:chOff x="2874675" y="2033154"/>
            <a:chExt cx="144720" cy="178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85743D02-14B4-EA48-C28F-6491F5C0A949}"/>
                    </a:ext>
                  </a:extLst>
                </p14:cNvPr>
                <p14:cNvContentPartPr/>
                <p14:nvPr/>
              </p14:nvContentPartPr>
              <p14:xfrm>
                <a:off x="2885835" y="2101194"/>
                <a:ext cx="23040" cy="1101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85743D02-14B4-EA48-C28F-6491F5C0A949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877195" y="2092194"/>
                  <a:ext cx="40680" cy="12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9E1EDBFA-A03D-F522-2209-E5CAC92FFFF2}"/>
                    </a:ext>
                  </a:extLst>
                </p14:cNvPr>
                <p14:cNvContentPartPr/>
                <p14:nvPr/>
              </p14:nvContentPartPr>
              <p14:xfrm>
                <a:off x="2874675" y="2138634"/>
                <a:ext cx="101160" cy="288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9E1EDBFA-A03D-F522-2209-E5CAC92FFFF2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865675" y="2129634"/>
                  <a:ext cx="11880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FCC1EFF5-5F23-717D-18C3-5162034257FD}"/>
                    </a:ext>
                  </a:extLst>
                </p14:cNvPr>
                <p14:cNvContentPartPr/>
                <p14:nvPr/>
              </p14:nvContentPartPr>
              <p14:xfrm>
                <a:off x="2949915" y="2033154"/>
                <a:ext cx="69480" cy="1414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FCC1EFF5-5F23-717D-18C3-5162034257F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940915" y="2024154"/>
                  <a:ext cx="87120" cy="159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7F6B728A-A78B-9D27-0EF9-39FCE5D28164}"/>
                  </a:ext>
                </a:extLst>
              </p14:cNvPr>
              <p14:cNvContentPartPr/>
              <p14:nvPr/>
            </p14:nvContentPartPr>
            <p14:xfrm>
              <a:off x="6598515" y="2038194"/>
              <a:ext cx="142920" cy="1339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7F6B728A-A78B-9D27-0EF9-39FCE5D28164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589515" y="2029194"/>
                <a:ext cx="160560" cy="151560"/>
              </a:xfrm>
              <a:prstGeom prst="rect">
                <a:avLst/>
              </a:prstGeom>
            </p:spPr>
          </p:pic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F67F7033-7C03-E7BB-B75C-26D1E23A301F}"/>
              </a:ext>
            </a:extLst>
          </p:cNvPr>
          <p:cNvGrpSpPr/>
          <p:nvPr/>
        </p:nvGrpSpPr>
        <p:grpSpPr>
          <a:xfrm>
            <a:off x="1273035" y="1476234"/>
            <a:ext cx="917640" cy="706320"/>
            <a:chOff x="1273035" y="1476234"/>
            <a:chExt cx="917640" cy="706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5A8A1F2E-646E-89AE-BBD4-D03FC5AE4B77}"/>
                    </a:ext>
                  </a:extLst>
                </p14:cNvPr>
                <p14:cNvContentPartPr/>
                <p14:nvPr/>
              </p14:nvContentPartPr>
              <p14:xfrm>
                <a:off x="1273035" y="1920474"/>
                <a:ext cx="390960" cy="2620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5A8A1F2E-646E-89AE-BBD4-D03FC5AE4B77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264035" y="1911834"/>
                  <a:ext cx="408600" cy="2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4EADE8BB-BFC3-B07E-6E63-41B289926397}"/>
                    </a:ext>
                  </a:extLst>
                </p14:cNvPr>
                <p14:cNvContentPartPr/>
                <p14:nvPr/>
              </p14:nvContentPartPr>
              <p14:xfrm>
                <a:off x="1660395" y="1571274"/>
                <a:ext cx="118800" cy="3218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4EADE8BB-BFC3-B07E-6E63-41B289926397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651755" y="1562274"/>
                  <a:ext cx="136440" cy="33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A5A35D19-F36C-EA60-6BBA-D530D0F3A6CB}"/>
                    </a:ext>
                  </a:extLst>
                </p14:cNvPr>
                <p14:cNvContentPartPr/>
                <p14:nvPr/>
              </p14:nvContentPartPr>
              <p14:xfrm>
                <a:off x="1684875" y="1700514"/>
                <a:ext cx="219960" cy="1746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A5A35D19-F36C-EA60-6BBA-D530D0F3A6CB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675875" y="1691874"/>
                  <a:ext cx="23760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54F540A0-5C59-25FF-B76D-3F7A58E94EB5}"/>
                    </a:ext>
                  </a:extLst>
                </p14:cNvPr>
                <p14:cNvContentPartPr/>
                <p14:nvPr/>
              </p14:nvContentPartPr>
              <p14:xfrm>
                <a:off x="1850835" y="1526994"/>
                <a:ext cx="140400" cy="2134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54F540A0-5C59-25FF-B76D-3F7A58E94EB5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842195" y="1517994"/>
                  <a:ext cx="15804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59F99D30-A86D-92C7-8AF8-4DDC3163E678}"/>
                    </a:ext>
                  </a:extLst>
                </p14:cNvPr>
                <p14:cNvContentPartPr/>
                <p14:nvPr/>
              </p14:nvContentPartPr>
              <p14:xfrm>
                <a:off x="2021835" y="1476234"/>
                <a:ext cx="168840" cy="2109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59F99D30-A86D-92C7-8AF8-4DDC3163E678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012835" y="1467234"/>
                  <a:ext cx="186480" cy="228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07A4F02A-505A-C282-E1D8-3D8D6EC254A0}"/>
                  </a:ext>
                </a:extLst>
              </p14:cNvPr>
              <p14:cNvContentPartPr/>
              <p14:nvPr/>
            </p14:nvContentPartPr>
            <p14:xfrm>
              <a:off x="10373475" y="1857474"/>
              <a:ext cx="877680" cy="3204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07A4F02A-505A-C282-E1D8-3D8D6EC254A0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0364835" y="1848834"/>
                <a:ext cx="895320" cy="33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E444568A-4C83-BA5F-A535-C9EFAF657B95}"/>
                  </a:ext>
                </a:extLst>
              </p14:cNvPr>
              <p14:cNvContentPartPr/>
              <p14:nvPr/>
            </p14:nvContentPartPr>
            <p14:xfrm>
              <a:off x="8520195" y="1705914"/>
              <a:ext cx="909720" cy="63972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E444568A-4C83-BA5F-A535-C9EFAF657B9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8448195" y="1561914"/>
                <a:ext cx="1053360" cy="927360"/>
              </a:xfrm>
              <a:prstGeom prst="rect">
                <a:avLst/>
              </a:prstGeom>
            </p:spPr>
          </p:pic>
        </mc:Fallback>
      </mc:AlternateContent>
      <p:grpSp>
        <p:nvGrpSpPr>
          <p:cNvPr id="54" name="Group 53">
            <a:extLst>
              <a:ext uri="{FF2B5EF4-FFF2-40B4-BE49-F238E27FC236}">
                <a16:creationId xmlns:a16="http://schemas.microsoft.com/office/drawing/2014/main" id="{968C0856-ADD8-01F4-85B6-F2658BF0F614}"/>
              </a:ext>
            </a:extLst>
          </p:cNvPr>
          <p:cNvGrpSpPr/>
          <p:nvPr/>
        </p:nvGrpSpPr>
        <p:grpSpPr>
          <a:xfrm>
            <a:off x="8749155" y="1497834"/>
            <a:ext cx="3688200" cy="1409760"/>
            <a:chOff x="8749155" y="1497834"/>
            <a:chExt cx="3688200" cy="1409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48E1B79B-7950-C792-5CAB-D57CAE5F491C}"/>
                    </a:ext>
                  </a:extLst>
                </p14:cNvPr>
                <p14:cNvContentPartPr/>
                <p14:nvPr/>
              </p14:nvContentPartPr>
              <p14:xfrm>
                <a:off x="10284915" y="1750554"/>
                <a:ext cx="44640" cy="2062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48E1B79B-7950-C792-5CAB-D57CAE5F491C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0275915" y="1741914"/>
                  <a:ext cx="6228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7E1D186F-E1A4-36CB-A68D-DFE56B1EB905}"/>
                    </a:ext>
                  </a:extLst>
                </p14:cNvPr>
                <p14:cNvContentPartPr/>
                <p14:nvPr/>
              </p14:nvContentPartPr>
              <p14:xfrm>
                <a:off x="10246755" y="1631394"/>
                <a:ext cx="204840" cy="1764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7E1D186F-E1A4-36CB-A68D-DFE56B1EB905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0237755" y="1622394"/>
                  <a:ext cx="22248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C168A1E9-B9DE-EADF-7FD3-D85AAE964695}"/>
                    </a:ext>
                  </a:extLst>
                </p14:cNvPr>
                <p14:cNvContentPartPr/>
                <p14:nvPr/>
              </p14:nvContentPartPr>
              <p14:xfrm>
                <a:off x="10280235" y="1806714"/>
                <a:ext cx="177120" cy="907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C168A1E9-B9DE-EADF-7FD3-D85AAE964695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0271595" y="1798074"/>
                  <a:ext cx="19476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EB236C02-BB4C-D8BB-93E7-A9DDD478BF86}"/>
                    </a:ext>
                  </a:extLst>
                </p14:cNvPr>
                <p14:cNvContentPartPr/>
                <p14:nvPr/>
              </p14:nvContentPartPr>
              <p14:xfrm>
                <a:off x="10496955" y="1611594"/>
                <a:ext cx="196920" cy="2905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EB236C02-BB4C-D8BB-93E7-A9DDD478BF86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0487955" y="1602594"/>
                  <a:ext cx="214560" cy="30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9BCFBEB4-300D-D31D-46EF-9710C1E2B256}"/>
                    </a:ext>
                  </a:extLst>
                </p14:cNvPr>
                <p14:cNvContentPartPr/>
                <p14:nvPr/>
              </p14:nvContentPartPr>
              <p14:xfrm>
                <a:off x="10768035" y="1513674"/>
                <a:ext cx="305640" cy="3232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9BCFBEB4-300D-D31D-46EF-9710C1E2B256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0759395" y="1504674"/>
                  <a:ext cx="323280" cy="34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42FA82EF-348B-B34D-EC12-554FD8CEC02B}"/>
                    </a:ext>
                  </a:extLst>
                </p14:cNvPr>
                <p14:cNvContentPartPr/>
                <p14:nvPr/>
              </p14:nvContentPartPr>
              <p14:xfrm>
                <a:off x="11068995" y="1497834"/>
                <a:ext cx="331560" cy="2653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42FA82EF-348B-B34D-EC12-554FD8CEC02B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1060355" y="1489194"/>
                  <a:ext cx="34920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0F25736C-B3CE-9F08-8433-8BE0E94A4E1A}"/>
                    </a:ext>
                  </a:extLst>
                </p14:cNvPr>
                <p14:cNvContentPartPr/>
                <p14:nvPr/>
              </p14:nvContentPartPr>
              <p14:xfrm>
                <a:off x="11486595" y="1587114"/>
                <a:ext cx="20160" cy="241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0F25736C-B3CE-9F08-8433-8BE0E94A4E1A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1477955" y="1578114"/>
                  <a:ext cx="3780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20DF8D98-23F1-03FF-AB4E-9EC86371838F}"/>
                    </a:ext>
                  </a:extLst>
                </p14:cNvPr>
                <p14:cNvContentPartPr/>
                <p14:nvPr/>
              </p14:nvContentPartPr>
              <p14:xfrm>
                <a:off x="8749155" y="1818954"/>
                <a:ext cx="582480" cy="7362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20DF8D98-23F1-03FF-AB4E-9EC86371838F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8740155" y="1810314"/>
                  <a:ext cx="600120" cy="75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F05C48F6-047F-64D0-A0CC-8BDDC410DF8A}"/>
                    </a:ext>
                  </a:extLst>
                </p14:cNvPr>
                <p14:cNvContentPartPr/>
                <p14:nvPr/>
              </p14:nvContentPartPr>
              <p14:xfrm>
                <a:off x="9181515" y="2504034"/>
                <a:ext cx="633240" cy="324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F05C48F6-047F-64D0-A0CC-8BDDC410DF8A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9172515" y="2495394"/>
                  <a:ext cx="650880" cy="34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872A9374-BBDC-1365-5078-69D8679CA6E3}"/>
                    </a:ext>
                  </a:extLst>
                </p14:cNvPr>
                <p14:cNvContentPartPr/>
                <p14:nvPr/>
              </p14:nvContentPartPr>
              <p14:xfrm>
                <a:off x="9993315" y="2772954"/>
                <a:ext cx="193680" cy="1346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872A9374-BBDC-1365-5078-69D8679CA6E3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9984315" y="2763954"/>
                  <a:ext cx="21132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390C813C-4C8A-E9CC-98A1-8E39726116CF}"/>
                    </a:ext>
                  </a:extLst>
                </p14:cNvPr>
                <p14:cNvContentPartPr/>
                <p14:nvPr/>
              </p14:nvContentPartPr>
              <p14:xfrm>
                <a:off x="10135155" y="2657394"/>
                <a:ext cx="117720" cy="1436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390C813C-4C8A-E9CC-98A1-8E39726116CF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0126155" y="2648754"/>
                  <a:ext cx="13536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C47CCD34-739E-3498-7089-8C1D41B2A8C8}"/>
                    </a:ext>
                  </a:extLst>
                </p14:cNvPr>
                <p14:cNvContentPartPr/>
                <p14:nvPr/>
              </p14:nvContentPartPr>
              <p14:xfrm>
                <a:off x="10307235" y="2586114"/>
                <a:ext cx="432000" cy="1915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C47CCD34-739E-3498-7089-8C1D41B2A8C8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0298595" y="2577474"/>
                  <a:ext cx="44964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0FC03D5C-57D3-FC6C-4D83-61FCB6352A72}"/>
                    </a:ext>
                  </a:extLst>
                </p14:cNvPr>
                <p14:cNvContentPartPr/>
                <p14:nvPr/>
              </p14:nvContentPartPr>
              <p14:xfrm>
                <a:off x="10824195" y="2523474"/>
                <a:ext cx="123120" cy="576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0FC03D5C-57D3-FC6C-4D83-61FCB6352A72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10815195" y="2514834"/>
                  <a:ext cx="14076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480CF932-0EB2-E1AE-65E1-76B65A106E2B}"/>
                    </a:ext>
                  </a:extLst>
                </p14:cNvPr>
                <p14:cNvContentPartPr/>
                <p14:nvPr/>
              </p14:nvContentPartPr>
              <p14:xfrm>
                <a:off x="10979715" y="2427354"/>
                <a:ext cx="120240" cy="3304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480CF932-0EB2-E1AE-65E1-76B65A106E2B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0971075" y="2418354"/>
                  <a:ext cx="137880" cy="34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72514EAF-8B84-087C-4AEA-D76F41BFC87E}"/>
                    </a:ext>
                  </a:extLst>
                </p14:cNvPr>
                <p14:cNvContentPartPr/>
                <p14:nvPr/>
              </p14:nvContentPartPr>
              <p14:xfrm>
                <a:off x="11191035" y="2396754"/>
                <a:ext cx="86400" cy="1000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72514EAF-8B84-087C-4AEA-D76F41BFC87E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1182035" y="2388114"/>
                  <a:ext cx="10404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0E5A5A6C-AD8B-6B8D-E80D-166A716025F1}"/>
                    </a:ext>
                  </a:extLst>
                </p14:cNvPr>
                <p14:cNvContentPartPr/>
                <p14:nvPr/>
              </p14:nvContentPartPr>
              <p14:xfrm>
                <a:off x="11320275" y="2194794"/>
                <a:ext cx="77400" cy="2102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0E5A5A6C-AD8B-6B8D-E80D-166A716025F1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1311635" y="2186154"/>
                  <a:ext cx="9504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2AB220D2-5B17-E169-6746-340DBDCC69BF}"/>
                    </a:ext>
                  </a:extLst>
                </p14:cNvPr>
                <p14:cNvContentPartPr/>
                <p14:nvPr/>
              </p14:nvContentPartPr>
              <p14:xfrm>
                <a:off x="11431875" y="2240154"/>
                <a:ext cx="283680" cy="1879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2AB220D2-5B17-E169-6746-340DBDCC69BF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1422875" y="2231154"/>
                  <a:ext cx="301320" cy="20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601EF052-4D5B-61E2-CA33-6189E9415A5A}"/>
                    </a:ext>
                  </a:extLst>
                </p14:cNvPr>
                <p14:cNvContentPartPr/>
                <p14:nvPr/>
              </p14:nvContentPartPr>
              <p14:xfrm>
                <a:off x="11513595" y="2711394"/>
                <a:ext cx="385560" cy="1936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601EF052-4D5B-61E2-CA33-6189E9415A5A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1504955" y="2702394"/>
                  <a:ext cx="40320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02DBB7A9-02D5-52B4-F86E-6875CE41013E}"/>
                    </a:ext>
                  </a:extLst>
                </p14:cNvPr>
                <p14:cNvContentPartPr/>
                <p14:nvPr/>
              </p14:nvContentPartPr>
              <p14:xfrm>
                <a:off x="11970435" y="2561634"/>
                <a:ext cx="148680" cy="1335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02DBB7A9-02D5-52B4-F86E-6875CE41013E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1961795" y="2552994"/>
                  <a:ext cx="16632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88A6E292-E5E2-0A8C-7B60-67AF6721F0EB}"/>
                    </a:ext>
                  </a:extLst>
                </p14:cNvPr>
                <p14:cNvContentPartPr/>
                <p14:nvPr/>
              </p14:nvContentPartPr>
              <p14:xfrm>
                <a:off x="12192915" y="2504394"/>
                <a:ext cx="244440" cy="1414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88A6E292-E5E2-0A8C-7B60-67AF6721F0EB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2183915" y="2495394"/>
                  <a:ext cx="262080" cy="159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C809F3D5-3744-40BA-BB3A-50E29021DE53}"/>
                  </a:ext>
                </a:extLst>
              </p14:cNvPr>
              <p14:cNvContentPartPr/>
              <p14:nvPr/>
            </p14:nvContentPartPr>
            <p14:xfrm>
              <a:off x="3786555" y="2433834"/>
              <a:ext cx="111960" cy="20628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C809F3D5-3744-40BA-BB3A-50E29021DE53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3777555" y="2425194"/>
                <a:ext cx="129600" cy="22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E672E5D5-BDE1-0901-123D-3652F2A1F737}"/>
                  </a:ext>
                </a:extLst>
              </p14:cNvPr>
              <p14:cNvContentPartPr/>
              <p14:nvPr/>
            </p14:nvContentPartPr>
            <p14:xfrm>
              <a:off x="4974555" y="2504394"/>
              <a:ext cx="131040" cy="21528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E672E5D5-BDE1-0901-123D-3652F2A1F737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4965915" y="2495754"/>
                <a:ext cx="148680" cy="232920"/>
              </a:xfrm>
              <a:prstGeom prst="rect">
                <a:avLst/>
              </a:prstGeom>
            </p:spPr>
          </p:pic>
        </mc:Fallback>
      </mc:AlternateContent>
      <p:grpSp>
        <p:nvGrpSpPr>
          <p:cNvPr id="61" name="Group 60">
            <a:extLst>
              <a:ext uri="{FF2B5EF4-FFF2-40B4-BE49-F238E27FC236}">
                <a16:creationId xmlns:a16="http://schemas.microsoft.com/office/drawing/2014/main" id="{00241F06-4C52-30B4-904E-E0BF75E2FFEE}"/>
              </a:ext>
            </a:extLst>
          </p:cNvPr>
          <p:cNvGrpSpPr/>
          <p:nvPr/>
        </p:nvGrpSpPr>
        <p:grpSpPr>
          <a:xfrm>
            <a:off x="5832795" y="2518794"/>
            <a:ext cx="253800" cy="171720"/>
            <a:chOff x="5832795" y="2518794"/>
            <a:chExt cx="253800" cy="171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3D7F895E-D02D-0DD0-2307-28CFC7E25B52}"/>
                    </a:ext>
                  </a:extLst>
                </p14:cNvPr>
                <p14:cNvContentPartPr/>
                <p14:nvPr/>
              </p14:nvContentPartPr>
              <p14:xfrm>
                <a:off x="5832795" y="2547234"/>
                <a:ext cx="32040" cy="1432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3D7F895E-D02D-0DD0-2307-28CFC7E25B52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5823795" y="2538594"/>
                  <a:ext cx="4968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5E575ED5-1DD2-1270-798E-CAACBE83FEC7}"/>
                    </a:ext>
                  </a:extLst>
                </p14:cNvPr>
                <p14:cNvContentPartPr/>
                <p14:nvPr/>
              </p14:nvContentPartPr>
              <p14:xfrm>
                <a:off x="5952675" y="2541474"/>
                <a:ext cx="117000" cy="1000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5E575ED5-1DD2-1270-798E-CAACBE83FEC7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5944035" y="2532474"/>
                  <a:ext cx="13464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295D2AEB-237D-5948-66C8-760B9E123CEF}"/>
                    </a:ext>
                  </a:extLst>
                </p14:cNvPr>
                <p14:cNvContentPartPr/>
                <p14:nvPr/>
              </p14:nvContentPartPr>
              <p14:xfrm>
                <a:off x="5940795" y="2518794"/>
                <a:ext cx="145800" cy="10980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295D2AEB-237D-5948-66C8-760B9E123CEF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5931795" y="2509794"/>
                  <a:ext cx="163440" cy="127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3A268EC0-550F-0C37-5530-9D880A503E33}"/>
              </a:ext>
            </a:extLst>
          </p:cNvPr>
          <p:cNvGrpSpPr/>
          <p:nvPr/>
        </p:nvGrpSpPr>
        <p:grpSpPr>
          <a:xfrm>
            <a:off x="5871675" y="3756834"/>
            <a:ext cx="169200" cy="205200"/>
            <a:chOff x="5871675" y="3756834"/>
            <a:chExt cx="169200" cy="20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52798CCA-8A87-97EC-C4A1-EB6A50E2A997}"/>
                    </a:ext>
                  </a:extLst>
                </p14:cNvPr>
                <p14:cNvContentPartPr/>
                <p14:nvPr/>
              </p14:nvContentPartPr>
              <p14:xfrm>
                <a:off x="5874915" y="3797874"/>
                <a:ext cx="20160" cy="1641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52798CCA-8A87-97EC-C4A1-EB6A50E2A997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5866275" y="3788874"/>
                  <a:ext cx="3780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01CCADA6-A317-A7E9-7DA0-7D2CE1855163}"/>
                    </a:ext>
                  </a:extLst>
                </p14:cNvPr>
                <p14:cNvContentPartPr/>
                <p14:nvPr/>
              </p14:nvContentPartPr>
              <p14:xfrm>
                <a:off x="5871675" y="3818394"/>
                <a:ext cx="146880" cy="784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01CCADA6-A317-A7E9-7DA0-7D2CE1855163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5862675" y="3809394"/>
                  <a:ext cx="164520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F81A6B8B-B7A5-1C75-EE05-6DC05831A0A5}"/>
                    </a:ext>
                  </a:extLst>
                </p14:cNvPr>
                <p14:cNvContentPartPr/>
                <p14:nvPr/>
              </p14:nvContentPartPr>
              <p14:xfrm>
                <a:off x="5977155" y="3756834"/>
                <a:ext cx="63720" cy="16848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F81A6B8B-B7A5-1C75-EE05-6DC05831A0A5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5968515" y="3748194"/>
                  <a:ext cx="81360" cy="186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32A85ABA-5058-1367-202D-B200E3CCE765}"/>
                  </a:ext>
                </a:extLst>
              </p14:cNvPr>
              <p14:cNvContentPartPr/>
              <p14:nvPr/>
            </p14:nvContentPartPr>
            <p14:xfrm>
              <a:off x="10079715" y="3739914"/>
              <a:ext cx="164880" cy="15480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32A85ABA-5058-1367-202D-B200E3CCE765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10070715" y="3731274"/>
                <a:ext cx="182520" cy="172440"/>
              </a:xfrm>
              <a:prstGeom prst="rect">
                <a:avLst/>
              </a:prstGeom>
            </p:spPr>
          </p:pic>
        </mc:Fallback>
      </mc:AlternateContent>
      <p:grpSp>
        <p:nvGrpSpPr>
          <p:cNvPr id="69" name="Group 68">
            <a:extLst>
              <a:ext uri="{FF2B5EF4-FFF2-40B4-BE49-F238E27FC236}">
                <a16:creationId xmlns:a16="http://schemas.microsoft.com/office/drawing/2014/main" id="{8F249AEE-83E2-E8DB-CD65-A095AB4BD73F}"/>
              </a:ext>
            </a:extLst>
          </p:cNvPr>
          <p:cNvGrpSpPr/>
          <p:nvPr/>
        </p:nvGrpSpPr>
        <p:grpSpPr>
          <a:xfrm>
            <a:off x="6349395" y="3204594"/>
            <a:ext cx="491400" cy="159480"/>
            <a:chOff x="6349395" y="3204594"/>
            <a:chExt cx="491400" cy="159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27477304-9E93-1FA7-75E3-A846E6F25A92}"/>
                    </a:ext>
                  </a:extLst>
                </p14:cNvPr>
                <p14:cNvContentPartPr/>
                <p14:nvPr/>
              </p14:nvContentPartPr>
              <p14:xfrm>
                <a:off x="6522195" y="3283794"/>
                <a:ext cx="318600" cy="583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27477304-9E93-1FA7-75E3-A846E6F25A92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6513555" y="3274794"/>
                  <a:ext cx="336240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6552F654-6279-218D-DAE4-F4C3213D13F9}"/>
                    </a:ext>
                  </a:extLst>
                </p14:cNvPr>
                <p14:cNvContentPartPr/>
                <p14:nvPr/>
              </p14:nvContentPartPr>
              <p14:xfrm>
                <a:off x="6349395" y="3204594"/>
                <a:ext cx="462240" cy="15948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6552F654-6279-218D-DAE4-F4C3213D13F9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6340755" y="3195594"/>
                  <a:ext cx="479880" cy="177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3A03C98C-BED6-B867-F1F8-9C742D625085}"/>
                  </a:ext>
                </a:extLst>
              </p14:cNvPr>
              <p14:cNvContentPartPr/>
              <p14:nvPr/>
            </p14:nvContentPartPr>
            <p14:xfrm>
              <a:off x="5428515" y="4646394"/>
              <a:ext cx="252720" cy="20088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3A03C98C-BED6-B867-F1F8-9C742D625085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5419515" y="4637754"/>
                <a:ext cx="27036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1DD6DDA1-8F9F-EBDF-82D9-3C6BC43EF52F}"/>
                  </a:ext>
                </a:extLst>
              </p14:cNvPr>
              <p14:cNvContentPartPr/>
              <p14:nvPr/>
            </p14:nvContentPartPr>
            <p14:xfrm>
              <a:off x="7575555" y="4673754"/>
              <a:ext cx="230760" cy="18648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1DD6DDA1-8F9F-EBDF-82D9-3C6BC43EF52F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7566915" y="4664754"/>
                <a:ext cx="248400" cy="20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28D03AD5-2E7E-BEEC-4BA7-564D8C57DF1B}"/>
                  </a:ext>
                </a:extLst>
              </p14:cNvPr>
              <p14:cNvContentPartPr/>
              <p14:nvPr/>
            </p14:nvContentPartPr>
            <p14:xfrm>
              <a:off x="9545115" y="4676994"/>
              <a:ext cx="197640" cy="11124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28D03AD5-2E7E-BEEC-4BA7-564D8C57DF1B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9536115" y="4667994"/>
                <a:ext cx="215280" cy="128880"/>
              </a:xfrm>
              <a:prstGeom prst="rect">
                <a:avLst/>
              </a:prstGeom>
            </p:spPr>
          </p:pic>
        </mc:Fallback>
      </mc:AlternateContent>
      <p:grpSp>
        <p:nvGrpSpPr>
          <p:cNvPr id="90" name="Group 89">
            <a:extLst>
              <a:ext uri="{FF2B5EF4-FFF2-40B4-BE49-F238E27FC236}">
                <a16:creationId xmlns:a16="http://schemas.microsoft.com/office/drawing/2014/main" id="{1B8908B2-6757-00D3-13B2-815651239578}"/>
              </a:ext>
            </a:extLst>
          </p:cNvPr>
          <p:cNvGrpSpPr/>
          <p:nvPr/>
        </p:nvGrpSpPr>
        <p:grpSpPr>
          <a:xfrm>
            <a:off x="11431155" y="4287474"/>
            <a:ext cx="1513800" cy="1238040"/>
            <a:chOff x="11431155" y="4287474"/>
            <a:chExt cx="1513800" cy="1238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5A0C7B4B-1F2E-BB6D-5B47-CB91FB828507}"/>
                    </a:ext>
                  </a:extLst>
                </p14:cNvPr>
                <p14:cNvContentPartPr/>
                <p14:nvPr/>
              </p14:nvContentPartPr>
              <p14:xfrm>
                <a:off x="11570475" y="4560714"/>
                <a:ext cx="71280" cy="33732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5A0C7B4B-1F2E-BB6D-5B47-CB91FB828507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11561835" y="4551714"/>
                  <a:ext cx="88920" cy="35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278E0C6F-B14F-F18B-1213-6CE173442698}"/>
                    </a:ext>
                  </a:extLst>
                </p14:cNvPr>
                <p14:cNvContentPartPr/>
                <p14:nvPr/>
              </p14:nvContentPartPr>
              <p14:xfrm>
                <a:off x="11431155" y="4658994"/>
                <a:ext cx="241920" cy="13896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278E0C6F-B14F-F18B-1213-6CE173442698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11422515" y="4650354"/>
                  <a:ext cx="25956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43BADA50-FB8D-F360-212A-C6364E01A976}"/>
                    </a:ext>
                  </a:extLst>
                </p14:cNvPr>
                <p14:cNvContentPartPr/>
                <p14:nvPr/>
              </p14:nvContentPartPr>
              <p14:xfrm>
                <a:off x="11715915" y="4535154"/>
                <a:ext cx="290880" cy="21168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43BADA50-FB8D-F360-212A-C6364E01A976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11706915" y="4526154"/>
                  <a:ext cx="30852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61B82DCC-AC6D-B245-CEE5-B268F62F1102}"/>
                    </a:ext>
                  </a:extLst>
                </p14:cNvPr>
                <p14:cNvContentPartPr/>
                <p14:nvPr/>
              </p14:nvContentPartPr>
              <p14:xfrm>
                <a:off x="12070875" y="4315194"/>
                <a:ext cx="49680" cy="28224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61B82DCC-AC6D-B245-CEE5-B268F62F1102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12061875" y="4306554"/>
                  <a:ext cx="67320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3DB2FA45-D043-D640-3C0A-82B6D1B30117}"/>
                    </a:ext>
                  </a:extLst>
                </p14:cNvPr>
                <p14:cNvContentPartPr/>
                <p14:nvPr/>
              </p14:nvContentPartPr>
              <p14:xfrm>
                <a:off x="12092115" y="4461714"/>
                <a:ext cx="138960" cy="11736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3DB2FA45-D043-D640-3C0A-82B6D1B30117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12083115" y="4453074"/>
                  <a:ext cx="15660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35F86EFF-BDDE-6834-40DF-7A7BA771CC30}"/>
                    </a:ext>
                  </a:extLst>
                </p14:cNvPr>
                <p14:cNvContentPartPr/>
                <p14:nvPr/>
              </p14:nvContentPartPr>
              <p14:xfrm>
                <a:off x="12204075" y="4391874"/>
                <a:ext cx="25560" cy="2988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35F86EFF-BDDE-6834-40DF-7A7BA771CC30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12195435" y="4382874"/>
                  <a:ext cx="4320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76BA0F0C-53C4-6EB5-8F3C-82ED2AC62F7B}"/>
                    </a:ext>
                  </a:extLst>
                </p14:cNvPr>
                <p14:cNvContentPartPr/>
                <p14:nvPr/>
              </p14:nvContentPartPr>
              <p14:xfrm>
                <a:off x="12276435" y="4418514"/>
                <a:ext cx="141840" cy="9756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76BA0F0C-53C4-6EB5-8F3C-82ED2AC62F7B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12267795" y="4409514"/>
                  <a:ext cx="159480" cy="1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C36C5F60-708F-8B75-3723-619F5B10D3D2}"/>
                    </a:ext>
                  </a:extLst>
                </p14:cNvPr>
                <p14:cNvContentPartPr/>
                <p14:nvPr/>
              </p14:nvContentPartPr>
              <p14:xfrm>
                <a:off x="12423315" y="4287474"/>
                <a:ext cx="150120" cy="17280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C36C5F60-708F-8B75-3723-619F5B10D3D2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12414315" y="4278834"/>
                  <a:ext cx="16776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8E617A2D-E4D5-8BF0-8ED4-92D8BC29D11B}"/>
                    </a:ext>
                  </a:extLst>
                </p14:cNvPr>
                <p14:cNvContentPartPr/>
                <p14:nvPr/>
              </p14:nvContentPartPr>
              <p14:xfrm>
                <a:off x="12578835" y="4314114"/>
                <a:ext cx="197640" cy="32220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8E617A2D-E4D5-8BF0-8ED4-92D8BC29D11B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12570195" y="4305114"/>
                  <a:ext cx="215280" cy="33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E23E7CE1-CC30-7FDE-63A0-616A42AC57C5}"/>
                    </a:ext>
                  </a:extLst>
                </p14:cNvPr>
                <p14:cNvContentPartPr/>
                <p14:nvPr/>
              </p14:nvContentPartPr>
              <p14:xfrm>
                <a:off x="11697555" y="5260554"/>
                <a:ext cx="141840" cy="26496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E23E7CE1-CC30-7FDE-63A0-616A42AC57C5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11688915" y="5251554"/>
                  <a:ext cx="159480" cy="28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C20472BC-A02B-7A10-0D42-52D871ACBE87}"/>
                    </a:ext>
                  </a:extLst>
                </p14:cNvPr>
                <p14:cNvContentPartPr/>
                <p14:nvPr/>
              </p14:nvContentPartPr>
              <p14:xfrm>
                <a:off x="11870355" y="5114394"/>
                <a:ext cx="97920" cy="22896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C20472BC-A02B-7A10-0D42-52D871ACBE87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11861355" y="5105754"/>
                  <a:ext cx="115560" cy="24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F19100F1-7A1F-E307-3FA3-CF1AE87CCCC2}"/>
                    </a:ext>
                  </a:extLst>
                </p14:cNvPr>
                <p14:cNvContentPartPr/>
                <p14:nvPr/>
              </p14:nvContentPartPr>
              <p14:xfrm>
                <a:off x="11831115" y="5135994"/>
                <a:ext cx="271440" cy="13464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F19100F1-7A1F-E307-3FA3-CF1AE87CCCC2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11822475" y="5127354"/>
                  <a:ext cx="28908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03BEE247-04BE-DA3C-1780-ECE1DB06F3D0}"/>
                    </a:ext>
                  </a:extLst>
                </p14:cNvPr>
                <p14:cNvContentPartPr/>
                <p14:nvPr/>
              </p14:nvContentPartPr>
              <p14:xfrm>
                <a:off x="12159075" y="4774194"/>
                <a:ext cx="357120" cy="43560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03BEE247-04BE-DA3C-1780-ECE1DB06F3D0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12150435" y="4765554"/>
                  <a:ext cx="374760" cy="45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326C11A1-BD08-D5A8-A737-7DD64A975DE3}"/>
                    </a:ext>
                  </a:extLst>
                </p14:cNvPr>
                <p14:cNvContentPartPr/>
                <p14:nvPr/>
              </p14:nvContentPartPr>
              <p14:xfrm>
                <a:off x="12404595" y="4907754"/>
                <a:ext cx="111240" cy="5328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326C11A1-BD08-D5A8-A737-7DD64A975DE3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12395955" y="4899114"/>
                  <a:ext cx="12888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913BADC2-F74B-2E2C-9AEC-3F0A29D1F286}"/>
                    </a:ext>
                  </a:extLst>
                </p14:cNvPr>
                <p14:cNvContentPartPr/>
                <p14:nvPr/>
              </p14:nvContentPartPr>
              <p14:xfrm>
                <a:off x="12561915" y="4785714"/>
                <a:ext cx="383040" cy="19476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913BADC2-F74B-2E2C-9AEC-3F0A29D1F286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12552915" y="4776714"/>
                  <a:ext cx="400680" cy="212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A76A8A40-374E-B023-3CA1-1B286C8503BA}"/>
                  </a:ext>
                </a:extLst>
              </p14:cNvPr>
              <p14:cNvContentPartPr/>
              <p14:nvPr/>
            </p14:nvContentPartPr>
            <p14:xfrm>
              <a:off x="5267235" y="4462074"/>
              <a:ext cx="429840" cy="37224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A76A8A40-374E-B023-3CA1-1B286C8503BA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5258595" y="4453074"/>
                <a:ext cx="447480" cy="38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11D75092-E76B-F21A-FA6E-82B02468008C}"/>
                  </a:ext>
                </a:extLst>
              </p14:cNvPr>
              <p14:cNvContentPartPr/>
              <p14:nvPr/>
            </p14:nvContentPartPr>
            <p14:xfrm>
              <a:off x="7445955" y="4416714"/>
              <a:ext cx="371520" cy="41292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11D75092-E76B-F21A-FA6E-82B02468008C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7436955" y="4407714"/>
                <a:ext cx="389160" cy="43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70B12BEF-B212-DE65-4B62-626A9F34665D}"/>
                  </a:ext>
                </a:extLst>
              </p14:cNvPr>
              <p14:cNvContentPartPr/>
              <p14:nvPr/>
            </p14:nvContentPartPr>
            <p14:xfrm>
              <a:off x="9399675" y="4454874"/>
              <a:ext cx="379440" cy="29880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70B12BEF-B212-DE65-4B62-626A9F34665D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9390675" y="4445874"/>
                <a:ext cx="397080" cy="31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B904CFCD-95FA-F2EA-DF5D-73D852F8EFD6}"/>
                  </a:ext>
                </a:extLst>
              </p14:cNvPr>
              <p14:cNvContentPartPr/>
              <p14:nvPr/>
            </p14:nvContentPartPr>
            <p14:xfrm>
              <a:off x="693795" y="3141954"/>
              <a:ext cx="594720" cy="47160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B904CFCD-95FA-F2EA-DF5D-73D852F8EFD6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684795" y="3132954"/>
                <a:ext cx="612360" cy="48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EB717572-2634-EDB2-9A78-81CD7CBE8A2B}"/>
                  </a:ext>
                </a:extLst>
              </p14:cNvPr>
              <p14:cNvContentPartPr/>
              <p14:nvPr/>
            </p14:nvContentPartPr>
            <p14:xfrm>
              <a:off x="818715" y="5161554"/>
              <a:ext cx="486000" cy="34092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EB717572-2634-EDB2-9A78-81CD7CBE8A2B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810075" y="5152914"/>
                <a:ext cx="503640" cy="358560"/>
              </a:xfrm>
              <a:prstGeom prst="rect">
                <a:avLst/>
              </a:prstGeom>
            </p:spPr>
          </p:pic>
        </mc:Fallback>
      </mc:AlternateContent>
      <p:grpSp>
        <p:nvGrpSpPr>
          <p:cNvPr id="100" name="Group 99">
            <a:extLst>
              <a:ext uri="{FF2B5EF4-FFF2-40B4-BE49-F238E27FC236}">
                <a16:creationId xmlns:a16="http://schemas.microsoft.com/office/drawing/2014/main" id="{BF774E40-538D-6596-705C-185D16A9EE57}"/>
              </a:ext>
            </a:extLst>
          </p:cNvPr>
          <p:cNvGrpSpPr/>
          <p:nvPr/>
        </p:nvGrpSpPr>
        <p:grpSpPr>
          <a:xfrm>
            <a:off x="5851875" y="5811354"/>
            <a:ext cx="762480" cy="452160"/>
            <a:chOff x="5851875" y="5811354"/>
            <a:chExt cx="762480" cy="452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27EA27D5-6C88-70E4-544E-6DE61B6821A4}"/>
                    </a:ext>
                  </a:extLst>
                </p14:cNvPr>
                <p14:cNvContentPartPr/>
                <p14:nvPr/>
              </p14:nvContentPartPr>
              <p14:xfrm>
                <a:off x="5851875" y="5961114"/>
                <a:ext cx="444960" cy="30240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27EA27D5-6C88-70E4-544E-6DE61B6821A4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5842875" y="5952474"/>
                  <a:ext cx="462600" cy="32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22EDBAD6-8843-F279-E2BB-EDC83DDFAA38}"/>
                    </a:ext>
                  </a:extLst>
                </p14:cNvPr>
                <p14:cNvContentPartPr/>
                <p14:nvPr/>
              </p14:nvContentPartPr>
              <p14:xfrm>
                <a:off x="6324555" y="5885874"/>
                <a:ext cx="128520" cy="16452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22EDBAD6-8843-F279-E2BB-EDC83DDFAA38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6315915" y="5877234"/>
                  <a:ext cx="14616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E50AA300-F591-D9C8-8593-C7261A48C312}"/>
                    </a:ext>
                  </a:extLst>
                </p14:cNvPr>
                <p14:cNvContentPartPr/>
                <p14:nvPr/>
              </p14:nvContentPartPr>
              <p14:xfrm>
                <a:off x="6437235" y="5811354"/>
                <a:ext cx="177120" cy="15012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E50AA300-F591-D9C8-8593-C7261A48C312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6428235" y="5802714"/>
                  <a:ext cx="194760" cy="167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F156E5B1-3D27-226A-9AE2-0E018955645B}"/>
              </a:ext>
            </a:extLst>
          </p:cNvPr>
          <p:cNvGrpSpPr/>
          <p:nvPr/>
        </p:nvGrpSpPr>
        <p:grpSpPr>
          <a:xfrm>
            <a:off x="8179635" y="5828994"/>
            <a:ext cx="872640" cy="509400"/>
            <a:chOff x="8179635" y="5828994"/>
            <a:chExt cx="872640" cy="509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9FB152C3-63B0-672A-3C1C-F4F40D14FA47}"/>
                    </a:ext>
                  </a:extLst>
                </p14:cNvPr>
                <p14:cNvContentPartPr/>
                <p14:nvPr/>
              </p14:nvContentPartPr>
              <p14:xfrm>
                <a:off x="8179635" y="5922234"/>
                <a:ext cx="360000" cy="4161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9FB152C3-63B0-672A-3C1C-F4F40D14FA47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8170635" y="5913594"/>
                  <a:ext cx="377640" cy="43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05291EE8-9598-B523-F6DF-94A2204FF12B}"/>
                    </a:ext>
                  </a:extLst>
                </p14:cNvPr>
                <p14:cNvContentPartPr/>
                <p14:nvPr/>
              </p14:nvContentPartPr>
              <p14:xfrm>
                <a:off x="8565555" y="5828994"/>
                <a:ext cx="386640" cy="30420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05291EE8-9598-B523-F6DF-94A2204FF12B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8556555" y="5820354"/>
                  <a:ext cx="404280" cy="32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61CE7636-0B3F-F7D8-6377-6AB362C0068F}"/>
                    </a:ext>
                  </a:extLst>
                </p14:cNvPr>
                <p14:cNvContentPartPr/>
                <p14:nvPr/>
              </p14:nvContentPartPr>
              <p14:xfrm>
                <a:off x="8895675" y="5885154"/>
                <a:ext cx="156600" cy="4248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61CE7636-0B3F-F7D8-6377-6AB362C0068F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8886675" y="5876514"/>
                  <a:ext cx="174240" cy="60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BDC639DC-1132-DA50-BBE9-DD06F21886CC}"/>
              </a:ext>
            </a:extLst>
          </p:cNvPr>
          <p:cNvGrpSpPr/>
          <p:nvPr/>
        </p:nvGrpSpPr>
        <p:grpSpPr>
          <a:xfrm>
            <a:off x="1946595" y="3062034"/>
            <a:ext cx="2504520" cy="851040"/>
            <a:chOff x="1946595" y="3062034"/>
            <a:chExt cx="2504520" cy="851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2B70B65E-BD33-E95C-347C-F690C84DE9D2}"/>
                    </a:ext>
                  </a:extLst>
                </p14:cNvPr>
                <p14:cNvContentPartPr/>
                <p14:nvPr/>
              </p14:nvContentPartPr>
              <p14:xfrm>
                <a:off x="1946595" y="3631914"/>
                <a:ext cx="686160" cy="28116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2B70B65E-BD33-E95C-347C-F690C84DE9D2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1937955" y="3622914"/>
                  <a:ext cx="703800" cy="29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AAA94DFA-0EA5-BD86-C02C-C7DD7DEB50FC}"/>
                    </a:ext>
                  </a:extLst>
                </p14:cNvPr>
                <p14:cNvContentPartPr/>
                <p14:nvPr/>
              </p14:nvContentPartPr>
              <p14:xfrm>
                <a:off x="2698275" y="3562074"/>
                <a:ext cx="86760" cy="4932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AAA94DFA-0EA5-BD86-C02C-C7DD7DEB50FC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2689635" y="3553434"/>
                  <a:ext cx="104400" cy="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59E8D75B-8065-B147-E356-67ADBAD993DF}"/>
                    </a:ext>
                  </a:extLst>
                </p14:cNvPr>
                <p14:cNvContentPartPr/>
                <p14:nvPr/>
              </p14:nvContentPartPr>
              <p14:xfrm>
                <a:off x="2835075" y="3522834"/>
                <a:ext cx="147240" cy="29232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59E8D75B-8065-B147-E356-67ADBAD993DF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2826075" y="3514194"/>
                  <a:ext cx="164880" cy="30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1F59C59A-F578-F1F8-0279-303DE14EBD4B}"/>
                    </a:ext>
                  </a:extLst>
                </p14:cNvPr>
                <p14:cNvContentPartPr/>
                <p14:nvPr/>
              </p14:nvContentPartPr>
              <p14:xfrm>
                <a:off x="3045675" y="3478914"/>
                <a:ext cx="75600" cy="7704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1F59C59A-F578-F1F8-0279-303DE14EBD4B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3036675" y="3470274"/>
                  <a:ext cx="9324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AC64176F-C94A-E054-7E0B-697AF20B80E9}"/>
                    </a:ext>
                  </a:extLst>
                </p14:cNvPr>
                <p14:cNvContentPartPr/>
                <p14:nvPr/>
              </p14:nvContentPartPr>
              <p14:xfrm>
                <a:off x="3097155" y="3291714"/>
                <a:ext cx="133560" cy="20232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AC64176F-C94A-E054-7E0B-697AF20B80E9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3088155" y="3282714"/>
                  <a:ext cx="15120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157BD8A2-0EAF-89C6-5D8F-90C4D9534147}"/>
                    </a:ext>
                  </a:extLst>
                </p14:cNvPr>
                <p14:cNvContentPartPr/>
                <p14:nvPr/>
              </p14:nvContentPartPr>
              <p14:xfrm>
                <a:off x="3262755" y="3294594"/>
                <a:ext cx="281880" cy="17964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157BD8A2-0EAF-89C6-5D8F-90C4D9534147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3254115" y="3285594"/>
                  <a:ext cx="29952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49EBEC59-4CDC-BB86-0649-2FBF7A5B3CD3}"/>
                    </a:ext>
                  </a:extLst>
                </p14:cNvPr>
                <p14:cNvContentPartPr/>
                <p14:nvPr/>
              </p14:nvContentPartPr>
              <p14:xfrm>
                <a:off x="3777195" y="3062034"/>
                <a:ext cx="673920" cy="29268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49EBEC59-4CDC-BB86-0649-2FBF7A5B3CD3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3768555" y="3053394"/>
                  <a:ext cx="691560" cy="310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DDC458DA-1905-9B6A-54BB-A78BDCD6226A}"/>
              </a:ext>
            </a:extLst>
          </p:cNvPr>
          <p:cNvGrpSpPr/>
          <p:nvPr/>
        </p:nvGrpSpPr>
        <p:grpSpPr>
          <a:xfrm>
            <a:off x="1936155" y="4360554"/>
            <a:ext cx="3177000" cy="2328840"/>
            <a:chOff x="1936155" y="4360554"/>
            <a:chExt cx="3177000" cy="2328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6499B8FB-74E6-3A15-BDB9-E7EB08CA1CD1}"/>
                    </a:ext>
                  </a:extLst>
                </p14:cNvPr>
                <p14:cNvContentPartPr/>
                <p14:nvPr/>
              </p14:nvContentPartPr>
              <p14:xfrm>
                <a:off x="1994115" y="5488794"/>
                <a:ext cx="113040" cy="22752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6499B8FB-74E6-3A15-BDB9-E7EB08CA1CD1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1985475" y="5479794"/>
                  <a:ext cx="130680" cy="24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B907EAD9-7D5C-C860-FF4A-AEB339D018BC}"/>
                    </a:ext>
                  </a:extLst>
                </p14:cNvPr>
                <p14:cNvContentPartPr/>
                <p14:nvPr/>
              </p14:nvContentPartPr>
              <p14:xfrm>
                <a:off x="1936155" y="5493834"/>
                <a:ext cx="214560" cy="12384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B907EAD9-7D5C-C860-FF4A-AEB339D018BC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1927515" y="5485194"/>
                  <a:ext cx="23220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AE360E21-47DF-DC4D-D0DB-D0E038C05147}"/>
                    </a:ext>
                  </a:extLst>
                </p14:cNvPr>
                <p14:cNvContentPartPr/>
                <p14:nvPr/>
              </p14:nvContentPartPr>
              <p14:xfrm>
                <a:off x="2226315" y="5451714"/>
                <a:ext cx="91080" cy="9360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AE360E21-47DF-DC4D-D0DB-D0E038C05147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2217675" y="5442714"/>
                  <a:ext cx="108720" cy="11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73098978-9001-9ABA-86A1-3C626999AC8A}"/>
                    </a:ext>
                  </a:extLst>
                </p14:cNvPr>
                <p14:cNvContentPartPr/>
                <p14:nvPr/>
              </p14:nvContentPartPr>
              <p14:xfrm>
                <a:off x="2279235" y="5219874"/>
                <a:ext cx="146160" cy="20808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73098978-9001-9ABA-86A1-3C626999AC8A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2270595" y="5211234"/>
                  <a:ext cx="163800" cy="2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9A60EC79-FA15-27CF-52A5-EB02548DF2FA}"/>
                    </a:ext>
                  </a:extLst>
                </p14:cNvPr>
                <p14:cNvContentPartPr/>
                <p14:nvPr/>
              </p14:nvContentPartPr>
              <p14:xfrm>
                <a:off x="2485155" y="5236434"/>
                <a:ext cx="255600" cy="19692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9A60EC79-FA15-27CF-52A5-EB02548DF2FA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2476515" y="5227794"/>
                  <a:ext cx="27324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7FA3C364-11CA-4846-D35F-CC4EFEEEBDCA}"/>
                    </a:ext>
                  </a:extLst>
                </p14:cNvPr>
                <p14:cNvContentPartPr/>
                <p14:nvPr/>
              </p14:nvContentPartPr>
              <p14:xfrm>
                <a:off x="3142875" y="5065434"/>
                <a:ext cx="279720" cy="19008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7FA3C364-11CA-4846-D35F-CC4EFEEEBDCA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3133875" y="5056794"/>
                  <a:ext cx="29736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65055E04-1A95-FC3A-B12A-60FD791F6F16}"/>
                    </a:ext>
                  </a:extLst>
                </p14:cNvPr>
                <p14:cNvContentPartPr/>
                <p14:nvPr/>
              </p14:nvContentPartPr>
              <p14:xfrm>
                <a:off x="3446715" y="4905234"/>
                <a:ext cx="154800" cy="16596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65055E04-1A95-FC3A-B12A-60FD791F6F16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3438075" y="4896234"/>
                  <a:ext cx="17244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BD65459B-D10B-CF7B-31BF-C5DCD1A505C8}"/>
                    </a:ext>
                  </a:extLst>
                </p14:cNvPr>
                <p14:cNvContentPartPr/>
                <p14:nvPr/>
              </p14:nvContentPartPr>
              <p14:xfrm>
                <a:off x="3660555" y="4841514"/>
                <a:ext cx="146880" cy="16812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BD65459B-D10B-CF7B-31BF-C5DCD1A505C8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3651915" y="4832874"/>
                  <a:ext cx="16452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1B07B99A-26FF-6E29-BCE4-DFB3C0C1FE31}"/>
                    </a:ext>
                  </a:extLst>
                </p14:cNvPr>
                <p14:cNvContentPartPr/>
                <p14:nvPr/>
              </p14:nvContentPartPr>
              <p14:xfrm>
                <a:off x="2279235" y="5811714"/>
                <a:ext cx="638640" cy="30600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1B07B99A-26FF-6E29-BCE4-DFB3C0C1FE31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2270235" y="5803074"/>
                  <a:ext cx="656280" cy="32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CD4DB469-DA54-1B48-2262-2D1AB3FA6D22}"/>
                    </a:ext>
                  </a:extLst>
                </p14:cNvPr>
                <p14:cNvContentPartPr/>
                <p14:nvPr/>
              </p14:nvContentPartPr>
              <p14:xfrm>
                <a:off x="3001395" y="5726394"/>
                <a:ext cx="96120" cy="7812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CD4DB469-DA54-1B48-2262-2D1AB3FA6D22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2992395" y="5717394"/>
                  <a:ext cx="113760" cy="9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A195589E-AC6D-5FF2-0F91-DA50E2C664B3}"/>
                    </a:ext>
                  </a:extLst>
                </p14:cNvPr>
                <p14:cNvContentPartPr/>
                <p14:nvPr/>
              </p14:nvContentPartPr>
              <p14:xfrm>
                <a:off x="3181755" y="5644314"/>
                <a:ext cx="114840" cy="25308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A195589E-AC6D-5FF2-0F91-DA50E2C664B3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3172755" y="5635674"/>
                  <a:ext cx="132480" cy="27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E3C711CE-B2A1-CFCC-F1CC-45399022E8C3}"/>
                    </a:ext>
                  </a:extLst>
                </p14:cNvPr>
                <p14:cNvContentPartPr/>
                <p14:nvPr/>
              </p14:nvContentPartPr>
              <p14:xfrm>
                <a:off x="3376515" y="5594274"/>
                <a:ext cx="72000" cy="7632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E3C711CE-B2A1-CFCC-F1CC-45399022E8C3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3367875" y="5585274"/>
                  <a:ext cx="8964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F1E26B84-76BE-FE29-7C70-6961F4E274C9}"/>
                    </a:ext>
                  </a:extLst>
                </p14:cNvPr>
                <p14:cNvContentPartPr/>
                <p14:nvPr/>
              </p14:nvContentPartPr>
              <p14:xfrm>
                <a:off x="3438435" y="5367114"/>
                <a:ext cx="116640" cy="21276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F1E26B84-76BE-FE29-7C70-6961F4E274C9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3429435" y="5358474"/>
                  <a:ext cx="13428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5602B943-E48E-B9AB-52A7-5776F4B0E67E}"/>
                    </a:ext>
                  </a:extLst>
                </p14:cNvPr>
                <p14:cNvContentPartPr/>
                <p14:nvPr/>
              </p14:nvContentPartPr>
              <p14:xfrm>
                <a:off x="3618795" y="5334354"/>
                <a:ext cx="240480" cy="21060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5602B943-E48E-B9AB-52A7-5776F4B0E67E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3609795" y="5325354"/>
                  <a:ext cx="25812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5930992A-85AE-9D0D-2C37-FE2D7DCFCD59}"/>
                    </a:ext>
                  </a:extLst>
                </p14:cNvPr>
                <p14:cNvContentPartPr/>
                <p14:nvPr/>
              </p14:nvContentPartPr>
              <p14:xfrm>
                <a:off x="4090035" y="5052474"/>
                <a:ext cx="230400" cy="1659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5930992A-85AE-9D0D-2C37-FE2D7DCFCD59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4081035" y="5043474"/>
                  <a:ext cx="24804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DFB333D8-3B44-D3C5-B2AC-CB9E4AB302AF}"/>
                    </a:ext>
                  </a:extLst>
                </p14:cNvPr>
                <p14:cNvContentPartPr/>
                <p14:nvPr/>
              </p14:nvContentPartPr>
              <p14:xfrm>
                <a:off x="4279035" y="4711914"/>
                <a:ext cx="428040" cy="44064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DFB333D8-3B44-D3C5-B2AC-CB9E4AB302AF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4270035" y="4702914"/>
                  <a:ext cx="445680" cy="45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7612A445-F72E-B900-0417-C540F15F3E63}"/>
                    </a:ext>
                  </a:extLst>
                </p14:cNvPr>
                <p14:cNvContentPartPr/>
                <p14:nvPr/>
              </p14:nvContentPartPr>
              <p14:xfrm>
                <a:off x="4753515" y="4360554"/>
                <a:ext cx="359640" cy="43704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7612A445-F72E-B900-0417-C540F15F3E63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4744515" y="4351914"/>
                  <a:ext cx="377280" cy="45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2987DDCA-1C27-94CA-580D-E13B23A2C3F7}"/>
                    </a:ext>
                  </a:extLst>
                </p14:cNvPr>
                <p14:cNvContentPartPr/>
                <p14:nvPr/>
              </p14:nvContentPartPr>
              <p14:xfrm>
                <a:off x="2884755" y="6234354"/>
                <a:ext cx="181440" cy="24876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2987DDCA-1C27-94CA-580D-E13B23A2C3F7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2875755" y="6225714"/>
                  <a:ext cx="199080" cy="26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8C0D32D3-B112-C71B-F9CC-B468E6581156}"/>
                    </a:ext>
                  </a:extLst>
                </p14:cNvPr>
                <p14:cNvContentPartPr/>
                <p14:nvPr/>
              </p14:nvContentPartPr>
              <p14:xfrm>
                <a:off x="3045675" y="6091794"/>
                <a:ext cx="122400" cy="22788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8C0D32D3-B112-C71B-F9CC-B468E6581156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3036675" y="6083154"/>
                  <a:ext cx="14004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FB9AD666-1356-CDDB-8642-E10B5DD53B54}"/>
                    </a:ext>
                  </a:extLst>
                </p14:cNvPr>
                <p14:cNvContentPartPr/>
                <p14:nvPr/>
              </p14:nvContentPartPr>
              <p14:xfrm>
                <a:off x="3105795" y="6203034"/>
                <a:ext cx="162720" cy="8856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FB9AD666-1356-CDDB-8642-E10B5DD53B54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3096795" y="6194394"/>
                  <a:ext cx="18036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8667EC13-EF3E-FC1F-0EE7-DB8B8BF0760E}"/>
                    </a:ext>
                  </a:extLst>
                </p14:cNvPr>
                <p14:cNvContentPartPr/>
                <p14:nvPr/>
              </p14:nvContentPartPr>
              <p14:xfrm>
                <a:off x="3204795" y="6123474"/>
                <a:ext cx="44640" cy="3600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8667EC13-EF3E-FC1F-0EE7-DB8B8BF0760E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3195795" y="6114834"/>
                  <a:ext cx="6228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491FDF8C-2C1B-121F-5553-8D96F8B36B69}"/>
                    </a:ext>
                  </a:extLst>
                </p14:cNvPr>
                <p14:cNvContentPartPr/>
                <p14:nvPr/>
              </p14:nvContentPartPr>
              <p14:xfrm>
                <a:off x="3288315" y="5998194"/>
                <a:ext cx="129600" cy="19368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491FDF8C-2C1B-121F-5553-8D96F8B36B69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3279675" y="5989194"/>
                  <a:ext cx="14724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5D4F27D7-BEEB-C024-C3A7-B56BBACE867E}"/>
                    </a:ext>
                  </a:extLst>
                </p14:cNvPr>
                <p14:cNvContentPartPr/>
                <p14:nvPr/>
              </p14:nvContentPartPr>
              <p14:xfrm>
                <a:off x="3406035" y="5951394"/>
                <a:ext cx="121680" cy="19620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5D4F27D7-BEEB-C024-C3A7-B56BBACE867E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3397035" y="5942394"/>
                  <a:ext cx="139320" cy="21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52DF2951-BE2B-F5DD-9E19-A07EFF61B7B1}"/>
                    </a:ext>
                  </a:extLst>
                </p14:cNvPr>
                <p14:cNvContentPartPr/>
                <p14:nvPr/>
              </p14:nvContentPartPr>
              <p14:xfrm>
                <a:off x="3746235" y="5863554"/>
                <a:ext cx="255960" cy="20088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52DF2951-BE2B-F5DD-9E19-A07EFF61B7B1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3737235" y="5854554"/>
                  <a:ext cx="27360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15C57478-08B4-211C-DC29-C08A5A49D378}"/>
                    </a:ext>
                  </a:extLst>
                </p14:cNvPr>
                <p14:cNvContentPartPr/>
                <p14:nvPr/>
              </p14:nvContentPartPr>
              <p14:xfrm>
                <a:off x="4036395" y="5551434"/>
                <a:ext cx="484920" cy="34416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15C57478-08B4-211C-DC29-C08A5A49D378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4027395" y="5542434"/>
                  <a:ext cx="502560" cy="36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EEDE4B47-9470-621D-8C30-47F9E0DA4CB4}"/>
                    </a:ext>
                  </a:extLst>
                </p14:cNvPr>
                <p14:cNvContentPartPr/>
                <p14:nvPr/>
              </p14:nvContentPartPr>
              <p14:xfrm>
                <a:off x="4416195" y="5465034"/>
                <a:ext cx="36720" cy="1080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EEDE4B47-9470-621D-8C30-47F9E0DA4CB4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4407555" y="5456034"/>
                  <a:ext cx="54360" cy="2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4B66DB72-CF8A-DEDF-2850-6B35E6F915AD}"/>
                    </a:ext>
                  </a:extLst>
                </p14:cNvPr>
                <p14:cNvContentPartPr/>
                <p14:nvPr/>
              </p14:nvContentPartPr>
              <p14:xfrm>
                <a:off x="4545795" y="5326794"/>
                <a:ext cx="261000" cy="30312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4B66DB72-CF8A-DEDF-2850-6B35E6F915AD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4536795" y="5317794"/>
                  <a:ext cx="278640" cy="32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119C462A-0854-09BF-6A3B-6B7DC8523A8F}"/>
                    </a:ext>
                  </a:extLst>
                </p14:cNvPr>
                <p14:cNvContentPartPr/>
                <p14:nvPr/>
              </p14:nvContentPartPr>
              <p14:xfrm>
                <a:off x="3528795" y="6443154"/>
                <a:ext cx="271800" cy="24624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119C462A-0854-09BF-6A3B-6B7DC8523A8F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3519795" y="6434154"/>
                  <a:ext cx="289440" cy="26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A5B89DA6-C286-BC28-AFA9-02E7039B9256}"/>
                    </a:ext>
                  </a:extLst>
                </p14:cNvPr>
                <p14:cNvContentPartPr/>
                <p14:nvPr/>
              </p14:nvContentPartPr>
              <p14:xfrm>
                <a:off x="3868995" y="6116634"/>
                <a:ext cx="222120" cy="33516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A5B89DA6-C286-BC28-AFA9-02E7039B9256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3859995" y="6107994"/>
                  <a:ext cx="239760" cy="35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C1F511DC-60B3-D8D3-428A-96C05FAF6997}"/>
                    </a:ext>
                  </a:extLst>
                </p14:cNvPr>
                <p14:cNvContentPartPr/>
                <p14:nvPr/>
              </p14:nvContentPartPr>
              <p14:xfrm>
                <a:off x="3983475" y="6222474"/>
                <a:ext cx="101160" cy="4068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C1F511DC-60B3-D8D3-428A-96C05FAF6997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3974475" y="6213834"/>
                  <a:ext cx="118800" cy="5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C535AAAB-DF17-E7E8-61F9-9DBA096C61B4}"/>
                    </a:ext>
                  </a:extLst>
                </p14:cNvPr>
                <p14:cNvContentPartPr/>
                <p14:nvPr/>
              </p14:nvContentPartPr>
              <p14:xfrm>
                <a:off x="4135035" y="6040314"/>
                <a:ext cx="334440" cy="22932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C535AAAB-DF17-E7E8-61F9-9DBA096C61B4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4126035" y="6031674"/>
                  <a:ext cx="352080" cy="24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C0BF702B-0C26-2320-A69A-3AD7ABDBA1D9}"/>
                    </a:ext>
                  </a:extLst>
                </p14:cNvPr>
                <p14:cNvContentPartPr/>
                <p14:nvPr/>
              </p14:nvContentPartPr>
              <p14:xfrm>
                <a:off x="4594035" y="5954634"/>
                <a:ext cx="25560" cy="5580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C0BF702B-0C26-2320-A69A-3AD7ABDBA1D9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4585035" y="5945634"/>
                  <a:ext cx="43200" cy="734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4185331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EF59E35-1412-4A08-B796-F93D7A8DD281}"/>
              </a:ext>
            </a:extLst>
          </p:cNvPr>
          <p:cNvSpPr txBox="1"/>
          <p:nvPr/>
        </p:nvSpPr>
        <p:spPr>
          <a:xfrm flipH="1">
            <a:off x="777081" y="265994"/>
            <a:ext cx="11429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</a:rPr>
              <a:t>Disulfide Bonds Stabilize Some Proteins Outside the Cell (and body)</a:t>
            </a:r>
          </a:p>
        </p:txBody>
      </p:sp>
      <p:pic>
        <p:nvPicPr>
          <p:cNvPr id="7" name="trypsin">
            <a:hlinkClick r:id="" action="ppaction://media"/>
            <a:extLst>
              <a:ext uri="{FF2B5EF4-FFF2-40B4-BE49-F238E27FC236}">
                <a16:creationId xmlns:a16="http://schemas.microsoft.com/office/drawing/2014/main" id="{86E90723-9854-4F2E-823A-FDD715DAA2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42378" y="834405"/>
            <a:ext cx="3698240" cy="3962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E97663-CE7F-42C7-AE82-3D9EB4269EAA}"/>
              </a:ext>
            </a:extLst>
          </p:cNvPr>
          <p:cNvSpPr txBox="1"/>
          <p:nvPr/>
        </p:nvSpPr>
        <p:spPr>
          <a:xfrm>
            <a:off x="6870788" y="5202290"/>
            <a:ext cx="4267200" cy="1278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Trypsin – a digestive enzyme produced in the pancreas, exported to the small intestine – disulfide bonds within a single chain.</a:t>
            </a:r>
          </a:p>
        </p:txBody>
      </p:sp>
      <p:pic>
        <p:nvPicPr>
          <p:cNvPr id="9" name="Picture 2" descr="Figure 4-26">
            <a:extLst>
              <a:ext uri="{FF2B5EF4-FFF2-40B4-BE49-F238E27FC236}">
                <a16:creationId xmlns:a16="http://schemas.microsoft.com/office/drawing/2014/main" id="{C8C38501-D748-4295-AA46-8C2EBE798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57403" y="1128343"/>
            <a:ext cx="4646967" cy="2615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E34B20-F99C-418E-9B42-E4A86D67AFE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000" t="11600" r="16400" b="14800"/>
          <a:stretch/>
        </p:blipFill>
        <p:spPr>
          <a:xfrm>
            <a:off x="2144811" y="3747343"/>
            <a:ext cx="2331435" cy="261575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8C82D21-211B-4962-8FD1-E56DD6615C11}"/>
              </a:ext>
            </a:extLst>
          </p:cNvPr>
          <p:cNvSpPr txBox="1"/>
          <p:nvPr/>
        </p:nvSpPr>
        <p:spPr>
          <a:xfrm>
            <a:off x="3979776" y="5620251"/>
            <a:ext cx="2129012" cy="98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Human Insulin – interchain disulfide bonds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6F6258-7462-A5D6-4C8D-D7FB40ECA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9B463-1452-4041-A7F4-00AA84D00F0C}" type="datetime1">
              <a:rPr lang="en-US" smtClean="0"/>
              <a:t>1/24/2025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E2F1DEA-6F78-51CE-5CE5-29251B8B1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2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5343170-B017-3C09-A8C5-C9C82999D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16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Figure 4-06">
            <a:extLst>
              <a:ext uri="{FF2B5EF4-FFF2-40B4-BE49-F238E27FC236}">
                <a16:creationId xmlns:a16="http://schemas.microsoft.com/office/drawing/2014/main" id="{3CB96346-294D-4ED3-8110-D17967B621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b="28298"/>
          <a:stretch/>
        </p:blipFill>
        <p:spPr bwMode="auto">
          <a:xfrm>
            <a:off x="6024404" y="1999467"/>
            <a:ext cx="2036484" cy="130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779986E-325A-4371-BB28-FE0F68182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7887" y="2009157"/>
            <a:ext cx="1054963" cy="7020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47E226E-494A-4148-AA8A-BD2EF913C9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0052" y="2105136"/>
            <a:ext cx="871592" cy="4910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12713"/>
            <a:ext cx="6654800" cy="885825"/>
          </a:xfrm>
        </p:spPr>
        <p:txBody>
          <a:bodyPr>
            <a:noAutofit/>
          </a:bodyPr>
          <a:lstStyle/>
          <a:p>
            <a:pPr algn="l"/>
            <a:r>
              <a:rPr lang="en-US" sz="2982" dirty="0"/>
              <a:t>Summary - Interactions that Stabilize Folded Proteins.</a:t>
            </a:r>
          </a:p>
        </p:txBody>
      </p:sp>
      <p:sp>
        <p:nvSpPr>
          <p:cNvPr id="290819" name="Content Placeholder 2"/>
          <p:cNvSpPr>
            <a:spLocks noGrp="1"/>
          </p:cNvSpPr>
          <p:nvPr>
            <p:ph idx="4294967295"/>
          </p:nvPr>
        </p:nvSpPr>
        <p:spPr>
          <a:xfrm>
            <a:off x="146103" y="1156892"/>
            <a:ext cx="5549900" cy="4819650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1917" b="1" dirty="0"/>
              <a:t>Hydrogen bonds </a:t>
            </a:r>
            <a:r>
              <a:rPr lang="en-US" sz="1917" dirty="0"/>
              <a:t>form between hydrogen atoms (NH) and the carbonyl group in the peptide backbone (mainchain), and between and donors and acceptors on sidechains.</a:t>
            </a:r>
            <a:r>
              <a:rPr lang="en-US" sz="1917" i="1" dirty="0">
                <a:solidFill>
                  <a:srgbClr val="C00000"/>
                </a:solidFill>
              </a:rPr>
              <a:t> Mainchain-mainchain H-bonds are responsible for secondary structures.  </a:t>
            </a:r>
          </a:p>
          <a:p>
            <a:pPr>
              <a:spcBef>
                <a:spcPts val="600"/>
              </a:spcBef>
            </a:pPr>
            <a:r>
              <a:rPr lang="en-US" sz="1917" b="1" dirty="0"/>
              <a:t>Hydrophobic interactions</a:t>
            </a:r>
            <a:r>
              <a:rPr lang="en-US" sz="1917" dirty="0"/>
              <a:t> within a protein increase stability of the folded state by </a:t>
            </a:r>
            <a:r>
              <a:rPr lang="en-US" sz="1917" i="1" dirty="0">
                <a:solidFill>
                  <a:srgbClr val="C00000"/>
                </a:solidFill>
              </a:rPr>
              <a:t>increasing entropy due to the release of water that was ordered by  the exposed non-polar groups in the unfolded protein.</a:t>
            </a:r>
          </a:p>
          <a:p>
            <a:pPr>
              <a:spcBef>
                <a:spcPts val="600"/>
              </a:spcBef>
            </a:pPr>
            <a:r>
              <a:rPr lang="en-US" sz="1917" b="1" dirty="0"/>
              <a:t>van der Waals interactions </a:t>
            </a:r>
            <a:r>
              <a:rPr lang="en-US" sz="1917" dirty="0"/>
              <a:t>are </a:t>
            </a:r>
            <a:r>
              <a:rPr lang="en-US" sz="1917" i="1" dirty="0">
                <a:solidFill>
                  <a:srgbClr val="C00000"/>
                </a:solidFill>
              </a:rPr>
              <a:t>optimized in the well packed core of the protein</a:t>
            </a:r>
            <a:r>
              <a:rPr lang="en-US" sz="1917" dirty="0"/>
              <a:t>. </a:t>
            </a:r>
          </a:p>
          <a:p>
            <a:pPr>
              <a:spcBef>
                <a:spcPct val="15000"/>
              </a:spcBef>
            </a:pPr>
            <a:endParaRPr lang="en-US" sz="1917" dirty="0"/>
          </a:p>
          <a:p>
            <a:pPr>
              <a:spcBef>
                <a:spcPct val="15000"/>
              </a:spcBef>
            </a:pPr>
            <a:r>
              <a:rPr lang="en-US" sz="1917" b="1" dirty="0"/>
              <a:t>Covalent disulfide bonds </a:t>
            </a:r>
            <a:r>
              <a:rPr lang="en-US" sz="1917" dirty="0"/>
              <a:t>form </a:t>
            </a:r>
            <a:r>
              <a:rPr lang="en-US" sz="1917" dirty="0">
                <a:solidFill>
                  <a:srgbClr val="C00000"/>
                </a:solidFill>
              </a:rPr>
              <a:t>between sulfur-containing cysteine </a:t>
            </a:r>
            <a:r>
              <a:rPr lang="en-US" sz="1917" dirty="0"/>
              <a:t>residues </a:t>
            </a:r>
            <a:r>
              <a:rPr lang="en-US" sz="1917" dirty="0">
                <a:solidFill>
                  <a:srgbClr val="C00000"/>
                </a:solidFill>
              </a:rPr>
              <a:t>stabilizing them </a:t>
            </a:r>
            <a:r>
              <a:rPr lang="en-US" sz="1917" dirty="0"/>
              <a:t>(usually only exported, secreted proteins)</a:t>
            </a:r>
            <a:r>
              <a:rPr lang="en-US" sz="1917" dirty="0">
                <a:solidFill>
                  <a:srgbClr val="C00000"/>
                </a:solidFill>
              </a:rPr>
              <a:t>.</a:t>
            </a:r>
          </a:p>
          <a:p>
            <a:pPr>
              <a:spcBef>
                <a:spcPct val="15000"/>
              </a:spcBef>
            </a:pPr>
            <a:endParaRPr lang="en-US" sz="1917" dirty="0"/>
          </a:p>
        </p:txBody>
      </p:sp>
      <p:pic>
        <p:nvPicPr>
          <p:cNvPr id="4" name="Picture 2" descr="Figure 4-26">
            <a:extLst>
              <a:ext uri="{FF2B5EF4-FFF2-40B4-BE49-F238E27FC236}">
                <a16:creationId xmlns:a16="http://schemas.microsoft.com/office/drawing/2014/main" id="{943B083C-195C-4344-9CB0-63B1BA49C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485921" y="5673573"/>
            <a:ext cx="2371267" cy="1334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 descr="Figure 4-04">
            <a:extLst>
              <a:ext uri="{FF2B5EF4-FFF2-40B4-BE49-F238E27FC236}">
                <a16:creationId xmlns:a16="http://schemas.microsoft.com/office/drawing/2014/main" id="{ED0B54E0-CEF0-4633-9F99-B8452FD0F2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2" t="67098" r="31928"/>
          <a:stretch/>
        </p:blipFill>
        <p:spPr bwMode="auto">
          <a:xfrm>
            <a:off x="6191957" y="4694265"/>
            <a:ext cx="1873833" cy="1120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3C3C954-FFD2-4474-8FA3-601847E82A29}"/>
              </a:ext>
            </a:extLst>
          </p:cNvPr>
          <p:cNvGrpSpPr/>
          <p:nvPr/>
        </p:nvGrpSpPr>
        <p:grpSpPr>
          <a:xfrm>
            <a:off x="6527118" y="492368"/>
            <a:ext cx="4834024" cy="1540479"/>
            <a:chOff x="2272306" y="480342"/>
            <a:chExt cx="3669201" cy="11692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3EB34E0-4D8C-4A8F-A318-208784EB6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08098" y="480342"/>
              <a:ext cx="1387583" cy="92505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0EDD0DD-C940-4B98-922C-0200965FC166}"/>
                </a:ext>
              </a:extLst>
            </p:cNvPr>
            <p:cNvSpPr txBox="1"/>
            <p:nvPr/>
          </p:nvSpPr>
          <p:spPr>
            <a:xfrm>
              <a:off x="3737976" y="1400820"/>
              <a:ext cx="551426" cy="244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91" dirty="0">
                  <a:latin typeface="Arial" panose="020B0604020202020204" pitchFamily="34" charset="0"/>
                </a:rPr>
                <a:t>Native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F1ADB1D-2D77-493F-8FDA-2F44D33FB2DD}"/>
                </a:ext>
              </a:extLst>
            </p:cNvPr>
            <p:cNvSpPr txBox="1"/>
            <p:nvPr/>
          </p:nvSpPr>
          <p:spPr>
            <a:xfrm>
              <a:off x="4552311" y="1405397"/>
              <a:ext cx="719335" cy="244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91" dirty="0">
                  <a:latin typeface="Arial" panose="020B0604020202020204" pitchFamily="34" charset="0"/>
                </a:rPr>
                <a:t>Unfolded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15C822D-9FD9-4E1E-80BD-6191E4DC63DF}"/>
                </a:ext>
              </a:extLst>
            </p:cNvPr>
            <p:cNvSpPr txBox="1"/>
            <p:nvPr/>
          </p:nvSpPr>
          <p:spPr>
            <a:xfrm>
              <a:off x="2272306" y="694730"/>
              <a:ext cx="1520582" cy="6672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4" dirty="0">
                  <a:latin typeface="Arial" panose="020B0604020202020204" pitchFamily="34" charset="0"/>
                </a:rPr>
                <a:t>H-bonds</a:t>
              </a:r>
            </a:p>
            <a:p>
              <a:r>
                <a:rPr lang="en-US" sz="1704" dirty="0">
                  <a:latin typeface="Arial" panose="020B0604020202020204" pitchFamily="34" charset="0"/>
                </a:rPr>
                <a:t>van der Waals</a:t>
              </a:r>
            </a:p>
            <a:p>
              <a:r>
                <a:rPr lang="en-US" sz="1704" dirty="0">
                  <a:latin typeface="Arial" panose="020B0604020202020204" pitchFamily="34" charset="0"/>
                </a:rPr>
                <a:t>Hydrophobic effect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CED4FF-C815-4EA0-A1DD-29E927F9C2A9}"/>
                </a:ext>
              </a:extLst>
            </p:cNvPr>
            <p:cNvSpPr txBox="1"/>
            <p:nvPr/>
          </p:nvSpPr>
          <p:spPr>
            <a:xfrm>
              <a:off x="5088009" y="779436"/>
              <a:ext cx="853498" cy="468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4" dirty="0">
                  <a:latin typeface="Arial" panose="020B0604020202020204" pitchFamily="34" charset="0"/>
                </a:rPr>
                <a:t>Chain disorder</a:t>
              </a:r>
            </a:p>
          </p:txBody>
        </p:sp>
      </p:grp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39AEEE88-B5ED-A283-E47E-21AC0B43530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352550" y="2870301"/>
          <a:ext cx="2147286" cy="25094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9" imgW="4199730" imgH="4904652" progId="MDLDrawOLE.MDLDrawObject.1">
                  <p:embed/>
                </p:oleObj>
              </mc:Choice>
              <mc:Fallback>
                <p:oleObj name="MDLDrawObject Class" r:id="rId9" imgW="4199730" imgH="4904652" progId="MDLDrawOLE.MDLDrawObject.1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39AEEE88-B5ED-A283-E47E-21AC0B4353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352550" y="2870301"/>
                        <a:ext cx="2147286" cy="25094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272A4973-F345-AF25-6BDE-E8DD58019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47F54-4F50-4763-8721-C2890DD36A08}" type="datetime1">
              <a:rPr lang="en-US" smtClean="0"/>
              <a:t>1/24/2025</a:t>
            </a:fld>
            <a:endParaRPr lang="en-US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E88CC1D8-C904-3A26-B6F9-BD890F0A2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2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F3BFDE18-C3CA-9E86-AA7E-2ACAD58DD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25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294B0C6-80CC-CE54-D0FA-8D57800AF0A3}"/>
                  </a:ext>
                </a:extLst>
              </p14:cNvPr>
              <p14:cNvContentPartPr/>
              <p14:nvPr/>
            </p14:nvContentPartPr>
            <p14:xfrm>
              <a:off x="9146955" y="2229714"/>
              <a:ext cx="348120" cy="709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294B0C6-80CC-CE54-D0FA-8D57800AF0A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138315" y="2220714"/>
                <a:ext cx="365760" cy="8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9A69884-9574-6581-A32C-EACAC154D203}"/>
                  </a:ext>
                </a:extLst>
              </p14:cNvPr>
              <p14:cNvContentPartPr/>
              <p14:nvPr/>
            </p14:nvContentPartPr>
            <p14:xfrm>
              <a:off x="9117435" y="2462994"/>
              <a:ext cx="290160" cy="871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9A69884-9574-6581-A32C-EACAC154D20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108435" y="2454354"/>
                <a:ext cx="307800" cy="10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8825B6C-FA2B-CD38-1629-A16254C749CC}"/>
                  </a:ext>
                </a:extLst>
              </p14:cNvPr>
              <p14:cNvContentPartPr/>
              <p14:nvPr/>
            </p14:nvContentPartPr>
            <p14:xfrm>
              <a:off x="8452875" y="1701234"/>
              <a:ext cx="715320" cy="3877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8825B6C-FA2B-CD38-1629-A16254C749C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443875" y="1692594"/>
                <a:ext cx="732960" cy="40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F798981B-5DD3-0CCA-6AC3-EF9B3C010E8C}"/>
                  </a:ext>
                </a:extLst>
              </p14:cNvPr>
              <p14:cNvContentPartPr/>
              <p14:nvPr/>
            </p14:nvContentPartPr>
            <p14:xfrm>
              <a:off x="6457035" y="673074"/>
              <a:ext cx="301320" cy="2426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F798981B-5DD3-0CCA-6AC3-EF9B3C010E8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448395" y="664074"/>
                <a:ext cx="318960" cy="260280"/>
              </a:xfrm>
              <a:prstGeom prst="rect">
                <a:avLst/>
              </a:prstGeom>
            </p:spPr>
          </p:pic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B49C461D-8A2B-C018-B53A-D815468B74D2}"/>
              </a:ext>
            </a:extLst>
          </p:cNvPr>
          <p:cNvGrpSpPr/>
          <p:nvPr/>
        </p:nvGrpSpPr>
        <p:grpSpPr>
          <a:xfrm>
            <a:off x="5673315" y="1641474"/>
            <a:ext cx="2350080" cy="1704600"/>
            <a:chOff x="5673315" y="1641474"/>
            <a:chExt cx="2350080" cy="170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A27F5136-FFE4-F35C-F524-3FCCB8AEA196}"/>
                    </a:ext>
                  </a:extLst>
                </p14:cNvPr>
                <p14:cNvContentPartPr/>
                <p14:nvPr/>
              </p14:nvContentPartPr>
              <p14:xfrm>
                <a:off x="6095955" y="1848114"/>
                <a:ext cx="1927440" cy="14979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A27F5136-FFE4-F35C-F524-3FCCB8AEA196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086955" y="1839114"/>
                  <a:ext cx="1945080" cy="151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64CF00F6-C2D5-8ED5-964E-7E8B3C3A1700}"/>
                    </a:ext>
                  </a:extLst>
                </p14:cNvPr>
                <p14:cNvContentPartPr/>
                <p14:nvPr/>
              </p14:nvContentPartPr>
              <p14:xfrm>
                <a:off x="5673315" y="1921914"/>
                <a:ext cx="251280" cy="2980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64CF00F6-C2D5-8ED5-964E-7E8B3C3A170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664675" y="1913274"/>
                  <a:ext cx="268920" cy="31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0F597680-9C8A-05DF-1CE8-B9A7407C742F}"/>
                    </a:ext>
                  </a:extLst>
                </p14:cNvPr>
                <p14:cNvContentPartPr/>
                <p14:nvPr/>
              </p14:nvContentPartPr>
              <p14:xfrm>
                <a:off x="5892195" y="1746594"/>
                <a:ext cx="223560" cy="3150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0F597680-9C8A-05DF-1CE8-B9A7407C742F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883195" y="1737954"/>
                  <a:ext cx="241200" cy="33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BB4E1221-FC92-A8FC-7444-396AE69AF2AE}"/>
                    </a:ext>
                  </a:extLst>
                </p14:cNvPr>
                <p14:cNvContentPartPr/>
                <p14:nvPr/>
              </p14:nvContentPartPr>
              <p14:xfrm>
                <a:off x="6136635" y="1776114"/>
                <a:ext cx="277920" cy="1393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BB4E1221-FC92-A8FC-7444-396AE69AF2AE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6127635" y="1767114"/>
                  <a:ext cx="29556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305C45E6-2A56-3843-07AE-8B4EC4163969}"/>
                    </a:ext>
                  </a:extLst>
                </p14:cNvPr>
                <p14:cNvContentPartPr/>
                <p14:nvPr/>
              </p14:nvContentPartPr>
              <p14:xfrm>
                <a:off x="6407715" y="1641474"/>
                <a:ext cx="180360" cy="1710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305C45E6-2A56-3843-07AE-8B4EC4163969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399075" y="1632834"/>
                  <a:ext cx="198000" cy="188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B32DB41D-A3E9-DDBF-8B96-A1EA121BAE72}"/>
                  </a:ext>
                </a:extLst>
              </p14:cNvPr>
              <p14:cNvContentPartPr/>
              <p14:nvPr/>
            </p14:nvContentPartPr>
            <p14:xfrm>
              <a:off x="6427875" y="1080954"/>
              <a:ext cx="273240" cy="18324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B32DB41D-A3E9-DDBF-8B96-A1EA121BAE72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418875" y="1071954"/>
                <a:ext cx="290880" cy="200880"/>
              </a:xfrm>
              <a:prstGeom prst="rect">
                <a:avLst/>
              </a:prstGeom>
            </p:spPr>
          </p:pic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621446F1-BE9F-429F-0BC1-849E47CBB54D}"/>
              </a:ext>
            </a:extLst>
          </p:cNvPr>
          <p:cNvGrpSpPr/>
          <p:nvPr/>
        </p:nvGrpSpPr>
        <p:grpSpPr>
          <a:xfrm>
            <a:off x="6980115" y="3515634"/>
            <a:ext cx="1606320" cy="1397880"/>
            <a:chOff x="6980115" y="3515634"/>
            <a:chExt cx="1606320" cy="1397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40A20B65-E592-0EC9-426D-B8537664BD19}"/>
                    </a:ext>
                  </a:extLst>
                </p14:cNvPr>
                <p14:cNvContentPartPr/>
                <p14:nvPr/>
              </p14:nvContentPartPr>
              <p14:xfrm>
                <a:off x="6980115" y="4448394"/>
                <a:ext cx="209520" cy="4651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40A20B65-E592-0EC9-426D-B8537664BD19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6971475" y="4439754"/>
                  <a:ext cx="227160" cy="48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742E7419-AE42-821A-2511-DC6C420B88E1}"/>
                    </a:ext>
                  </a:extLst>
                </p14:cNvPr>
                <p14:cNvContentPartPr/>
                <p14:nvPr/>
              </p14:nvContentPartPr>
              <p14:xfrm>
                <a:off x="7173075" y="4085154"/>
                <a:ext cx="143640" cy="1846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742E7419-AE42-821A-2511-DC6C420B88E1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164435" y="4076514"/>
                  <a:ext cx="16128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484B5FD7-D02A-A124-F69D-72E4BE0A438A}"/>
                    </a:ext>
                  </a:extLst>
                </p14:cNvPr>
                <p14:cNvContentPartPr/>
                <p14:nvPr/>
              </p14:nvContentPartPr>
              <p14:xfrm>
                <a:off x="7398075" y="3726954"/>
                <a:ext cx="336960" cy="4014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484B5FD7-D02A-A124-F69D-72E4BE0A438A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7389435" y="3717954"/>
                  <a:ext cx="354600" cy="41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D52FD472-DD5D-25EF-CA65-1497B31F6933}"/>
                    </a:ext>
                  </a:extLst>
                </p14:cNvPr>
                <p14:cNvContentPartPr/>
                <p14:nvPr/>
              </p14:nvContentPartPr>
              <p14:xfrm>
                <a:off x="7660875" y="4081194"/>
                <a:ext cx="122040" cy="3283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D52FD472-DD5D-25EF-CA65-1497B31F6933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7651875" y="4072194"/>
                  <a:ext cx="139680" cy="34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1C6138C6-9960-B3F3-385A-1FF73C7582E3}"/>
                    </a:ext>
                  </a:extLst>
                </p14:cNvPr>
                <p14:cNvContentPartPr/>
                <p14:nvPr/>
              </p14:nvContentPartPr>
              <p14:xfrm>
                <a:off x="7800555" y="4005594"/>
                <a:ext cx="169560" cy="1076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1C6138C6-9960-B3F3-385A-1FF73C7582E3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791555" y="3996594"/>
                  <a:ext cx="18720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7E573761-D551-4786-4265-D081AE3398E6}"/>
                    </a:ext>
                  </a:extLst>
                </p14:cNvPr>
                <p14:cNvContentPartPr/>
                <p14:nvPr/>
              </p14:nvContentPartPr>
              <p14:xfrm>
                <a:off x="7994595" y="3753954"/>
                <a:ext cx="189360" cy="2646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7E573761-D551-4786-4265-D081AE3398E6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7985595" y="3745314"/>
                  <a:ext cx="207000" cy="28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75A8A2E0-04B4-FACE-8B3D-80BD1AC74507}"/>
                    </a:ext>
                  </a:extLst>
                </p14:cNvPr>
                <p14:cNvContentPartPr/>
                <p14:nvPr/>
              </p14:nvContentPartPr>
              <p14:xfrm>
                <a:off x="8159115" y="3750354"/>
                <a:ext cx="167760" cy="1584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75A8A2E0-04B4-FACE-8B3D-80BD1AC74507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8150475" y="3741354"/>
                  <a:ext cx="18540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C4C30582-91FE-267F-5410-03893377DD33}"/>
                    </a:ext>
                  </a:extLst>
                </p14:cNvPr>
                <p14:cNvContentPartPr/>
                <p14:nvPr/>
              </p14:nvContentPartPr>
              <p14:xfrm>
                <a:off x="8329395" y="3515634"/>
                <a:ext cx="257040" cy="3603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C4C30582-91FE-267F-5410-03893377DD33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8320395" y="3506634"/>
                  <a:ext cx="274680" cy="37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F6ED7156-5A5B-6E58-7B56-6E5AA23AF693}"/>
                    </a:ext>
                  </a:extLst>
                </p14:cNvPr>
                <p14:cNvContentPartPr/>
                <p14:nvPr/>
              </p14:nvContentPartPr>
              <p14:xfrm>
                <a:off x="7885515" y="4144914"/>
                <a:ext cx="441360" cy="3636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F6ED7156-5A5B-6E58-7B56-6E5AA23AF693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7876875" y="4136274"/>
                  <a:ext cx="459000" cy="38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85E9BE3B-3978-BF05-F176-AA8261484FF1}"/>
                    </a:ext>
                  </a:extLst>
                </p14:cNvPr>
                <p14:cNvContentPartPr/>
                <p14:nvPr/>
              </p14:nvContentPartPr>
              <p14:xfrm>
                <a:off x="8394195" y="4051314"/>
                <a:ext cx="127800" cy="1422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85E9BE3B-3978-BF05-F176-AA8261484FF1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8385195" y="4042674"/>
                  <a:ext cx="145440" cy="159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C78A2901-7031-7158-3056-89B4C16DAC82}"/>
                  </a:ext>
                </a:extLst>
              </p14:cNvPr>
              <p14:cNvContentPartPr/>
              <p14:nvPr/>
            </p14:nvContentPartPr>
            <p14:xfrm>
              <a:off x="6474675" y="1279314"/>
              <a:ext cx="280440" cy="22284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C78A2901-7031-7158-3056-89B4C16DAC82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465675" y="1270674"/>
                <a:ext cx="298080" cy="24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994E053E-C19F-EA89-785E-FD3FE39B55E8}"/>
                  </a:ext>
                </a:extLst>
              </p14:cNvPr>
              <p14:cNvContentPartPr/>
              <p14:nvPr/>
            </p14:nvContentPartPr>
            <p14:xfrm>
              <a:off x="11043795" y="828594"/>
              <a:ext cx="338400" cy="23724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994E053E-C19F-EA89-785E-FD3FE39B55E8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1035155" y="819954"/>
                <a:ext cx="356040" cy="254880"/>
              </a:xfrm>
              <a:prstGeom prst="rect">
                <a:avLst/>
              </a:prstGeom>
            </p:spPr>
          </p:pic>
        </mc:Fallback>
      </mc:AlternateContent>
      <p:grpSp>
        <p:nvGrpSpPr>
          <p:cNvPr id="290817" name="Group 290816">
            <a:extLst>
              <a:ext uri="{FF2B5EF4-FFF2-40B4-BE49-F238E27FC236}">
                <a16:creationId xmlns:a16="http://schemas.microsoft.com/office/drawing/2014/main" id="{40B4C272-EE45-DC11-F467-18893DFDB219}"/>
              </a:ext>
            </a:extLst>
          </p:cNvPr>
          <p:cNvGrpSpPr/>
          <p:nvPr/>
        </p:nvGrpSpPr>
        <p:grpSpPr>
          <a:xfrm>
            <a:off x="10312275" y="905274"/>
            <a:ext cx="2612880" cy="3277080"/>
            <a:chOff x="10312275" y="905274"/>
            <a:chExt cx="2612880" cy="3277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E6B5D9EC-098B-49FE-47F8-25CAD0B24144}"/>
                    </a:ext>
                  </a:extLst>
                </p14:cNvPr>
                <p14:cNvContentPartPr/>
                <p14:nvPr/>
              </p14:nvContentPartPr>
              <p14:xfrm>
                <a:off x="10466355" y="3796794"/>
                <a:ext cx="956520" cy="3823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E6B5D9EC-098B-49FE-47F8-25CAD0B24144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0457715" y="3788154"/>
                  <a:ext cx="974160" cy="39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329B02B9-6C30-6F30-38D3-F6432BCDC0EA}"/>
                    </a:ext>
                  </a:extLst>
                </p14:cNvPr>
                <p14:cNvContentPartPr/>
                <p14:nvPr/>
              </p14:nvContentPartPr>
              <p14:xfrm>
                <a:off x="10420275" y="4027554"/>
                <a:ext cx="233640" cy="1548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329B02B9-6C30-6F30-38D3-F6432BCDC0EA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0411635" y="4018554"/>
                  <a:ext cx="25128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A11BDB2E-793A-5742-1A51-0AF93BEF40BE}"/>
                    </a:ext>
                  </a:extLst>
                </p14:cNvPr>
                <p14:cNvContentPartPr/>
                <p14:nvPr/>
              </p14:nvContentPartPr>
              <p14:xfrm>
                <a:off x="11562195" y="3430674"/>
                <a:ext cx="619200" cy="2862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A11BDB2E-793A-5742-1A51-0AF93BEF40BE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1553555" y="3422034"/>
                  <a:ext cx="636840" cy="30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B844FF31-7050-6E85-5225-A679B9103955}"/>
                    </a:ext>
                  </a:extLst>
                </p14:cNvPr>
                <p14:cNvContentPartPr/>
                <p14:nvPr/>
              </p14:nvContentPartPr>
              <p14:xfrm>
                <a:off x="12279315" y="3244554"/>
                <a:ext cx="154440" cy="3121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B844FF31-7050-6E85-5225-A679B9103955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2270675" y="3235914"/>
                  <a:ext cx="172080" cy="32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C1587D0D-59E6-6557-3EDA-D1CF495DD5FB}"/>
                    </a:ext>
                  </a:extLst>
                </p14:cNvPr>
                <p14:cNvContentPartPr/>
                <p14:nvPr/>
              </p14:nvContentPartPr>
              <p14:xfrm>
                <a:off x="12472635" y="3234114"/>
                <a:ext cx="80640" cy="957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C1587D0D-59E6-6557-3EDA-D1CF495DD5FB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12463635" y="3225474"/>
                  <a:ext cx="9828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A9EE8686-08F9-8D34-E404-A896AA0EF3AF}"/>
                    </a:ext>
                  </a:extLst>
                </p14:cNvPr>
                <p14:cNvContentPartPr/>
                <p14:nvPr/>
              </p14:nvContentPartPr>
              <p14:xfrm>
                <a:off x="12551115" y="3025314"/>
                <a:ext cx="374040" cy="2458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A9EE8686-08F9-8D34-E404-A896AA0EF3AF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2542475" y="3016314"/>
                  <a:ext cx="391680" cy="26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9F845607-9CBE-FF02-132F-5D7151CEB1F6}"/>
                    </a:ext>
                  </a:extLst>
                </p14:cNvPr>
                <p14:cNvContentPartPr/>
                <p14:nvPr/>
              </p14:nvContentPartPr>
              <p14:xfrm>
                <a:off x="11330355" y="2721114"/>
                <a:ext cx="293400" cy="2260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9F845607-9CBE-FF02-132F-5D7151CEB1F6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1321715" y="2712114"/>
                  <a:ext cx="31104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0F1F82E0-B308-F03C-1D62-2A7E1398DEF2}"/>
                    </a:ext>
                  </a:extLst>
                </p14:cNvPr>
                <p14:cNvContentPartPr/>
                <p14:nvPr/>
              </p14:nvContentPartPr>
              <p14:xfrm>
                <a:off x="11311995" y="2785554"/>
                <a:ext cx="166320" cy="1699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0F1F82E0-B308-F03C-1D62-2A7E1398DEF2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1303355" y="2776554"/>
                  <a:ext cx="18396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DCAE5F63-1A7E-8203-76A6-6584FFF19B47}"/>
                    </a:ext>
                  </a:extLst>
                </p14:cNvPr>
                <p14:cNvContentPartPr/>
                <p14:nvPr/>
              </p14:nvContentPartPr>
              <p14:xfrm>
                <a:off x="11706915" y="2400354"/>
                <a:ext cx="298440" cy="3362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DCAE5F63-1A7E-8203-76A6-6584FFF19B47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1698275" y="2391714"/>
                  <a:ext cx="316080" cy="35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E0E20EB0-1EC3-7DD0-C3A2-93F364459448}"/>
                    </a:ext>
                  </a:extLst>
                </p14:cNvPr>
                <p14:cNvContentPartPr/>
                <p14:nvPr/>
              </p14:nvContentPartPr>
              <p14:xfrm>
                <a:off x="11919675" y="2379114"/>
                <a:ext cx="206280" cy="1515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E0E20EB0-1EC3-7DD0-C3A2-93F364459448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1911035" y="2370114"/>
                  <a:ext cx="22392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A81516BB-72B4-55C4-5C63-17320B7CAC12}"/>
                    </a:ext>
                  </a:extLst>
                </p14:cNvPr>
                <p14:cNvContentPartPr/>
                <p14:nvPr/>
              </p14:nvContentPartPr>
              <p14:xfrm>
                <a:off x="12158715" y="2284434"/>
                <a:ext cx="198720" cy="2005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A81516BB-72B4-55C4-5C63-17320B7CAC12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2150075" y="2275794"/>
                  <a:ext cx="21636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412330A5-9188-CFE7-FACE-E9604210A4FD}"/>
                    </a:ext>
                  </a:extLst>
                </p14:cNvPr>
                <p14:cNvContentPartPr/>
                <p14:nvPr/>
              </p14:nvContentPartPr>
              <p14:xfrm>
                <a:off x="12394155" y="2156274"/>
                <a:ext cx="470520" cy="2167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412330A5-9188-CFE7-FACE-E9604210A4FD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2385155" y="2147274"/>
                  <a:ext cx="48816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4B796E48-3912-DF31-9977-534B3FC2D329}"/>
                    </a:ext>
                  </a:extLst>
                </p14:cNvPr>
                <p14:cNvContentPartPr/>
                <p14:nvPr/>
              </p14:nvContentPartPr>
              <p14:xfrm>
                <a:off x="10312275" y="2034594"/>
                <a:ext cx="516600" cy="3394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4B796E48-3912-DF31-9977-534B3FC2D329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0303275" y="2025594"/>
                  <a:ext cx="534240" cy="35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2C9AD09A-94C1-C533-732B-D7E007AC880B}"/>
                    </a:ext>
                  </a:extLst>
                </p14:cNvPr>
                <p14:cNvContentPartPr/>
                <p14:nvPr/>
              </p14:nvContentPartPr>
              <p14:xfrm>
                <a:off x="10916355" y="1739394"/>
                <a:ext cx="268560" cy="2214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2C9AD09A-94C1-C533-732B-D7E007AC880B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0907715" y="1730394"/>
                  <a:ext cx="28620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19637425-A375-83FE-FE0A-1DF61A220F3C}"/>
                    </a:ext>
                  </a:extLst>
                </p14:cNvPr>
                <p14:cNvContentPartPr/>
                <p14:nvPr/>
              </p14:nvContentPartPr>
              <p14:xfrm>
                <a:off x="11211915" y="1488114"/>
                <a:ext cx="504360" cy="3146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19637425-A375-83FE-FE0A-1DF61A220F3C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1203275" y="1479114"/>
                  <a:ext cx="522000" cy="33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7B9726B5-B1EF-F0FE-647E-C7930BF319A5}"/>
                    </a:ext>
                  </a:extLst>
                </p14:cNvPr>
                <p14:cNvContentPartPr/>
                <p14:nvPr/>
              </p14:nvContentPartPr>
              <p14:xfrm>
                <a:off x="11805555" y="1218114"/>
                <a:ext cx="111600" cy="19944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7B9726B5-B1EF-F0FE-647E-C7930BF319A5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1796555" y="1209114"/>
                  <a:ext cx="12924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D61730AC-8EA2-C9D4-73FB-FE3B90922BDB}"/>
                    </a:ext>
                  </a:extLst>
                </p14:cNvPr>
                <p14:cNvContentPartPr/>
                <p14:nvPr/>
              </p14:nvContentPartPr>
              <p14:xfrm>
                <a:off x="11950635" y="1007514"/>
                <a:ext cx="218160" cy="28044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D61730AC-8EA2-C9D4-73FB-FE3B90922BDB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11941995" y="998874"/>
                  <a:ext cx="235800" cy="29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290816" name="Ink 290815">
                  <a:extLst>
                    <a:ext uri="{FF2B5EF4-FFF2-40B4-BE49-F238E27FC236}">
                      <a16:creationId xmlns:a16="http://schemas.microsoft.com/office/drawing/2014/main" id="{63973C42-F9CE-FF0D-F6AB-0F12A91A02C2}"/>
                    </a:ext>
                  </a:extLst>
                </p14:cNvPr>
                <p14:cNvContentPartPr/>
                <p14:nvPr/>
              </p14:nvContentPartPr>
              <p14:xfrm>
                <a:off x="12129195" y="905274"/>
                <a:ext cx="482040" cy="292320"/>
              </p14:xfrm>
            </p:contentPart>
          </mc:Choice>
          <mc:Fallback xmlns="">
            <p:pic>
              <p:nvPicPr>
                <p:cNvPr id="290816" name="Ink 290815">
                  <a:extLst>
                    <a:ext uri="{FF2B5EF4-FFF2-40B4-BE49-F238E27FC236}">
                      <a16:creationId xmlns:a16="http://schemas.microsoft.com/office/drawing/2014/main" id="{63973C42-F9CE-FF0D-F6AB-0F12A91A02C2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12120555" y="896274"/>
                  <a:ext cx="499680" cy="309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290818" name="Ink 290817">
                <a:extLst>
                  <a:ext uri="{FF2B5EF4-FFF2-40B4-BE49-F238E27FC236}">
                    <a16:creationId xmlns:a16="http://schemas.microsoft.com/office/drawing/2014/main" id="{86390EF5-AFD3-4C54-A22E-994A78C7574B}"/>
                  </a:ext>
                </a:extLst>
              </p14:cNvPr>
              <p14:cNvContentPartPr/>
              <p14:nvPr/>
            </p14:nvContentPartPr>
            <p14:xfrm>
              <a:off x="5129715" y="5413554"/>
              <a:ext cx="7185960" cy="590040"/>
            </p14:xfrm>
          </p:contentPart>
        </mc:Choice>
        <mc:Fallback xmlns="">
          <p:pic>
            <p:nvPicPr>
              <p:cNvPr id="290818" name="Ink 290817">
                <a:extLst>
                  <a:ext uri="{FF2B5EF4-FFF2-40B4-BE49-F238E27FC236}">
                    <a16:creationId xmlns:a16="http://schemas.microsoft.com/office/drawing/2014/main" id="{86390EF5-AFD3-4C54-A22E-994A78C7574B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5121075" y="5404914"/>
                <a:ext cx="7203600" cy="60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290820" name="Ink 290819">
                <a:extLst>
                  <a:ext uri="{FF2B5EF4-FFF2-40B4-BE49-F238E27FC236}">
                    <a16:creationId xmlns:a16="http://schemas.microsoft.com/office/drawing/2014/main" id="{FDED5CB9-57B4-0305-677C-AFA7A443B166}"/>
                  </a:ext>
                </a:extLst>
              </p14:cNvPr>
              <p14:cNvContentPartPr/>
              <p14:nvPr/>
            </p14:nvContentPartPr>
            <p14:xfrm>
              <a:off x="9525675" y="5625234"/>
              <a:ext cx="1339920" cy="1551960"/>
            </p14:xfrm>
          </p:contentPart>
        </mc:Choice>
        <mc:Fallback xmlns="">
          <p:pic>
            <p:nvPicPr>
              <p:cNvPr id="290820" name="Ink 290819">
                <a:extLst>
                  <a:ext uri="{FF2B5EF4-FFF2-40B4-BE49-F238E27FC236}">
                    <a16:creationId xmlns:a16="http://schemas.microsoft.com/office/drawing/2014/main" id="{FDED5CB9-57B4-0305-677C-AFA7A443B166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9517035" y="5616594"/>
                <a:ext cx="1357560" cy="1569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2624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10EE73E-EE26-4CFF-AB94-CAE14DAA0566}"/>
              </a:ext>
            </a:extLst>
          </p:cNvPr>
          <p:cNvSpPr/>
          <p:nvPr/>
        </p:nvSpPr>
        <p:spPr>
          <a:xfrm>
            <a:off x="72887" y="5362182"/>
            <a:ext cx="5314630" cy="152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8278" marR="38637">
              <a:spcBef>
                <a:spcPts val="63"/>
              </a:spcBef>
            </a:pPr>
            <a:r>
              <a:rPr lang="en-US" sz="186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 </a:t>
            </a:r>
            <a:r>
              <a:rPr lang="en-US" sz="1861" i="1" spc="-5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the proton is </a:t>
            </a:r>
            <a:r>
              <a:rPr lang="en-US" sz="1861" b="1" i="1" spc="-5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</a:t>
            </a:r>
            <a:r>
              <a:rPr lang="en-US" sz="186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transferred </a:t>
            </a:r>
            <a:r>
              <a:rPr lang="en-US" sz="1861" i="1" spc="-5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the acceptor, </a:t>
            </a:r>
            <a:r>
              <a:rPr lang="en-US" sz="186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en-US" sz="1861" i="1" spc="-5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remains covalently bonded to </a:t>
            </a:r>
            <a:r>
              <a:rPr lang="en-US" sz="186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861" i="1" spc="-5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donor atom. The Hydrogen  Bond </a:t>
            </a:r>
            <a:r>
              <a:rPr lang="en-US" sz="186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 </a:t>
            </a:r>
            <a:r>
              <a:rPr lang="en-US" sz="1861" b="1" i="1" spc="-5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interaction</a:t>
            </a:r>
            <a:r>
              <a:rPr lang="en-US" sz="1861" i="1" spc="-5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between the X-H donor and electronegative acceptor.</a:t>
            </a:r>
            <a:endParaRPr lang="en-US" sz="186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C626F9-3F53-E487-6DCE-A98478918F48}"/>
              </a:ext>
            </a:extLst>
          </p:cNvPr>
          <p:cNvSpPr txBox="1"/>
          <p:nvPr/>
        </p:nvSpPr>
        <p:spPr>
          <a:xfrm>
            <a:off x="163280" y="171282"/>
            <a:ext cx="3826717" cy="3953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32" b="1" dirty="0">
                <a:latin typeface="Arial" panose="020B0604020202020204" pitchFamily="34" charset="0"/>
              </a:rPr>
              <a:t>iv) Hydrogen Bonds</a:t>
            </a:r>
          </a:p>
          <a:p>
            <a:pPr marL="331173" indent="-331173">
              <a:buFont typeface="Arial" panose="020B0604020202020204" pitchFamily="34" charset="0"/>
              <a:buChar char="•"/>
            </a:pPr>
            <a:r>
              <a:rPr lang="en-US" sz="1932" dirty="0">
                <a:latin typeface="Arial" panose="020B0604020202020204" pitchFamily="34" charset="0"/>
              </a:rPr>
              <a:t>H-bonds are primarily (90%) an electrostatic attraction between:</a:t>
            </a:r>
          </a:p>
          <a:p>
            <a:pPr marL="772737" lvl="1" indent="-331173">
              <a:buFont typeface="Arial" panose="020B0604020202020204" pitchFamily="34" charset="0"/>
              <a:buChar char="•"/>
            </a:pPr>
            <a:r>
              <a:rPr lang="en-US" sz="1932" dirty="0">
                <a:latin typeface="Arial" panose="020B0604020202020204" pitchFamily="34" charset="0"/>
              </a:rPr>
              <a:t>Electropositive hydrogen, attached to an electronegative atom is the hydrogen bond donor (i.e. NH).</a:t>
            </a:r>
          </a:p>
          <a:p>
            <a:pPr marL="772737" lvl="1" indent="-331173">
              <a:buFont typeface="Arial" panose="020B0604020202020204" pitchFamily="34" charset="0"/>
              <a:buChar char="•"/>
            </a:pPr>
            <a:r>
              <a:rPr lang="en-US" sz="1932" dirty="0">
                <a:latin typeface="Arial" panose="020B0604020202020204" pitchFamily="34" charset="0"/>
              </a:rPr>
              <a:t>Electronegative hydrogen bond acceptor (e.g. the lone pairs of oxygen, or C=O group of an  amide).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DD289D-8044-352C-962D-752150EACAF6}"/>
              </a:ext>
            </a:extLst>
          </p:cNvPr>
          <p:cNvSpPr txBox="1"/>
          <p:nvPr/>
        </p:nvSpPr>
        <p:spPr>
          <a:xfrm>
            <a:off x="327615" y="4079663"/>
            <a:ext cx="4121080" cy="1282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266" marR="7973">
              <a:lnSpc>
                <a:spcPct val="101600"/>
              </a:lnSpc>
            </a:pPr>
            <a:r>
              <a:rPr lang="en-US" sz="1932" i="1" spc="-5" dirty="0">
                <a:latin typeface="Arial" panose="020B0604020202020204" pitchFamily="34" charset="0"/>
                <a:cs typeface="Arial" panose="020B0604020202020204" pitchFamily="34" charset="0"/>
              </a:rPr>
              <a:t>A “bond” implies electron sharing – about 10% of the electron is shared from one molecule to the next in the case of H-bonds</a:t>
            </a:r>
            <a:endParaRPr lang="en-US" sz="1932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17B539-D23E-000F-4A0D-D1292F56DBA7}"/>
              </a:ext>
            </a:extLst>
          </p:cNvPr>
          <p:cNvSpPr txBox="1"/>
          <p:nvPr/>
        </p:nvSpPr>
        <p:spPr>
          <a:xfrm>
            <a:off x="5568654" y="5166558"/>
            <a:ext cx="6328801" cy="683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1173" indent="-331173">
              <a:buFont typeface="Arial" panose="020B0604020202020204" pitchFamily="34" charset="0"/>
              <a:buChar char="•"/>
            </a:pPr>
            <a:r>
              <a:rPr lang="en-US" sz="1932" dirty="0">
                <a:latin typeface="Arial" panose="020B0604020202020204" pitchFamily="34" charset="0"/>
                <a:cs typeface="Arial" panose="020B0604020202020204" pitchFamily="34" charset="0"/>
              </a:rPr>
              <a:t>Usually hydrogen bonds are exchanged, resulting in small </a:t>
            </a:r>
            <a:r>
              <a:rPr lang="en-US" sz="1932" b="1" i="1" dirty="0">
                <a:latin typeface="Arial" panose="020B0604020202020204" pitchFamily="34" charset="0"/>
                <a:cs typeface="Arial" panose="020B0604020202020204" pitchFamily="34" charset="0"/>
              </a:rPr>
              <a:t>net</a:t>
            </a:r>
            <a:r>
              <a:rPr lang="en-US" sz="1932" dirty="0">
                <a:latin typeface="Arial" panose="020B0604020202020204" pitchFamily="34" charset="0"/>
                <a:cs typeface="Arial" panose="020B0604020202020204" pitchFamily="34" charset="0"/>
              </a:rPr>
              <a:t> energy differences: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11A48B-BC65-F158-AA33-AE965F883A7B}"/>
              </a:ext>
            </a:extLst>
          </p:cNvPr>
          <p:cNvSpPr txBox="1"/>
          <p:nvPr/>
        </p:nvSpPr>
        <p:spPr>
          <a:xfrm>
            <a:off x="5573465" y="4426521"/>
            <a:ext cx="6843937" cy="683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31173" indent="-331173">
              <a:buFont typeface="Arial" panose="020B0604020202020204" pitchFamily="34" charset="0"/>
              <a:buChar char="•"/>
              <a:tabLst>
                <a:tab pos="482654" algn="l"/>
                <a:tab pos="483267" algn="l"/>
              </a:tabLst>
            </a:pPr>
            <a:r>
              <a:rPr lang="en-US" sz="1932" spc="-5" dirty="0">
                <a:latin typeface="Arial" panose="020B0604020202020204" pitchFamily="34" charset="0"/>
                <a:cs typeface="Arial" panose="020B0604020202020204" pitchFamily="34" charset="0"/>
              </a:rPr>
              <a:t>The energy released </a:t>
            </a:r>
            <a:r>
              <a:rPr lang="en-US" sz="1932" dirty="0">
                <a:latin typeface="Arial" panose="020B0604020202020204" pitchFamily="34" charset="0"/>
                <a:cs typeface="Arial" panose="020B0604020202020204" pitchFamily="34" charset="0"/>
              </a:rPr>
              <a:t>when an </a:t>
            </a:r>
            <a:r>
              <a:rPr lang="en-US" sz="1932" spc="-5" dirty="0">
                <a:latin typeface="Arial" panose="020B0604020202020204" pitchFamily="34" charset="0"/>
                <a:cs typeface="Arial" panose="020B0604020202020204" pitchFamily="34" charset="0"/>
              </a:rPr>
              <a:t>H-bond forms depends on </a:t>
            </a:r>
            <a:r>
              <a:rPr lang="en-US" sz="1932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932" spc="-5" dirty="0">
                <a:latin typeface="Arial" panose="020B0604020202020204" pitchFamily="34" charset="0"/>
                <a:cs typeface="Arial" panose="020B0604020202020204" pitchFamily="34" charset="0"/>
              </a:rPr>
              <a:t>distance </a:t>
            </a:r>
            <a:r>
              <a:rPr lang="en-US" sz="1932" dirty="0">
                <a:latin typeface="Arial" panose="020B0604020202020204" pitchFamily="34" charset="0"/>
                <a:cs typeface="Arial" panose="020B0604020202020204" pitchFamily="34" charset="0"/>
              </a:rPr>
              <a:t>and angle </a:t>
            </a:r>
            <a:r>
              <a:rPr lang="en-US" sz="1932" spc="-5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932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1932" spc="-5" dirty="0">
                <a:latin typeface="Arial" panose="020B0604020202020204" pitchFamily="34" charset="0"/>
                <a:cs typeface="Arial" panose="020B0604020202020204" pitchFamily="34" charset="0"/>
              </a:rPr>
              <a:t> bond.</a:t>
            </a:r>
            <a:endParaRPr lang="en-US" sz="19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1" name="Object 50">
            <a:extLst>
              <a:ext uri="{FF2B5EF4-FFF2-40B4-BE49-F238E27FC236}">
                <a16:creationId xmlns:a16="http://schemas.microsoft.com/office/drawing/2014/main" id="{3F51B0F3-A13C-6059-089B-272EE517E1A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24128" y="5850204"/>
          <a:ext cx="5585811" cy="1039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2" imgW="4686226" imgH="885628" progId="MDLDrawOLE.MDLDrawObject.1">
                  <p:embed/>
                </p:oleObj>
              </mc:Choice>
              <mc:Fallback>
                <p:oleObj name="MDLDrawObject Class" r:id="rId2" imgW="4686226" imgH="885628" progId="MDLDrawOLE.MDLDrawObject.1">
                  <p:embed/>
                  <p:pic>
                    <p:nvPicPr>
                      <p:cNvPr id="51" name="Object 50">
                        <a:extLst>
                          <a:ext uri="{FF2B5EF4-FFF2-40B4-BE49-F238E27FC236}">
                            <a16:creationId xmlns:a16="http://schemas.microsoft.com/office/drawing/2014/main" id="{3F51B0F3-A13C-6059-089B-272EE517E1A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4128" y="5850204"/>
                        <a:ext cx="5585811" cy="103959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D8D8D8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1E1BA932-E365-5ACD-9D86-2E6E45AAE19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55431" y="186863"/>
          <a:ext cx="2417928" cy="206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4" imgW="2133008" imgH="1790174" progId="MDLDrawOLE.MDLDrawObject.1">
                  <p:embed/>
                </p:oleObj>
              </mc:Choice>
              <mc:Fallback>
                <p:oleObj name="MDLDrawObject Class" r:id="rId4" imgW="2133008" imgH="1790174" progId="MDLDrawOLE.MDLDrawObject.1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1E1BA932-E365-5ACD-9D86-2E6E45AAE19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5431" y="186863"/>
                        <a:ext cx="2417928" cy="20623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98A9C6-BDFA-AA92-08F5-9A1368301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C4B9-3687-4E71-8539-4E3C781278E5}" type="datetime1">
              <a:rPr lang="en-US" smtClean="0"/>
              <a:t>1/24/2025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359DDD-89A2-74AD-6697-34FB0A79F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2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E1D87BC-7D4B-E479-9E3B-6C8253629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3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9973682-3B44-7C7B-32F3-DCC24D6DF8E3}"/>
                  </a:ext>
                </a:extLst>
              </p14:cNvPr>
              <p14:cNvContentPartPr/>
              <p14:nvPr/>
            </p14:nvContentPartPr>
            <p14:xfrm>
              <a:off x="4689075" y="1000447"/>
              <a:ext cx="217440" cy="486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9973682-3B44-7C7B-32F3-DCC24D6DF8E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80075" y="991447"/>
                <a:ext cx="235080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FC5F6C5-913B-4EC5-D26D-A76356968F78}"/>
                  </a:ext>
                </a:extLst>
              </p14:cNvPr>
              <p14:cNvContentPartPr/>
              <p14:nvPr/>
            </p14:nvContentPartPr>
            <p14:xfrm>
              <a:off x="5574315" y="984247"/>
              <a:ext cx="135000" cy="424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FC5F6C5-913B-4EC5-D26D-A76356968F7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565315" y="975247"/>
                <a:ext cx="152640" cy="6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0E48137-C984-BB85-FE3D-0DE0E964686F}"/>
                  </a:ext>
                </a:extLst>
              </p14:cNvPr>
              <p14:cNvContentPartPr/>
              <p14:nvPr/>
            </p14:nvContentPartPr>
            <p14:xfrm>
              <a:off x="4636875" y="1345327"/>
              <a:ext cx="293400" cy="349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0E48137-C984-BB85-FE3D-0DE0E964686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628235" y="1336687"/>
                <a:ext cx="31104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A4111FE-12C9-3305-182E-C408CA6E1613}"/>
                  </a:ext>
                </a:extLst>
              </p14:cNvPr>
              <p14:cNvContentPartPr/>
              <p14:nvPr/>
            </p14:nvContentPartPr>
            <p14:xfrm>
              <a:off x="5600235" y="1387447"/>
              <a:ext cx="207720" cy="97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A4111FE-12C9-3305-182E-C408CA6E161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591235" y="1378447"/>
                <a:ext cx="225360" cy="27360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73260C44-2E6C-FC34-B2A7-4317C2019C37}"/>
              </a:ext>
            </a:extLst>
          </p:cNvPr>
          <p:cNvGrpSpPr/>
          <p:nvPr/>
        </p:nvGrpSpPr>
        <p:grpSpPr>
          <a:xfrm>
            <a:off x="4609875" y="263887"/>
            <a:ext cx="324000" cy="399600"/>
            <a:chOff x="4609875" y="263887"/>
            <a:chExt cx="324000" cy="399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49F55C06-CAB7-4C9A-334B-DC6206F6B08D}"/>
                    </a:ext>
                  </a:extLst>
                </p14:cNvPr>
                <p14:cNvContentPartPr/>
                <p14:nvPr/>
              </p14:nvContentPartPr>
              <p14:xfrm>
                <a:off x="4609875" y="353887"/>
                <a:ext cx="179640" cy="3096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49F55C06-CAB7-4C9A-334B-DC6206F6B08D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601235" y="344887"/>
                  <a:ext cx="197280" cy="32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36EF0CD9-4F30-2EAD-C989-3340FB7658FB}"/>
                    </a:ext>
                  </a:extLst>
                </p14:cNvPr>
                <p14:cNvContentPartPr/>
                <p14:nvPr/>
              </p14:nvContentPartPr>
              <p14:xfrm>
                <a:off x="4864755" y="263887"/>
                <a:ext cx="69120" cy="612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36EF0CD9-4F30-2EAD-C989-3340FB7658F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855755" y="255247"/>
                  <a:ext cx="86760" cy="78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D391973-964C-72F0-E4D5-CE466E14A03F}"/>
              </a:ext>
            </a:extLst>
          </p:cNvPr>
          <p:cNvGrpSpPr/>
          <p:nvPr/>
        </p:nvGrpSpPr>
        <p:grpSpPr>
          <a:xfrm>
            <a:off x="5573595" y="169927"/>
            <a:ext cx="404640" cy="434160"/>
            <a:chOff x="5573595" y="169927"/>
            <a:chExt cx="404640" cy="434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E4EC37BF-F9BD-C4F5-83CE-CB20A22D2836}"/>
                    </a:ext>
                  </a:extLst>
                </p14:cNvPr>
                <p14:cNvContentPartPr/>
                <p14:nvPr/>
              </p14:nvContentPartPr>
              <p14:xfrm>
                <a:off x="5573595" y="225007"/>
                <a:ext cx="140040" cy="3790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E4EC37BF-F9BD-C4F5-83CE-CB20A22D2836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564595" y="216367"/>
                  <a:ext cx="157680" cy="39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22A45C20-17C7-4B73-834E-14F502926820}"/>
                    </a:ext>
                  </a:extLst>
                </p14:cNvPr>
                <p14:cNvContentPartPr/>
                <p14:nvPr/>
              </p14:nvContentPartPr>
              <p14:xfrm>
                <a:off x="5826315" y="184687"/>
                <a:ext cx="151920" cy="1116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2A45C20-17C7-4B73-834E-14F502926820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817315" y="176047"/>
                  <a:ext cx="16956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C0C36760-A34C-DA3E-2840-A08438D2EF24}"/>
                    </a:ext>
                  </a:extLst>
                </p14:cNvPr>
                <p14:cNvContentPartPr/>
                <p14:nvPr/>
              </p14:nvContentPartPr>
              <p14:xfrm>
                <a:off x="5865195" y="169927"/>
                <a:ext cx="69840" cy="1515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C0C36760-A34C-DA3E-2840-A08438D2EF24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856555" y="161287"/>
                  <a:ext cx="87480" cy="169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79DE7243-24CC-6CA3-2343-A4BB4490989C}"/>
                  </a:ext>
                </a:extLst>
              </p14:cNvPr>
              <p14:cNvContentPartPr/>
              <p14:nvPr/>
            </p14:nvContentPartPr>
            <p14:xfrm>
              <a:off x="6379635" y="1927807"/>
              <a:ext cx="272880" cy="162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79DE7243-24CC-6CA3-2343-A4BB4490989C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370635" y="1918807"/>
                <a:ext cx="290520" cy="33840"/>
              </a:xfrm>
              <a:prstGeom prst="rect">
                <a:avLst/>
              </a:prstGeom>
            </p:spPr>
          </p:pic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438EA77F-F4F0-D269-7AC9-539BEE48CC45}"/>
              </a:ext>
            </a:extLst>
          </p:cNvPr>
          <p:cNvGrpSpPr/>
          <p:nvPr/>
        </p:nvGrpSpPr>
        <p:grpSpPr>
          <a:xfrm>
            <a:off x="4253835" y="1542967"/>
            <a:ext cx="186120" cy="291240"/>
            <a:chOff x="4253835" y="1542967"/>
            <a:chExt cx="186120" cy="291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411C75AD-640C-E10F-2EC9-5E0350ECDC66}"/>
                    </a:ext>
                  </a:extLst>
                </p14:cNvPr>
                <p14:cNvContentPartPr/>
                <p14:nvPr/>
              </p14:nvContentPartPr>
              <p14:xfrm>
                <a:off x="4253835" y="1608487"/>
                <a:ext cx="133200" cy="2257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411C75AD-640C-E10F-2EC9-5E0350ECDC66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245195" y="1599487"/>
                  <a:ext cx="150840" cy="24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C7D773AF-E7DD-5807-F897-3AACBD1FD0C8}"/>
                    </a:ext>
                  </a:extLst>
                </p14:cNvPr>
                <p14:cNvContentPartPr/>
                <p14:nvPr/>
              </p14:nvContentPartPr>
              <p14:xfrm>
                <a:off x="4389915" y="1542967"/>
                <a:ext cx="50040" cy="770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C7D773AF-E7DD-5807-F897-3AACBD1FD0C8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381275" y="1533967"/>
                  <a:ext cx="67680" cy="94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74AFAED-6B20-4ECD-2ED7-1BBDCC312507}"/>
              </a:ext>
            </a:extLst>
          </p:cNvPr>
          <p:cNvGrpSpPr/>
          <p:nvPr/>
        </p:nvGrpSpPr>
        <p:grpSpPr>
          <a:xfrm>
            <a:off x="5800755" y="1404007"/>
            <a:ext cx="303120" cy="378720"/>
            <a:chOff x="5800755" y="1404007"/>
            <a:chExt cx="303120" cy="378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D674C0FD-3062-89F4-5980-B0F46B78B563}"/>
                    </a:ext>
                  </a:extLst>
                </p14:cNvPr>
                <p14:cNvContentPartPr/>
                <p14:nvPr/>
              </p14:nvContentPartPr>
              <p14:xfrm>
                <a:off x="5800755" y="1502287"/>
                <a:ext cx="106920" cy="2804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D674C0FD-3062-89F4-5980-B0F46B78B563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791755" y="1493287"/>
                  <a:ext cx="124560" cy="29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F0286AE6-9838-3502-1514-4D96EC0C53D6}"/>
                    </a:ext>
                  </a:extLst>
                </p14:cNvPr>
                <p14:cNvContentPartPr/>
                <p14:nvPr/>
              </p14:nvContentPartPr>
              <p14:xfrm>
                <a:off x="5989035" y="1459447"/>
                <a:ext cx="114840" cy="720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F0286AE6-9838-3502-1514-4D96EC0C53D6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980035" y="1450807"/>
                  <a:ext cx="13248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1783E421-16A5-DA36-3E17-AED54CF00029}"/>
                    </a:ext>
                  </a:extLst>
                </p14:cNvPr>
                <p14:cNvContentPartPr/>
                <p14:nvPr/>
              </p14:nvContentPartPr>
              <p14:xfrm>
                <a:off x="5985795" y="1404007"/>
                <a:ext cx="70920" cy="1432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1783E421-16A5-DA36-3E17-AED54CF00029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977155" y="1395367"/>
                  <a:ext cx="88560" cy="160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BD2B201A-9F02-7C68-8E7D-0C6E3F12EA13}"/>
                  </a:ext>
                </a:extLst>
              </p14:cNvPr>
              <p14:cNvContentPartPr/>
              <p14:nvPr/>
            </p14:nvContentPartPr>
            <p14:xfrm>
              <a:off x="9024555" y="347047"/>
              <a:ext cx="309240" cy="35676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BD2B201A-9F02-7C68-8E7D-0C6E3F12EA13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8952915" y="203047"/>
                <a:ext cx="452880" cy="64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9CFDA7A5-CB4C-229B-7028-FAEAEF34871B}"/>
                  </a:ext>
                </a:extLst>
              </p14:cNvPr>
              <p14:cNvContentPartPr/>
              <p14:nvPr/>
            </p14:nvContentPartPr>
            <p14:xfrm>
              <a:off x="10054875" y="463327"/>
              <a:ext cx="307080" cy="30024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9CFDA7A5-CB4C-229B-7028-FAEAEF34871B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9982875" y="319327"/>
                <a:ext cx="450720" cy="58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FACFE07D-C316-6316-9E6A-564EF42D15D1}"/>
                  </a:ext>
                </a:extLst>
              </p14:cNvPr>
              <p14:cNvContentPartPr/>
              <p14:nvPr/>
            </p14:nvContentPartPr>
            <p14:xfrm>
              <a:off x="172875" y="5361487"/>
              <a:ext cx="5078160" cy="1622520"/>
            </p14:xfrm>
          </p:contentPart>
        </mc:Choice>
        <mc:Fallback xmlns=""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FACFE07D-C316-6316-9E6A-564EF42D15D1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63875" y="5352847"/>
                <a:ext cx="5095800" cy="1640160"/>
              </a:xfrm>
              <a:prstGeom prst="rect">
                <a:avLst/>
              </a:prstGeom>
            </p:spPr>
          </p:pic>
        </mc:Fallback>
      </mc:AlternateContent>
      <p:grpSp>
        <p:nvGrpSpPr>
          <p:cNvPr id="167" name="Group 166">
            <a:extLst>
              <a:ext uri="{FF2B5EF4-FFF2-40B4-BE49-F238E27FC236}">
                <a16:creationId xmlns:a16="http://schemas.microsoft.com/office/drawing/2014/main" id="{3BACB66F-3871-34AA-6CA1-8056DD326203}"/>
              </a:ext>
            </a:extLst>
          </p:cNvPr>
          <p:cNvGrpSpPr/>
          <p:nvPr/>
        </p:nvGrpSpPr>
        <p:grpSpPr>
          <a:xfrm>
            <a:off x="6466755" y="3063967"/>
            <a:ext cx="621000" cy="538560"/>
            <a:chOff x="6466755" y="3063967"/>
            <a:chExt cx="621000" cy="538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ECDE081D-178E-5230-94F3-DAD881EBC2DC}"/>
                    </a:ext>
                  </a:extLst>
                </p14:cNvPr>
                <p14:cNvContentPartPr/>
                <p14:nvPr/>
              </p14:nvContentPartPr>
              <p14:xfrm>
                <a:off x="6466755" y="3386527"/>
                <a:ext cx="190080" cy="21600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ECDE081D-178E-5230-94F3-DAD881EBC2DC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457755" y="3377527"/>
                  <a:ext cx="20772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44CB7F1F-E917-9348-946C-5B1EB1A5F03B}"/>
                    </a:ext>
                  </a:extLst>
                </p14:cNvPr>
                <p14:cNvContentPartPr/>
                <p14:nvPr/>
              </p14:nvContentPartPr>
              <p14:xfrm>
                <a:off x="6776715" y="3474727"/>
                <a:ext cx="55440" cy="11556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44CB7F1F-E917-9348-946C-5B1EB1A5F03B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768075" y="3466087"/>
                  <a:ext cx="7308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29E4B3D0-E3BF-3B54-A69D-6E3D06B59213}"/>
                    </a:ext>
                  </a:extLst>
                </p14:cNvPr>
                <p14:cNvContentPartPr/>
                <p14:nvPr/>
              </p14:nvContentPartPr>
              <p14:xfrm>
                <a:off x="6790395" y="3243247"/>
                <a:ext cx="135000" cy="14868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29E4B3D0-E3BF-3B54-A69D-6E3D06B59213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781395" y="3234247"/>
                  <a:ext cx="15264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3506B0B1-1F4D-50E9-5940-21A9FC73833A}"/>
                    </a:ext>
                  </a:extLst>
                </p14:cNvPr>
                <p14:cNvContentPartPr/>
                <p14:nvPr/>
              </p14:nvContentPartPr>
              <p14:xfrm>
                <a:off x="6844035" y="3288607"/>
                <a:ext cx="192600" cy="1872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3506B0B1-1F4D-50E9-5940-21A9FC73833A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835395" y="3279967"/>
                  <a:ext cx="21024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9C2F80B7-B6D9-0099-927D-F31CAC971926}"/>
                    </a:ext>
                  </a:extLst>
                </p14:cNvPr>
                <p14:cNvContentPartPr/>
                <p14:nvPr/>
              </p14:nvContentPartPr>
              <p14:xfrm>
                <a:off x="6955275" y="3063967"/>
                <a:ext cx="132480" cy="24048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9C2F80B7-B6D9-0099-927D-F31CAC971926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946275" y="3054967"/>
                  <a:ext cx="150120" cy="258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9AC9F11E-B5B5-93FE-A518-07B27C42E713}"/>
              </a:ext>
            </a:extLst>
          </p:cNvPr>
          <p:cNvGrpSpPr/>
          <p:nvPr/>
        </p:nvGrpSpPr>
        <p:grpSpPr>
          <a:xfrm>
            <a:off x="12409995" y="4528447"/>
            <a:ext cx="176040" cy="266400"/>
            <a:chOff x="12409995" y="4528447"/>
            <a:chExt cx="176040" cy="266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2B8FD7F1-3B76-C176-EBE1-E6604E9D0118}"/>
                    </a:ext>
                  </a:extLst>
                </p14:cNvPr>
                <p14:cNvContentPartPr/>
                <p14:nvPr/>
              </p14:nvContentPartPr>
              <p14:xfrm>
                <a:off x="12409995" y="4625287"/>
                <a:ext cx="64080" cy="16956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2B8FD7F1-3B76-C176-EBE1-E6604E9D0118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2401355" y="4616647"/>
                  <a:ext cx="8172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662B681E-445E-3A2E-7B6B-59D778175A08}"/>
                    </a:ext>
                  </a:extLst>
                </p14:cNvPr>
                <p14:cNvContentPartPr/>
                <p14:nvPr/>
              </p14:nvContentPartPr>
              <p14:xfrm>
                <a:off x="12418275" y="4528447"/>
                <a:ext cx="167760" cy="20556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662B681E-445E-3A2E-7B6B-59D778175A08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2409635" y="4519807"/>
                  <a:ext cx="185400" cy="223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229" name="Ink 228">
                <a:extLst>
                  <a:ext uri="{FF2B5EF4-FFF2-40B4-BE49-F238E27FC236}">
                    <a16:creationId xmlns:a16="http://schemas.microsoft.com/office/drawing/2014/main" id="{8B4DB74C-0DF1-0B6E-037A-0BD0F09EA7C5}"/>
                  </a:ext>
                </a:extLst>
              </p14:cNvPr>
              <p14:cNvContentPartPr/>
              <p14:nvPr/>
            </p14:nvContentPartPr>
            <p14:xfrm>
              <a:off x="7304475" y="6549487"/>
              <a:ext cx="565560" cy="46080"/>
            </p14:xfrm>
          </p:contentPart>
        </mc:Choice>
        <mc:Fallback xmlns="">
          <p:pic>
            <p:nvPicPr>
              <p:cNvPr id="229" name="Ink 228">
                <a:extLst>
                  <a:ext uri="{FF2B5EF4-FFF2-40B4-BE49-F238E27FC236}">
                    <a16:creationId xmlns:a16="http://schemas.microsoft.com/office/drawing/2014/main" id="{8B4DB74C-0DF1-0B6E-037A-0BD0F09EA7C5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7295475" y="6540487"/>
                <a:ext cx="583200" cy="63720"/>
              </a:xfrm>
              <a:prstGeom prst="rect">
                <a:avLst/>
              </a:prstGeom>
            </p:spPr>
          </p:pic>
        </mc:Fallback>
      </mc:AlternateContent>
      <p:grpSp>
        <p:nvGrpSpPr>
          <p:cNvPr id="241" name="Group 240">
            <a:extLst>
              <a:ext uri="{FF2B5EF4-FFF2-40B4-BE49-F238E27FC236}">
                <a16:creationId xmlns:a16="http://schemas.microsoft.com/office/drawing/2014/main" id="{386A9231-5845-133A-B166-E6752B838D45}"/>
              </a:ext>
            </a:extLst>
          </p:cNvPr>
          <p:cNvGrpSpPr/>
          <p:nvPr/>
        </p:nvGrpSpPr>
        <p:grpSpPr>
          <a:xfrm>
            <a:off x="8245515" y="5799967"/>
            <a:ext cx="627480" cy="385560"/>
            <a:chOff x="8245515" y="5799967"/>
            <a:chExt cx="627480" cy="385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981E2369-0FB4-D787-0B34-8683454C7AD2}"/>
                    </a:ext>
                  </a:extLst>
                </p14:cNvPr>
                <p14:cNvContentPartPr/>
                <p14:nvPr/>
              </p14:nvContentPartPr>
              <p14:xfrm>
                <a:off x="8363955" y="6048007"/>
                <a:ext cx="58680" cy="13752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981E2369-0FB4-D787-0B34-8683454C7AD2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8355315" y="6039007"/>
                  <a:ext cx="7632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C16E9928-4E42-9E7F-CDDB-5D676982D92E}"/>
                    </a:ext>
                  </a:extLst>
                </p14:cNvPr>
                <p14:cNvContentPartPr/>
                <p14:nvPr/>
              </p14:nvContentPartPr>
              <p14:xfrm>
                <a:off x="8245515" y="5953687"/>
                <a:ext cx="162360" cy="15120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C16E9928-4E42-9E7F-CDDB-5D676982D92E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8236515" y="5944687"/>
                  <a:ext cx="18000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04D7A7DC-9867-C35D-1562-6A4459724FAE}"/>
                    </a:ext>
                  </a:extLst>
                </p14:cNvPr>
                <p14:cNvContentPartPr/>
                <p14:nvPr/>
              </p14:nvContentPartPr>
              <p14:xfrm>
                <a:off x="8478795" y="5999767"/>
                <a:ext cx="88920" cy="12168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04D7A7DC-9867-C35D-1562-6A4459724FAE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8470155" y="5991127"/>
                  <a:ext cx="106560" cy="13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2BB81AC2-9834-2D94-1047-A59F4424FB73}"/>
                    </a:ext>
                  </a:extLst>
                </p14:cNvPr>
                <p14:cNvContentPartPr/>
                <p14:nvPr/>
              </p14:nvContentPartPr>
              <p14:xfrm>
                <a:off x="8594355" y="5799967"/>
                <a:ext cx="172800" cy="27540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2BB81AC2-9834-2D94-1047-A59F4424FB73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8585355" y="5791327"/>
                  <a:ext cx="190440" cy="2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49462B92-63C8-2A3F-C107-37B72BE2E04B}"/>
                    </a:ext>
                  </a:extLst>
                </p14:cNvPr>
                <p14:cNvContentPartPr/>
                <p14:nvPr/>
              </p14:nvContentPartPr>
              <p14:xfrm>
                <a:off x="8650875" y="5836327"/>
                <a:ext cx="222120" cy="13032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49462B92-63C8-2A3F-C107-37B72BE2E04B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8642235" y="5827327"/>
                  <a:ext cx="239760" cy="147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7036C748-2E39-2EF0-789A-AA275E894777}"/>
              </a:ext>
            </a:extLst>
          </p:cNvPr>
          <p:cNvGrpSpPr/>
          <p:nvPr/>
        </p:nvGrpSpPr>
        <p:grpSpPr>
          <a:xfrm>
            <a:off x="8377275" y="6404767"/>
            <a:ext cx="671400" cy="435240"/>
            <a:chOff x="8377275" y="6404767"/>
            <a:chExt cx="671400" cy="435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F5B73E83-3D66-3C34-CAFA-FC571DA84315}"/>
                    </a:ext>
                  </a:extLst>
                </p14:cNvPr>
                <p14:cNvContentPartPr/>
                <p14:nvPr/>
              </p14:nvContentPartPr>
              <p14:xfrm>
                <a:off x="8413995" y="6684487"/>
                <a:ext cx="90000" cy="15552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F5B73E83-3D66-3C34-CAFA-FC571DA84315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8405355" y="6675847"/>
                  <a:ext cx="10764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2151E38C-AAAD-121B-D2ED-82A597714009}"/>
                    </a:ext>
                  </a:extLst>
                </p14:cNvPr>
                <p14:cNvContentPartPr/>
                <p14:nvPr/>
              </p14:nvContentPartPr>
              <p14:xfrm>
                <a:off x="8377275" y="6573967"/>
                <a:ext cx="161640" cy="18360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2151E38C-AAAD-121B-D2ED-82A597714009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8368275" y="6565327"/>
                  <a:ext cx="17928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74A19C23-522B-EDDC-FA54-2B0ADC9E490E}"/>
                    </a:ext>
                  </a:extLst>
                </p14:cNvPr>
                <p14:cNvContentPartPr/>
                <p14:nvPr/>
              </p14:nvContentPartPr>
              <p14:xfrm>
                <a:off x="8584995" y="6496567"/>
                <a:ext cx="190800" cy="25884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74A19C23-522B-EDDC-FA54-2B0ADC9E490E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8575995" y="6487567"/>
                  <a:ext cx="208440" cy="27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BF3DDB7E-4315-277A-4016-0EE147E24097}"/>
                    </a:ext>
                  </a:extLst>
                </p14:cNvPr>
                <p14:cNvContentPartPr/>
                <p14:nvPr/>
              </p14:nvContentPartPr>
              <p14:xfrm>
                <a:off x="8809635" y="6404767"/>
                <a:ext cx="239040" cy="20916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BF3DDB7E-4315-277A-4016-0EE147E24097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8800995" y="6396127"/>
                  <a:ext cx="256680" cy="226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254" name="Ink 253">
                <a:extLst>
                  <a:ext uri="{FF2B5EF4-FFF2-40B4-BE49-F238E27FC236}">
                    <a16:creationId xmlns:a16="http://schemas.microsoft.com/office/drawing/2014/main" id="{1AF65DC1-DC88-B8A0-CC86-AC9987D8AEAE}"/>
                  </a:ext>
                </a:extLst>
              </p14:cNvPr>
              <p14:cNvContentPartPr/>
              <p14:nvPr/>
            </p14:nvContentPartPr>
            <p14:xfrm>
              <a:off x="6729915" y="6548047"/>
              <a:ext cx="252360" cy="45000"/>
            </p14:xfrm>
          </p:contentPart>
        </mc:Choice>
        <mc:Fallback xmlns="">
          <p:pic>
            <p:nvPicPr>
              <p:cNvPr id="254" name="Ink 253">
                <a:extLst>
                  <a:ext uri="{FF2B5EF4-FFF2-40B4-BE49-F238E27FC236}">
                    <a16:creationId xmlns:a16="http://schemas.microsoft.com/office/drawing/2014/main" id="{1AF65DC1-DC88-B8A0-CC86-AC9987D8AEAE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6721275" y="6539407"/>
                <a:ext cx="270000" cy="62640"/>
              </a:xfrm>
              <a:prstGeom prst="rect">
                <a:avLst/>
              </a:prstGeom>
            </p:spPr>
          </p:pic>
        </mc:Fallback>
      </mc:AlternateContent>
      <p:grpSp>
        <p:nvGrpSpPr>
          <p:cNvPr id="257" name="Group 256">
            <a:extLst>
              <a:ext uri="{FF2B5EF4-FFF2-40B4-BE49-F238E27FC236}">
                <a16:creationId xmlns:a16="http://schemas.microsoft.com/office/drawing/2014/main" id="{9783868B-B8D5-35A7-24CB-EDDC8640CDA5}"/>
              </a:ext>
            </a:extLst>
          </p:cNvPr>
          <p:cNvGrpSpPr/>
          <p:nvPr/>
        </p:nvGrpSpPr>
        <p:grpSpPr>
          <a:xfrm>
            <a:off x="6716595" y="6027487"/>
            <a:ext cx="334800" cy="365760"/>
            <a:chOff x="6716595" y="6027487"/>
            <a:chExt cx="334800" cy="365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969F9B73-CFBA-D1C9-EF05-5A100E5FA99B}"/>
                    </a:ext>
                  </a:extLst>
                </p14:cNvPr>
                <p14:cNvContentPartPr/>
                <p14:nvPr/>
              </p14:nvContentPartPr>
              <p14:xfrm>
                <a:off x="7036995" y="6292807"/>
                <a:ext cx="14400" cy="8064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969F9B73-CFBA-D1C9-EF05-5A100E5FA99B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027995" y="6283807"/>
                  <a:ext cx="3204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C4112756-2B1D-E050-F4A2-7744E786B42A}"/>
                    </a:ext>
                  </a:extLst>
                </p14:cNvPr>
                <p14:cNvContentPartPr/>
                <p14:nvPr/>
              </p14:nvContentPartPr>
              <p14:xfrm>
                <a:off x="6970755" y="6296767"/>
                <a:ext cx="9720" cy="7704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C4112756-2B1D-E050-F4A2-7744E786B42A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6961755" y="6288127"/>
                  <a:ext cx="2736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CA05FBD9-B26E-C433-CB6B-0B54885C3CFB}"/>
                    </a:ext>
                  </a:extLst>
                </p14:cNvPr>
                <p14:cNvContentPartPr/>
                <p14:nvPr/>
              </p14:nvContentPartPr>
              <p14:xfrm>
                <a:off x="6854115" y="6300007"/>
                <a:ext cx="35280" cy="8748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CA05FBD9-B26E-C433-CB6B-0B54885C3CFB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6845475" y="6291367"/>
                  <a:ext cx="52920" cy="1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D77EE206-A8A6-756E-77DC-EE0B8FE97E84}"/>
                    </a:ext>
                  </a:extLst>
                </p14:cNvPr>
                <p14:cNvContentPartPr/>
                <p14:nvPr/>
              </p14:nvContentPartPr>
              <p14:xfrm>
                <a:off x="6772035" y="6322687"/>
                <a:ext cx="20520" cy="7056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D77EE206-A8A6-756E-77DC-EE0B8FE97E84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6763395" y="6314047"/>
                  <a:ext cx="38160" cy="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BB165781-4A56-3FA8-B568-06BC0BE56109}"/>
                    </a:ext>
                  </a:extLst>
                </p14:cNvPr>
                <p14:cNvContentPartPr/>
                <p14:nvPr/>
              </p14:nvContentPartPr>
              <p14:xfrm>
                <a:off x="6716595" y="6335287"/>
                <a:ext cx="18000" cy="5004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BB165781-4A56-3FA8-B568-06BC0BE56109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707595" y="6326287"/>
                  <a:ext cx="3564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0A97C561-DD2D-6AE2-CAE3-B579ED441B6B}"/>
                    </a:ext>
                  </a:extLst>
                </p14:cNvPr>
                <p14:cNvContentPartPr/>
                <p14:nvPr/>
              </p14:nvContentPartPr>
              <p14:xfrm>
                <a:off x="6897315" y="6027487"/>
                <a:ext cx="142560" cy="11736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0A97C561-DD2D-6AE2-CAE3-B579ED441B6B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6888315" y="6018487"/>
                  <a:ext cx="16020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7FC3B54B-6B7A-A679-C390-4B404413980F}"/>
                    </a:ext>
                  </a:extLst>
                </p14:cNvPr>
                <p14:cNvContentPartPr/>
                <p14:nvPr/>
              </p14:nvContentPartPr>
              <p14:xfrm>
                <a:off x="6829635" y="6028207"/>
                <a:ext cx="140040" cy="19296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7FC3B54B-6B7A-A679-C390-4B404413980F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820995" y="6019207"/>
                  <a:ext cx="157680" cy="210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FFD641EE-5502-07E9-1F19-C0417450182D}"/>
              </a:ext>
            </a:extLst>
          </p:cNvPr>
          <p:cNvGrpSpPr/>
          <p:nvPr/>
        </p:nvGrpSpPr>
        <p:grpSpPr>
          <a:xfrm>
            <a:off x="10326675" y="5944687"/>
            <a:ext cx="523080" cy="502560"/>
            <a:chOff x="10326675" y="5944687"/>
            <a:chExt cx="523080" cy="502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6AE1E123-DDC3-C500-DD80-2CAB97E32400}"/>
                    </a:ext>
                  </a:extLst>
                </p14:cNvPr>
                <p14:cNvContentPartPr/>
                <p14:nvPr/>
              </p14:nvContentPartPr>
              <p14:xfrm>
                <a:off x="10645275" y="6299647"/>
                <a:ext cx="12600" cy="14508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6AE1E123-DDC3-C500-DD80-2CAB97E32400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10636275" y="6290647"/>
                  <a:ext cx="3024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ADFEFA55-952E-D458-6E25-A9DE9C38FCFD}"/>
                    </a:ext>
                  </a:extLst>
                </p14:cNvPr>
                <p14:cNvContentPartPr/>
                <p14:nvPr/>
              </p14:nvContentPartPr>
              <p14:xfrm>
                <a:off x="10528635" y="6292807"/>
                <a:ext cx="13320" cy="12312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ADFEFA55-952E-D458-6E25-A9DE9C38FCFD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10519995" y="6284167"/>
                  <a:ext cx="3096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76610464-AB83-3776-5EC5-33DF7301858D}"/>
                    </a:ext>
                  </a:extLst>
                </p14:cNvPr>
                <p14:cNvContentPartPr/>
                <p14:nvPr/>
              </p14:nvContentPartPr>
              <p14:xfrm>
                <a:off x="10429275" y="6306487"/>
                <a:ext cx="28800" cy="13176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76610464-AB83-3776-5EC5-33DF7301858D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10420635" y="6297487"/>
                  <a:ext cx="4644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6CBE812B-5643-CCF1-75C0-AC8EB1CA6A89}"/>
                    </a:ext>
                  </a:extLst>
                </p14:cNvPr>
                <p14:cNvContentPartPr/>
                <p14:nvPr/>
              </p14:nvContentPartPr>
              <p14:xfrm>
                <a:off x="10366275" y="6327007"/>
                <a:ext cx="19800" cy="11520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6CBE812B-5643-CCF1-75C0-AC8EB1CA6A89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10357275" y="6318007"/>
                  <a:ext cx="37440" cy="13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E0192572-BD5C-F7FF-4EC9-07BEF914424E}"/>
                    </a:ext>
                  </a:extLst>
                </p14:cNvPr>
                <p14:cNvContentPartPr/>
                <p14:nvPr/>
              </p14:nvContentPartPr>
              <p14:xfrm>
                <a:off x="10326675" y="6320527"/>
                <a:ext cx="12600" cy="12672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E0192572-BD5C-F7FF-4EC9-07BEF914424E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10317675" y="6311527"/>
                  <a:ext cx="3024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3B4C5C6B-6C6A-81C0-9EB4-88E5E8707AF2}"/>
                    </a:ext>
                  </a:extLst>
                </p14:cNvPr>
                <p14:cNvContentPartPr/>
                <p14:nvPr/>
              </p14:nvContentPartPr>
              <p14:xfrm>
                <a:off x="10533315" y="5944687"/>
                <a:ext cx="316440" cy="25380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3B4C5C6B-6C6A-81C0-9EB4-88E5E8707AF2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0524315" y="5936047"/>
                  <a:ext cx="334080" cy="27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9D8BD1AC-A38F-BF67-DF93-595F4461B785}"/>
                    </a:ext>
                  </a:extLst>
                </p14:cNvPr>
                <p14:cNvContentPartPr/>
                <p14:nvPr/>
              </p14:nvContentPartPr>
              <p14:xfrm>
                <a:off x="10497315" y="6098047"/>
                <a:ext cx="136080" cy="119880"/>
              </p14:xfrm>
            </p:contentPart>
          </mc:Choice>
          <mc:Fallback xmlns=""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9D8BD1AC-A38F-BF67-DF93-595F4461B785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0488315" y="6089407"/>
                  <a:ext cx="153720" cy="137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8" name="Group 277">
            <a:extLst>
              <a:ext uri="{FF2B5EF4-FFF2-40B4-BE49-F238E27FC236}">
                <a16:creationId xmlns:a16="http://schemas.microsoft.com/office/drawing/2014/main" id="{3F0E019E-80E3-744C-B8CF-36A10D8A9C24}"/>
              </a:ext>
            </a:extLst>
          </p:cNvPr>
          <p:cNvGrpSpPr/>
          <p:nvPr/>
        </p:nvGrpSpPr>
        <p:grpSpPr>
          <a:xfrm>
            <a:off x="11187435" y="4876207"/>
            <a:ext cx="1602360" cy="1071000"/>
            <a:chOff x="11187435" y="4876207"/>
            <a:chExt cx="1602360" cy="1071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C9DA544B-3CCE-7504-0D99-17BC3DF62221}"/>
                    </a:ext>
                  </a:extLst>
                </p14:cNvPr>
                <p14:cNvContentPartPr/>
                <p14:nvPr/>
              </p14:nvContentPartPr>
              <p14:xfrm>
                <a:off x="11187435" y="5716087"/>
                <a:ext cx="138960" cy="16668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C9DA544B-3CCE-7504-0D99-17BC3DF62221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11178795" y="5707087"/>
                  <a:ext cx="15660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91C32C74-5044-5B19-7AA5-DA0F01BEF494}"/>
                    </a:ext>
                  </a:extLst>
                </p14:cNvPr>
                <p14:cNvContentPartPr/>
                <p14:nvPr/>
              </p14:nvContentPartPr>
              <p14:xfrm>
                <a:off x="11207595" y="5806087"/>
                <a:ext cx="136440" cy="8064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91C32C74-5044-5B19-7AA5-DA0F01BEF494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11198595" y="5797087"/>
                  <a:ext cx="15408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263" name="Ink 262">
                  <a:extLst>
                    <a:ext uri="{FF2B5EF4-FFF2-40B4-BE49-F238E27FC236}">
                      <a16:creationId xmlns:a16="http://schemas.microsoft.com/office/drawing/2014/main" id="{C86B4C5C-A4CD-89DA-CA17-DC8008C6CA55}"/>
                    </a:ext>
                  </a:extLst>
                </p14:cNvPr>
                <p14:cNvContentPartPr/>
                <p14:nvPr/>
              </p14:nvContentPartPr>
              <p14:xfrm>
                <a:off x="11387235" y="5658127"/>
                <a:ext cx="38880" cy="111240"/>
              </p14:xfrm>
            </p:contentPart>
          </mc:Choice>
          <mc:Fallback xmlns=""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C86B4C5C-A4CD-89DA-CA17-DC8008C6CA55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1378235" y="5649487"/>
                  <a:ext cx="56520" cy="12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264" name="Ink 263">
                  <a:extLst>
                    <a:ext uri="{FF2B5EF4-FFF2-40B4-BE49-F238E27FC236}">
                      <a16:creationId xmlns:a16="http://schemas.microsoft.com/office/drawing/2014/main" id="{74830ABF-0038-34C7-B19B-BD73A08BC9BB}"/>
                    </a:ext>
                  </a:extLst>
                </p14:cNvPr>
                <p14:cNvContentPartPr/>
                <p14:nvPr/>
              </p14:nvContentPartPr>
              <p14:xfrm>
                <a:off x="11361315" y="5581807"/>
                <a:ext cx="146520" cy="207720"/>
              </p14:xfrm>
            </p:contentPart>
          </mc:Choice>
          <mc:Fallback xmlns="">
            <p:pic>
              <p:nvPicPr>
                <p:cNvPr id="264" name="Ink 263">
                  <a:extLst>
                    <a:ext uri="{FF2B5EF4-FFF2-40B4-BE49-F238E27FC236}">
                      <a16:creationId xmlns:a16="http://schemas.microsoft.com/office/drawing/2014/main" id="{74830ABF-0038-34C7-B19B-BD73A08BC9BB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11352315" y="5572807"/>
                  <a:ext cx="16416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5FF62EDA-CEF3-8D76-50A6-E6242C00A987}"/>
                    </a:ext>
                  </a:extLst>
                </p14:cNvPr>
                <p14:cNvContentPartPr/>
                <p14:nvPr/>
              </p14:nvContentPartPr>
              <p14:xfrm>
                <a:off x="11626635" y="5515567"/>
                <a:ext cx="156240" cy="146520"/>
              </p14:xfrm>
            </p:contentPart>
          </mc:Choice>
          <mc:Fallback xmlns="">
            <p:pic>
              <p:nvPicPr>
                <p:cNvPr id="265" name="Ink 264">
                  <a:extLst>
                    <a:ext uri="{FF2B5EF4-FFF2-40B4-BE49-F238E27FC236}">
                      <a16:creationId xmlns:a16="http://schemas.microsoft.com/office/drawing/2014/main" id="{5FF62EDA-CEF3-8D76-50A6-E6242C00A987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11617995" y="5506567"/>
                  <a:ext cx="17388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266" name="Ink 265">
                  <a:extLst>
                    <a:ext uri="{FF2B5EF4-FFF2-40B4-BE49-F238E27FC236}">
                      <a16:creationId xmlns:a16="http://schemas.microsoft.com/office/drawing/2014/main" id="{62BEF8C2-09EA-870C-9177-25C82487AA83}"/>
                    </a:ext>
                  </a:extLst>
                </p14:cNvPr>
                <p14:cNvContentPartPr/>
                <p14:nvPr/>
              </p14:nvContentPartPr>
              <p14:xfrm>
                <a:off x="11709435" y="5616367"/>
                <a:ext cx="125280" cy="97920"/>
              </p14:xfrm>
            </p:contentPart>
          </mc:Choice>
          <mc:Fallback xmlns="">
            <p:pic>
              <p:nvPicPr>
                <p:cNvPr id="266" name="Ink 265">
                  <a:extLst>
                    <a:ext uri="{FF2B5EF4-FFF2-40B4-BE49-F238E27FC236}">
                      <a16:creationId xmlns:a16="http://schemas.microsoft.com/office/drawing/2014/main" id="{62BEF8C2-09EA-870C-9177-25C82487AA83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11700435" y="5607367"/>
                  <a:ext cx="142920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267" name="Ink 266">
                  <a:extLst>
                    <a:ext uri="{FF2B5EF4-FFF2-40B4-BE49-F238E27FC236}">
                      <a16:creationId xmlns:a16="http://schemas.microsoft.com/office/drawing/2014/main" id="{B767A686-D957-1D90-FDDB-4F2783731B44}"/>
                    </a:ext>
                  </a:extLst>
                </p14:cNvPr>
                <p14:cNvContentPartPr/>
                <p14:nvPr/>
              </p14:nvContentPartPr>
              <p14:xfrm>
                <a:off x="11993475" y="5342407"/>
                <a:ext cx="221040" cy="205560"/>
              </p14:xfrm>
            </p:contentPart>
          </mc:Choice>
          <mc:Fallback xmlns="">
            <p:pic>
              <p:nvPicPr>
                <p:cNvPr id="267" name="Ink 266">
                  <a:extLst>
                    <a:ext uri="{FF2B5EF4-FFF2-40B4-BE49-F238E27FC236}">
                      <a16:creationId xmlns:a16="http://schemas.microsoft.com/office/drawing/2014/main" id="{B767A686-D957-1D90-FDDB-4F2783731B44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1984835" y="5333767"/>
                  <a:ext cx="238680" cy="2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D70387D9-C686-78D2-DEF4-FABCAB087C9A}"/>
                    </a:ext>
                  </a:extLst>
                </p14:cNvPr>
                <p14:cNvContentPartPr/>
                <p14:nvPr/>
              </p14:nvContentPartPr>
              <p14:xfrm>
                <a:off x="12232155" y="5191207"/>
                <a:ext cx="100800" cy="246960"/>
              </p14:xfrm>
            </p:contentPart>
          </mc:Choice>
          <mc:Fallback xmlns=""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D70387D9-C686-78D2-DEF4-FABCAB087C9A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12223515" y="5182567"/>
                  <a:ext cx="118440" cy="2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3E22CB30-E7D7-3BC4-4D82-4918821B8D45}"/>
                    </a:ext>
                  </a:extLst>
                </p14:cNvPr>
                <p14:cNvContentPartPr/>
                <p14:nvPr/>
              </p14:nvContentPartPr>
              <p14:xfrm>
                <a:off x="12407115" y="5127487"/>
                <a:ext cx="112680" cy="165240"/>
              </p14:xfrm>
            </p:contentPart>
          </mc:Choice>
          <mc:Fallback xmlns=""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3E22CB30-E7D7-3BC4-4D82-4918821B8D45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2398475" y="5118487"/>
                  <a:ext cx="13032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8CD3BCE5-DA1D-D3CB-DED1-BB46D6CE57FB}"/>
                    </a:ext>
                  </a:extLst>
                </p14:cNvPr>
                <p14:cNvContentPartPr/>
                <p14:nvPr/>
              </p14:nvContentPartPr>
              <p14:xfrm>
                <a:off x="12555435" y="5047567"/>
                <a:ext cx="60120" cy="284400"/>
              </p14:xfrm>
            </p:contentPart>
          </mc:Choice>
          <mc:Fallback xmlns=""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8CD3BCE5-DA1D-D3CB-DED1-BB46D6CE57FB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12546795" y="5038567"/>
                  <a:ext cx="77760" cy="30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272" name="Ink 271">
                  <a:extLst>
                    <a:ext uri="{FF2B5EF4-FFF2-40B4-BE49-F238E27FC236}">
                      <a16:creationId xmlns:a16="http://schemas.microsoft.com/office/drawing/2014/main" id="{D7104D4E-95F7-20D8-DBD0-4C3089FEA6A4}"/>
                    </a:ext>
                  </a:extLst>
                </p14:cNvPr>
                <p14:cNvContentPartPr/>
                <p14:nvPr/>
              </p14:nvContentPartPr>
              <p14:xfrm>
                <a:off x="12141795" y="5492167"/>
                <a:ext cx="392760" cy="281520"/>
              </p14:xfrm>
            </p:contentPart>
          </mc:Choice>
          <mc:Fallback xmlns="">
            <p:pic>
              <p:nvPicPr>
                <p:cNvPr id="272" name="Ink 271">
                  <a:extLst>
                    <a:ext uri="{FF2B5EF4-FFF2-40B4-BE49-F238E27FC236}">
                      <a16:creationId xmlns:a16="http://schemas.microsoft.com/office/drawing/2014/main" id="{D7104D4E-95F7-20D8-DBD0-4C3089FEA6A4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2132795" y="5483527"/>
                  <a:ext cx="410400" cy="29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273" name="Ink 272">
                  <a:extLst>
                    <a:ext uri="{FF2B5EF4-FFF2-40B4-BE49-F238E27FC236}">
                      <a16:creationId xmlns:a16="http://schemas.microsoft.com/office/drawing/2014/main" id="{634E1095-4D5E-782C-64C2-FBD5699A1F05}"/>
                    </a:ext>
                  </a:extLst>
                </p14:cNvPr>
                <p14:cNvContentPartPr/>
                <p14:nvPr/>
              </p14:nvContentPartPr>
              <p14:xfrm>
                <a:off x="12210195" y="5727607"/>
                <a:ext cx="425880" cy="219600"/>
              </p14:xfrm>
            </p:contentPart>
          </mc:Choice>
          <mc:Fallback xmlns="">
            <p:pic>
              <p:nvPicPr>
                <p:cNvPr id="273" name="Ink 272">
                  <a:extLst>
                    <a:ext uri="{FF2B5EF4-FFF2-40B4-BE49-F238E27FC236}">
                      <a16:creationId xmlns:a16="http://schemas.microsoft.com/office/drawing/2014/main" id="{634E1095-4D5E-782C-64C2-FBD5699A1F05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2201195" y="5718967"/>
                  <a:ext cx="44352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274" name="Ink 273">
                  <a:extLst>
                    <a:ext uri="{FF2B5EF4-FFF2-40B4-BE49-F238E27FC236}">
                      <a16:creationId xmlns:a16="http://schemas.microsoft.com/office/drawing/2014/main" id="{C37902B3-2900-0212-674A-A8ABD909AB12}"/>
                    </a:ext>
                  </a:extLst>
                </p14:cNvPr>
                <p14:cNvContentPartPr/>
                <p14:nvPr/>
              </p14:nvContentPartPr>
              <p14:xfrm>
                <a:off x="12663075" y="5522407"/>
                <a:ext cx="89640" cy="289440"/>
              </p14:xfrm>
            </p:contentPart>
          </mc:Choice>
          <mc:Fallback xmlns="">
            <p:pic>
              <p:nvPicPr>
                <p:cNvPr id="274" name="Ink 273">
                  <a:extLst>
                    <a:ext uri="{FF2B5EF4-FFF2-40B4-BE49-F238E27FC236}">
                      <a16:creationId xmlns:a16="http://schemas.microsoft.com/office/drawing/2014/main" id="{C37902B3-2900-0212-674A-A8ABD909AB12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2654435" y="5513407"/>
                  <a:ext cx="10728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275" name="Ink 274">
                  <a:extLst>
                    <a:ext uri="{FF2B5EF4-FFF2-40B4-BE49-F238E27FC236}">
                      <a16:creationId xmlns:a16="http://schemas.microsoft.com/office/drawing/2014/main" id="{F7864B46-0419-E8FD-0AFC-27E2912B6E12}"/>
                    </a:ext>
                  </a:extLst>
                </p14:cNvPr>
                <p14:cNvContentPartPr/>
                <p14:nvPr/>
              </p14:nvContentPartPr>
              <p14:xfrm>
                <a:off x="12774675" y="5732287"/>
                <a:ext cx="15120" cy="8640"/>
              </p14:xfrm>
            </p:contentPart>
          </mc:Choice>
          <mc:Fallback xmlns="">
            <p:pic>
              <p:nvPicPr>
                <p:cNvPr id="275" name="Ink 274">
                  <a:extLst>
                    <a:ext uri="{FF2B5EF4-FFF2-40B4-BE49-F238E27FC236}">
                      <a16:creationId xmlns:a16="http://schemas.microsoft.com/office/drawing/2014/main" id="{F7864B46-0419-E8FD-0AFC-27E2912B6E12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2766035" y="5723287"/>
                  <a:ext cx="3276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DB31C93C-24EA-02E6-CD8E-AE345EED37C9}"/>
                    </a:ext>
                  </a:extLst>
                </p14:cNvPr>
                <p14:cNvContentPartPr/>
                <p14:nvPr/>
              </p14:nvContentPartPr>
              <p14:xfrm>
                <a:off x="11769915" y="4876207"/>
                <a:ext cx="992520" cy="886320"/>
              </p14:xfrm>
            </p:contentPart>
          </mc:Choice>
          <mc:Fallback xmlns=""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DB31C93C-24EA-02E6-CD8E-AE345EED37C9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1761275" y="4867567"/>
                  <a:ext cx="1010160" cy="903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5" name="Group 284">
            <a:extLst>
              <a:ext uri="{FF2B5EF4-FFF2-40B4-BE49-F238E27FC236}">
                <a16:creationId xmlns:a16="http://schemas.microsoft.com/office/drawing/2014/main" id="{10DC05B4-E9C0-47F1-9C27-64F1BA7555A3}"/>
              </a:ext>
            </a:extLst>
          </p:cNvPr>
          <p:cNvGrpSpPr/>
          <p:nvPr/>
        </p:nvGrpSpPr>
        <p:grpSpPr>
          <a:xfrm>
            <a:off x="7190355" y="5843167"/>
            <a:ext cx="455760" cy="308880"/>
            <a:chOff x="7190355" y="5843167"/>
            <a:chExt cx="455760" cy="308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279" name="Ink 278">
                  <a:extLst>
                    <a:ext uri="{FF2B5EF4-FFF2-40B4-BE49-F238E27FC236}">
                      <a16:creationId xmlns:a16="http://schemas.microsoft.com/office/drawing/2014/main" id="{D5B5BDB9-A23F-A799-61D7-510B1EA20E9D}"/>
                    </a:ext>
                  </a:extLst>
                </p14:cNvPr>
                <p14:cNvContentPartPr/>
                <p14:nvPr/>
              </p14:nvContentPartPr>
              <p14:xfrm>
                <a:off x="7190355" y="5978887"/>
                <a:ext cx="130320" cy="173160"/>
              </p14:xfrm>
            </p:contentPart>
          </mc:Choice>
          <mc:Fallback xmlns="">
            <p:pic>
              <p:nvPicPr>
                <p:cNvPr id="279" name="Ink 278">
                  <a:extLst>
                    <a:ext uri="{FF2B5EF4-FFF2-40B4-BE49-F238E27FC236}">
                      <a16:creationId xmlns:a16="http://schemas.microsoft.com/office/drawing/2014/main" id="{D5B5BDB9-A23F-A799-61D7-510B1EA20E9D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7181355" y="5969887"/>
                  <a:ext cx="14796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280" name="Ink 279">
                  <a:extLst>
                    <a:ext uri="{FF2B5EF4-FFF2-40B4-BE49-F238E27FC236}">
                      <a16:creationId xmlns:a16="http://schemas.microsoft.com/office/drawing/2014/main" id="{0AD9DBBF-2574-994D-0306-D0AE4311BE96}"/>
                    </a:ext>
                  </a:extLst>
                </p14:cNvPr>
                <p14:cNvContentPartPr/>
                <p14:nvPr/>
              </p14:nvContentPartPr>
              <p14:xfrm>
                <a:off x="7344795" y="5955127"/>
                <a:ext cx="71280" cy="82800"/>
              </p14:xfrm>
            </p:contentPart>
          </mc:Choice>
          <mc:Fallback xmlns="">
            <p:pic>
              <p:nvPicPr>
                <p:cNvPr id="280" name="Ink 279">
                  <a:extLst>
                    <a:ext uri="{FF2B5EF4-FFF2-40B4-BE49-F238E27FC236}">
                      <a16:creationId xmlns:a16="http://schemas.microsoft.com/office/drawing/2014/main" id="{0AD9DBBF-2574-994D-0306-D0AE4311BE96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7335795" y="5946127"/>
                  <a:ext cx="8892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281" name="Ink 280">
                  <a:extLst>
                    <a:ext uri="{FF2B5EF4-FFF2-40B4-BE49-F238E27FC236}">
                      <a16:creationId xmlns:a16="http://schemas.microsoft.com/office/drawing/2014/main" id="{39A6BE66-9A06-685B-D06B-2C3A077ABAE5}"/>
                    </a:ext>
                  </a:extLst>
                </p14:cNvPr>
                <p14:cNvContentPartPr/>
                <p14:nvPr/>
              </p14:nvContentPartPr>
              <p14:xfrm>
                <a:off x="7431915" y="5898967"/>
                <a:ext cx="61920" cy="91080"/>
              </p14:xfrm>
            </p:contentPart>
          </mc:Choice>
          <mc:Fallback xmlns="">
            <p:pic>
              <p:nvPicPr>
                <p:cNvPr id="281" name="Ink 280">
                  <a:extLst>
                    <a:ext uri="{FF2B5EF4-FFF2-40B4-BE49-F238E27FC236}">
                      <a16:creationId xmlns:a16="http://schemas.microsoft.com/office/drawing/2014/main" id="{39A6BE66-9A06-685B-D06B-2C3A077ABAE5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7422915" y="5889967"/>
                  <a:ext cx="79560" cy="10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282" name="Ink 281">
                  <a:extLst>
                    <a:ext uri="{FF2B5EF4-FFF2-40B4-BE49-F238E27FC236}">
                      <a16:creationId xmlns:a16="http://schemas.microsoft.com/office/drawing/2014/main" id="{8C8A1467-5E8C-7235-5CB0-209E51803320}"/>
                    </a:ext>
                  </a:extLst>
                </p14:cNvPr>
                <p14:cNvContentPartPr/>
                <p14:nvPr/>
              </p14:nvContentPartPr>
              <p14:xfrm>
                <a:off x="7476915" y="5877367"/>
                <a:ext cx="79560" cy="108360"/>
              </p14:xfrm>
            </p:contentPart>
          </mc:Choice>
          <mc:Fallback xmlns="">
            <p:pic>
              <p:nvPicPr>
                <p:cNvPr id="282" name="Ink 281">
                  <a:extLst>
                    <a:ext uri="{FF2B5EF4-FFF2-40B4-BE49-F238E27FC236}">
                      <a16:creationId xmlns:a16="http://schemas.microsoft.com/office/drawing/2014/main" id="{8C8A1467-5E8C-7235-5CB0-209E51803320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7467915" y="5868727"/>
                  <a:ext cx="972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283" name="Ink 282">
                  <a:extLst>
                    <a:ext uri="{FF2B5EF4-FFF2-40B4-BE49-F238E27FC236}">
                      <a16:creationId xmlns:a16="http://schemas.microsoft.com/office/drawing/2014/main" id="{A77E9B39-B1C6-8B49-1632-140F124C2D2D}"/>
                    </a:ext>
                  </a:extLst>
                </p14:cNvPr>
                <p14:cNvContentPartPr/>
                <p14:nvPr/>
              </p14:nvContentPartPr>
              <p14:xfrm>
                <a:off x="7554315" y="5932087"/>
                <a:ext cx="91800" cy="67680"/>
              </p14:xfrm>
            </p:contentPart>
          </mc:Choice>
          <mc:Fallback xmlns="">
            <p:pic>
              <p:nvPicPr>
                <p:cNvPr id="283" name="Ink 282">
                  <a:extLst>
                    <a:ext uri="{FF2B5EF4-FFF2-40B4-BE49-F238E27FC236}">
                      <a16:creationId xmlns:a16="http://schemas.microsoft.com/office/drawing/2014/main" id="{A77E9B39-B1C6-8B49-1632-140F124C2D2D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7545315" y="5923087"/>
                  <a:ext cx="109440" cy="8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284" name="Ink 283">
                  <a:extLst>
                    <a:ext uri="{FF2B5EF4-FFF2-40B4-BE49-F238E27FC236}">
                      <a16:creationId xmlns:a16="http://schemas.microsoft.com/office/drawing/2014/main" id="{45B98FAE-6917-4A55-8666-51B8046E07EB}"/>
                    </a:ext>
                  </a:extLst>
                </p14:cNvPr>
                <p14:cNvContentPartPr/>
                <p14:nvPr/>
              </p14:nvContentPartPr>
              <p14:xfrm>
                <a:off x="7533075" y="5843167"/>
                <a:ext cx="13320" cy="14400"/>
              </p14:xfrm>
            </p:contentPart>
          </mc:Choice>
          <mc:Fallback xmlns="">
            <p:pic>
              <p:nvPicPr>
                <p:cNvPr id="284" name="Ink 283">
                  <a:extLst>
                    <a:ext uri="{FF2B5EF4-FFF2-40B4-BE49-F238E27FC236}">
                      <a16:creationId xmlns:a16="http://schemas.microsoft.com/office/drawing/2014/main" id="{45B98FAE-6917-4A55-8666-51B8046E07EB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7524075" y="5834527"/>
                  <a:ext cx="30960" cy="32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69235865-7B7C-4367-BB59-A7C25D94548A}"/>
              </a:ext>
            </a:extLst>
          </p:cNvPr>
          <p:cNvGrpSpPr/>
          <p:nvPr/>
        </p:nvGrpSpPr>
        <p:grpSpPr>
          <a:xfrm>
            <a:off x="10501995" y="6627607"/>
            <a:ext cx="361080" cy="420120"/>
            <a:chOff x="10501995" y="6627607"/>
            <a:chExt cx="361080" cy="420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286" name="Ink 285">
                  <a:extLst>
                    <a:ext uri="{FF2B5EF4-FFF2-40B4-BE49-F238E27FC236}">
                      <a16:creationId xmlns:a16="http://schemas.microsoft.com/office/drawing/2014/main" id="{C83DAFCA-5263-4471-8595-0C3C177D21E9}"/>
                    </a:ext>
                  </a:extLst>
                </p14:cNvPr>
                <p14:cNvContentPartPr/>
                <p14:nvPr/>
              </p14:nvContentPartPr>
              <p14:xfrm>
                <a:off x="10501995" y="6627607"/>
                <a:ext cx="297360" cy="353520"/>
              </p14:xfrm>
            </p:contentPart>
          </mc:Choice>
          <mc:Fallback xmlns="">
            <p:pic>
              <p:nvPicPr>
                <p:cNvPr id="286" name="Ink 285">
                  <a:extLst>
                    <a:ext uri="{FF2B5EF4-FFF2-40B4-BE49-F238E27FC236}">
                      <a16:creationId xmlns:a16="http://schemas.microsoft.com/office/drawing/2014/main" id="{C83DAFCA-5263-4471-8595-0C3C177D21E9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10493355" y="6618607"/>
                  <a:ext cx="315000" cy="37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287" name="Ink 286">
                  <a:extLst>
                    <a:ext uri="{FF2B5EF4-FFF2-40B4-BE49-F238E27FC236}">
                      <a16:creationId xmlns:a16="http://schemas.microsoft.com/office/drawing/2014/main" id="{82DDFC49-8452-6CB4-311B-394D0A16755D}"/>
                    </a:ext>
                  </a:extLst>
                </p14:cNvPr>
                <p14:cNvContentPartPr/>
                <p14:nvPr/>
              </p14:nvContentPartPr>
              <p14:xfrm>
                <a:off x="10750395" y="6846127"/>
                <a:ext cx="112680" cy="192960"/>
              </p14:xfrm>
            </p:contentPart>
          </mc:Choice>
          <mc:Fallback xmlns="">
            <p:pic>
              <p:nvPicPr>
                <p:cNvPr id="287" name="Ink 286">
                  <a:extLst>
                    <a:ext uri="{FF2B5EF4-FFF2-40B4-BE49-F238E27FC236}">
                      <a16:creationId xmlns:a16="http://schemas.microsoft.com/office/drawing/2014/main" id="{82DDFC49-8452-6CB4-311B-394D0A16755D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10741755" y="6837127"/>
                  <a:ext cx="13032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288" name="Ink 287">
                  <a:extLst>
                    <a:ext uri="{FF2B5EF4-FFF2-40B4-BE49-F238E27FC236}">
                      <a16:creationId xmlns:a16="http://schemas.microsoft.com/office/drawing/2014/main" id="{66E6DCE7-2357-CEFD-534F-47564489D151}"/>
                    </a:ext>
                  </a:extLst>
                </p14:cNvPr>
                <p14:cNvContentPartPr/>
                <p14:nvPr/>
              </p14:nvContentPartPr>
              <p14:xfrm>
                <a:off x="10760475" y="6867727"/>
                <a:ext cx="19800" cy="180000"/>
              </p14:xfrm>
            </p:contentPart>
          </mc:Choice>
          <mc:Fallback xmlns="">
            <p:pic>
              <p:nvPicPr>
                <p:cNvPr id="288" name="Ink 287">
                  <a:extLst>
                    <a:ext uri="{FF2B5EF4-FFF2-40B4-BE49-F238E27FC236}">
                      <a16:creationId xmlns:a16="http://schemas.microsoft.com/office/drawing/2014/main" id="{66E6DCE7-2357-CEFD-534F-47564489D151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10751835" y="6859087"/>
                  <a:ext cx="37440" cy="197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8" name="Group 297">
            <a:extLst>
              <a:ext uri="{FF2B5EF4-FFF2-40B4-BE49-F238E27FC236}">
                <a16:creationId xmlns:a16="http://schemas.microsoft.com/office/drawing/2014/main" id="{9891CFC2-4AB1-A376-5D13-96D3381AF7EE}"/>
              </a:ext>
            </a:extLst>
          </p:cNvPr>
          <p:cNvGrpSpPr/>
          <p:nvPr/>
        </p:nvGrpSpPr>
        <p:grpSpPr>
          <a:xfrm>
            <a:off x="11169075" y="6481087"/>
            <a:ext cx="1294200" cy="759600"/>
            <a:chOff x="11169075" y="6481087"/>
            <a:chExt cx="1294200" cy="759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290" name="Ink 289">
                  <a:extLst>
                    <a:ext uri="{FF2B5EF4-FFF2-40B4-BE49-F238E27FC236}">
                      <a16:creationId xmlns:a16="http://schemas.microsoft.com/office/drawing/2014/main" id="{D08C657E-A437-D7D5-4324-F96018B0828B}"/>
                    </a:ext>
                  </a:extLst>
                </p14:cNvPr>
                <p14:cNvContentPartPr/>
                <p14:nvPr/>
              </p14:nvContentPartPr>
              <p14:xfrm>
                <a:off x="11169075" y="7038367"/>
                <a:ext cx="184680" cy="202320"/>
              </p14:xfrm>
            </p:contentPart>
          </mc:Choice>
          <mc:Fallback xmlns="">
            <p:pic>
              <p:nvPicPr>
                <p:cNvPr id="290" name="Ink 289">
                  <a:extLst>
                    <a:ext uri="{FF2B5EF4-FFF2-40B4-BE49-F238E27FC236}">
                      <a16:creationId xmlns:a16="http://schemas.microsoft.com/office/drawing/2014/main" id="{D08C657E-A437-D7D5-4324-F96018B0828B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11160435" y="7029727"/>
                  <a:ext cx="20232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291" name="Ink 290">
                  <a:extLst>
                    <a:ext uri="{FF2B5EF4-FFF2-40B4-BE49-F238E27FC236}">
                      <a16:creationId xmlns:a16="http://schemas.microsoft.com/office/drawing/2014/main" id="{7D6B718C-4841-8C49-2292-4BF415C9FCD6}"/>
                    </a:ext>
                  </a:extLst>
                </p14:cNvPr>
                <p14:cNvContentPartPr/>
                <p14:nvPr/>
              </p14:nvContentPartPr>
              <p14:xfrm>
                <a:off x="11369955" y="6976087"/>
                <a:ext cx="61920" cy="41040"/>
              </p14:xfrm>
            </p:contentPart>
          </mc:Choice>
          <mc:Fallback xmlns="">
            <p:pic>
              <p:nvPicPr>
                <p:cNvPr id="291" name="Ink 290">
                  <a:extLst>
                    <a:ext uri="{FF2B5EF4-FFF2-40B4-BE49-F238E27FC236}">
                      <a16:creationId xmlns:a16="http://schemas.microsoft.com/office/drawing/2014/main" id="{7D6B718C-4841-8C49-2292-4BF415C9FCD6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11361315" y="6967087"/>
                  <a:ext cx="7956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292" name="Ink 291">
                  <a:extLst>
                    <a:ext uri="{FF2B5EF4-FFF2-40B4-BE49-F238E27FC236}">
                      <a16:creationId xmlns:a16="http://schemas.microsoft.com/office/drawing/2014/main" id="{0886A521-482E-B6B3-5662-9ABE4FFEEE36}"/>
                    </a:ext>
                  </a:extLst>
                </p14:cNvPr>
                <p14:cNvContentPartPr/>
                <p14:nvPr/>
              </p14:nvContentPartPr>
              <p14:xfrm>
                <a:off x="11326035" y="6923887"/>
                <a:ext cx="230040" cy="234000"/>
              </p14:xfrm>
            </p:contentPart>
          </mc:Choice>
          <mc:Fallback xmlns="">
            <p:pic>
              <p:nvPicPr>
                <p:cNvPr id="292" name="Ink 291">
                  <a:extLst>
                    <a:ext uri="{FF2B5EF4-FFF2-40B4-BE49-F238E27FC236}">
                      <a16:creationId xmlns:a16="http://schemas.microsoft.com/office/drawing/2014/main" id="{0886A521-482E-B6B3-5662-9ABE4FFEEE36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11317035" y="6915247"/>
                  <a:ext cx="24768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293" name="Ink 292">
                  <a:extLst>
                    <a:ext uri="{FF2B5EF4-FFF2-40B4-BE49-F238E27FC236}">
                      <a16:creationId xmlns:a16="http://schemas.microsoft.com/office/drawing/2014/main" id="{73FA291B-4B4F-AA3C-19A2-8DD1D1298B6B}"/>
                    </a:ext>
                  </a:extLst>
                </p14:cNvPr>
                <p14:cNvContentPartPr/>
                <p14:nvPr/>
              </p14:nvContentPartPr>
              <p14:xfrm>
                <a:off x="11534115" y="6870247"/>
                <a:ext cx="122760" cy="164880"/>
              </p14:xfrm>
            </p:contentPart>
          </mc:Choice>
          <mc:Fallback xmlns="">
            <p:pic>
              <p:nvPicPr>
                <p:cNvPr id="293" name="Ink 292">
                  <a:extLst>
                    <a:ext uri="{FF2B5EF4-FFF2-40B4-BE49-F238E27FC236}">
                      <a16:creationId xmlns:a16="http://schemas.microsoft.com/office/drawing/2014/main" id="{73FA291B-4B4F-AA3C-19A2-8DD1D1298B6B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11525115" y="6861247"/>
                  <a:ext cx="14040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294" name="Ink 293">
                  <a:extLst>
                    <a:ext uri="{FF2B5EF4-FFF2-40B4-BE49-F238E27FC236}">
                      <a16:creationId xmlns:a16="http://schemas.microsoft.com/office/drawing/2014/main" id="{CAF8CE56-4EFF-0EBD-241D-B1ACAD2D782D}"/>
                    </a:ext>
                  </a:extLst>
                </p14:cNvPr>
                <p14:cNvContentPartPr/>
                <p14:nvPr/>
              </p14:nvContentPartPr>
              <p14:xfrm>
                <a:off x="11639235" y="6860167"/>
                <a:ext cx="103320" cy="193680"/>
              </p14:xfrm>
            </p:contentPart>
          </mc:Choice>
          <mc:Fallback xmlns="">
            <p:pic>
              <p:nvPicPr>
                <p:cNvPr id="294" name="Ink 293">
                  <a:extLst>
                    <a:ext uri="{FF2B5EF4-FFF2-40B4-BE49-F238E27FC236}">
                      <a16:creationId xmlns:a16="http://schemas.microsoft.com/office/drawing/2014/main" id="{CAF8CE56-4EFF-0EBD-241D-B1ACAD2D782D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11630235" y="6851167"/>
                  <a:ext cx="12096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295" name="Ink 294">
                  <a:extLst>
                    <a:ext uri="{FF2B5EF4-FFF2-40B4-BE49-F238E27FC236}">
                      <a16:creationId xmlns:a16="http://schemas.microsoft.com/office/drawing/2014/main" id="{39D63B06-4084-29A7-FB17-E70CAE00ED7B}"/>
                    </a:ext>
                  </a:extLst>
                </p14:cNvPr>
                <p14:cNvContentPartPr/>
                <p14:nvPr/>
              </p14:nvContentPartPr>
              <p14:xfrm>
                <a:off x="11831115" y="6685567"/>
                <a:ext cx="59400" cy="250560"/>
              </p14:xfrm>
            </p:contentPart>
          </mc:Choice>
          <mc:Fallback xmlns=""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39D63B06-4084-29A7-FB17-E70CAE00ED7B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11822475" y="6676927"/>
                  <a:ext cx="77040" cy="26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296" name="Ink 295">
                  <a:extLst>
                    <a:ext uri="{FF2B5EF4-FFF2-40B4-BE49-F238E27FC236}">
                      <a16:creationId xmlns:a16="http://schemas.microsoft.com/office/drawing/2014/main" id="{B2BADDA7-245D-8960-7647-6B32947E65F0}"/>
                    </a:ext>
                  </a:extLst>
                </p14:cNvPr>
                <p14:cNvContentPartPr/>
                <p14:nvPr/>
              </p14:nvContentPartPr>
              <p14:xfrm>
                <a:off x="11931195" y="6481087"/>
                <a:ext cx="487080" cy="391680"/>
              </p14:xfrm>
            </p:contentPart>
          </mc:Choice>
          <mc:Fallback xmlns="">
            <p:pic>
              <p:nvPicPr>
                <p:cNvPr id="296" name="Ink 295">
                  <a:extLst>
                    <a:ext uri="{FF2B5EF4-FFF2-40B4-BE49-F238E27FC236}">
                      <a16:creationId xmlns:a16="http://schemas.microsoft.com/office/drawing/2014/main" id="{B2BADDA7-245D-8960-7647-6B32947E65F0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11922195" y="6472087"/>
                  <a:ext cx="504720" cy="40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297" name="Ink 296">
                  <a:extLst>
                    <a:ext uri="{FF2B5EF4-FFF2-40B4-BE49-F238E27FC236}">
                      <a16:creationId xmlns:a16="http://schemas.microsoft.com/office/drawing/2014/main" id="{913FB583-BB27-3B7B-113E-EF7B0B62F705}"/>
                    </a:ext>
                  </a:extLst>
                </p14:cNvPr>
                <p14:cNvContentPartPr/>
                <p14:nvPr/>
              </p14:nvContentPartPr>
              <p14:xfrm>
                <a:off x="12434115" y="6589447"/>
                <a:ext cx="29160" cy="42840"/>
              </p14:xfrm>
            </p:contentPart>
          </mc:Choice>
          <mc:Fallback xmlns="">
            <p:pic>
              <p:nvPicPr>
                <p:cNvPr id="297" name="Ink 296">
                  <a:extLst>
                    <a:ext uri="{FF2B5EF4-FFF2-40B4-BE49-F238E27FC236}">
                      <a16:creationId xmlns:a16="http://schemas.microsoft.com/office/drawing/2014/main" id="{913FB583-BB27-3B7B-113E-EF7B0B62F705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12425475" y="6580447"/>
                  <a:ext cx="46800" cy="60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0" name="Group 299">
            <a:extLst>
              <a:ext uri="{FF2B5EF4-FFF2-40B4-BE49-F238E27FC236}">
                <a16:creationId xmlns:a16="http://schemas.microsoft.com/office/drawing/2014/main" id="{E4D10445-CF13-BB9F-CADE-CAEFDE387193}"/>
              </a:ext>
            </a:extLst>
          </p:cNvPr>
          <p:cNvGrpSpPr/>
          <p:nvPr/>
        </p:nvGrpSpPr>
        <p:grpSpPr>
          <a:xfrm>
            <a:off x="7425795" y="112687"/>
            <a:ext cx="5512680" cy="4314240"/>
            <a:chOff x="7425795" y="112687"/>
            <a:chExt cx="5512680" cy="431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7C46A72B-2462-AC94-B88B-AD0F15ADE75F}"/>
                    </a:ext>
                  </a:extLst>
                </p14:cNvPr>
                <p14:cNvContentPartPr/>
                <p14:nvPr/>
              </p14:nvContentPartPr>
              <p14:xfrm>
                <a:off x="9998355" y="1895047"/>
                <a:ext cx="286200" cy="39132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7C46A72B-2462-AC94-B88B-AD0F15ADE75F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9989355" y="1886407"/>
                  <a:ext cx="303840" cy="40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0A826041-8565-5034-F253-166E458618E1}"/>
                    </a:ext>
                  </a:extLst>
                </p14:cNvPr>
                <p14:cNvContentPartPr/>
                <p14:nvPr/>
              </p14:nvContentPartPr>
              <p14:xfrm>
                <a:off x="9923835" y="2139847"/>
                <a:ext cx="209520" cy="17784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0A826041-8565-5034-F253-166E458618E1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9915195" y="2131207"/>
                  <a:ext cx="22716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33212166-AAC5-EA8B-F93A-C41BCD4537BF}"/>
                    </a:ext>
                  </a:extLst>
                </p14:cNvPr>
                <p14:cNvContentPartPr/>
                <p14:nvPr/>
              </p14:nvContentPartPr>
              <p14:xfrm>
                <a:off x="9542955" y="2563567"/>
                <a:ext cx="204840" cy="23688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33212166-AAC5-EA8B-F93A-C41BCD4537BF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9534315" y="2554567"/>
                  <a:ext cx="22248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CCC569BC-DE26-6063-DE80-8DF26DF98B93}"/>
                    </a:ext>
                  </a:extLst>
                </p14:cNvPr>
                <p14:cNvContentPartPr/>
                <p14:nvPr/>
              </p14:nvContentPartPr>
              <p14:xfrm>
                <a:off x="9824835" y="2595247"/>
                <a:ext cx="96840" cy="10188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CCC569BC-DE26-6063-DE80-8DF26DF98B93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9815835" y="2586247"/>
                  <a:ext cx="114480" cy="1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26362175-E7FF-DB26-126E-BE84A8D54FD3}"/>
                    </a:ext>
                  </a:extLst>
                </p14:cNvPr>
                <p14:cNvContentPartPr/>
                <p14:nvPr/>
              </p14:nvContentPartPr>
              <p14:xfrm>
                <a:off x="9953355" y="2437207"/>
                <a:ext cx="56880" cy="8244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26362175-E7FF-DB26-126E-BE84A8D54FD3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9944715" y="2428567"/>
                  <a:ext cx="7452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1D7AFE91-BFEA-9993-0F7D-9B612D426ED4}"/>
                    </a:ext>
                  </a:extLst>
                </p14:cNvPr>
                <p14:cNvContentPartPr/>
                <p14:nvPr/>
              </p14:nvContentPartPr>
              <p14:xfrm>
                <a:off x="10036875" y="2416687"/>
                <a:ext cx="74880" cy="23292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1D7AFE91-BFEA-9993-0F7D-9B612D426ED4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10027875" y="2407687"/>
                  <a:ext cx="92520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BF6DE1EE-3657-3081-26F1-FBBB24D8E627}"/>
                    </a:ext>
                  </a:extLst>
                </p14:cNvPr>
                <p14:cNvContentPartPr/>
                <p14:nvPr/>
              </p14:nvContentPartPr>
              <p14:xfrm>
                <a:off x="10099515" y="2608207"/>
                <a:ext cx="91440" cy="507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BF6DE1EE-3657-3081-26F1-FBBB24D8E627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10090515" y="2599207"/>
                  <a:ext cx="109080" cy="6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CD0EC9B1-C8C1-3F96-80E9-8B2A08B016BC}"/>
                    </a:ext>
                  </a:extLst>
                </p14:cNvPr>
                <p14:cNvContentPartPr/>
                <p14:nvPr/>
              </p14:nvContentPartPr>
              <p14:xfrm>
                <a:off x="9693435" y="3004927"/>
                <a:ext cx="445320" cy="43200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CD0EC9B1-C8C1-3F96-80E9-8B2A08B016BC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9684795" y="2995927"/>
                  <a:ext cx="462960" cy="44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EC27A5F0-264E-6053-E02F-9194328CB9D5}"/>
                    </a:ext>
                  </a:extLst>
                </p14:cNvPr>
                <p14:cNvContentPartPr/>
                <p14:nvPr/>
              </p14:nvContentPartPr>
              <p14:xfrm>
                <a:off x="10176195" y="2833567"/>
                <a:ext cx="157320" cy="3164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EC27A5F0-264E-6053-E02F-9194328CB9D5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10167195" y="2824567"/>
                  <a:ext cx="174960" cy="33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D5675A62-D23F-793F-EB06-C5438BFD8484}"/>
                    </a:ext>
                  </a:extLst>
                </p14:cNvPr>
                <p14:cNvContentPartPr/>
                <p14:nvPr/>
              </p14:nvContentPartPr>
              <p14:xfrm>
                <a:off x="10245675" y="2855167"/>
                <a:ext cx="218520" cy="16092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D5675A62-D23F-793F-EB06-C5438BFD8484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10236675" y="2846527"/>
                  <a:ext cx="23616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FD1646FC-15E5-5E74-AAB8-18C386D27F03}"/>
                    </a:ext>
                  </a:extLst>
                </p14:cNvPr>
                <p14:cNvContentPartPr/>
                <p14:nvPr/>
              </p14:nvContentPartPr>
              <p14:xfrm>
                <a:off x="10498035" y="2863447"/>
                <a:ext cx="72720" cy="8244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FD1646FC-15E5-5E74-AAB8-18C386D27F03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10489035" y="2854807"/>
                  <a:ext cx="9036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80E874E1-252E-30F4-B5B6-204FABA1915D}"/>
                    </a:ext>
                  </a:extLst>
                </p14:cNvPr>
                <p14:cNvContentPartPr/>
                <p14:nvPr/>
              </p14:nvContentPartPr>
              <p14:xfrm>
                <a:off x="10642395" y="2751487"/>
                <a:ext cx="99000" cy="14220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80E874E1-252E-30F4-B5B6-204FABA1915D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10633395" y="2742847"/>
                  <a:ext cx="11664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69307F00-49CA-2E1A-1098-53310690BF59}"/>
                    </a:ext>
                  </a:extLst>
                </p14:cNvPr>
                <p14:cNvContentPartPr/>
                <p14:nvPr/>
              </p14:nvContentPartPr>
              <p14:xfrm>
                <a:off x="10773075" y="2514607"/>
                <a:ext cx="71640" cy="21960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69307F00-49CA-2E1A-1098-53310690BF59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10764075" y="2505967"/>
                  <a:ext cx="8928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DED0F636-9F26-FFE1-8A67-46A0D5FCBB89}"/>
                    </a:ext>
                  </a:extLst>
                </p14:cNvPr>
                <p14:cNvContentPartPr/>
                <p14:nvPr/>
              </p14:nvContentPartPr>
              <p14:xfrm>
                <a:off x="10750035" y="2635927"/>
                <a:ext cx="127440" cy="5256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DED0F636-9F26-FFE1-8A67-46A0D5FCBB89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10741035" y="2627287"/>
                  <a:ext cx="14508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480CDDF4-109B-1DD5-6102-1571CFEA2634}"/>
                    </a:ext>
                  </a:extLst>
                </p14:cNvPr>
                <p14:cNvContentPartPr/>
                <p14:nvPr/>
              </p14:nvContentPartPr>
              <p14:xfrm>
                <a:off x="10901955" y="2368447"/>
                <a:ext cx="240480" cy="33624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480CDDF4-109B-1DD5-6102-1571CFEA2634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10893315" y="2359807"/>
                  <a:ext cx="258120" cy="35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6199B683-6B09-8EE0-0481-DE874D1E3D2C}"/>
                    </a:ext>
                  </a:extLst>
                </p14:cNvPr>
                <p14:cNvContentPartPr/>
                <p14:nvPr/>
              </p14:nvContentPartPr>
              <p14:xfrm>
                <a:off x="11070435" y="2521807"/>
                <a:ext cx="168840" cy="7344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6199B683-6B09-8EE0-0481-DE874D1E3D2C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11061435" y="2512807"/>
                  <a:ext cx="186480" cy="9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B442F6F0-7764-9F8A-861F-52E81D4F07F7}"/>
                    </a:ext>
                  </a:extLst>
                </p14:cNvPr>
                <p14:cNvContentPartPr/>
                <p14:nvPr/>
              </p14:nvContentPartPr>
              <p14:xfrm>
                <a:off x="11149995" y="2440447"/>
                <a:ext cx="311760" cy="12672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B442F6F0-7764-9F8A-861F-52E81D4F07F7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11141355" y="2431447"/>
                  <a:ext cx="32940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35FBE663-7887-F004-043F-C1CEC981BEEF}"/>
                    </a:ext>
                  </a:extLst>
                </p14:cNvPr>
                <p14:cNvContentPartPr/>
                <p14:nvPr/>
              </p14:nvContentPartPr>
              <p14:xfrm>
                <a:off x="11565795" y="2410207"/>
                <a:ext cx="12600" cy="612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35FBE663-7887-F004-043F-C1CEC981BEEF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11556795" y="2401207"/>
                  <a:ext cx="3024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827C02AF-B832-35D1-841A-F2B3F7C252B4}"/>
                    </a:ext>
                  </a:extLst>
                </p14:cNvPr>
                <p14:cNvContentPartPr/>
                <p14:nvPr/>
              </p14:nvContentPartPr>
              <p14:xfrm>
                <a:off x="11113995" y="1845367"/>
                <a:ext cx="441000" cy="2916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827C02AF-B832-35D1-841A-F2B3F7C252B4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11104995" y="1836727"/>
                  <a:ext cx="45864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0AB378DB-0885-48BB-5378-E23EAEFE41B1}"/>
                    </a:ext>
                  </a:extLst>
                </p14:cNvPr>
                <p14:cNvContentPartPr/>
                <p14:nvPr/>
              </p14:nvContentPartPr>
              <p14:xfrm>
                <a:off x="11434035" y="1796407"/>
                <a:ext cx="195120" cy="1418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0AB378DB-0885-48BB-5378-E23EAEFE41B1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11425035" y="1787767"/>
                  <a:ext cx="21276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8855C96A-EBE4-B569-E7A0-E6B142C7B171}"/>
                    </a:ext>
                  </a:extLst>
                </p14:cNvPr>
                <p14:cNvContentPartPr/>
                <p14:nvPr/>
              </p14:nvContentPartPr>
              <p14:xfrm>
                <a:off x="11446995" y="1848967"/>
                <a:ext cx="11520" cy="9972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8855C96A-EBE4-B569-E7A0-E6B142C7B171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11437995" y="1840327"/>
                  <a:ext cx="2916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B47ECC5D-7996-B6B7-A887-5F95247466EA}"/>
                    </a:ext>
                  </a:extLst>
                </p14:cNvPr>
                <p14:cNvContentPartPr/>
                <p14:nvPr/>
              </p14:nvContentPartPr>
              <p14:xfrm>
                <a:off x="10499475" y="1674727"/>
                <a:ext cx="349200" cy="21492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B47ECC5D-7996-B6B7-A887-5F95247466EA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10490835" y="1666087"/>
                  <a:ext cx="36684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D54F7129-9856-9DFF-7EA0-5349EEE1F86C}"/>
                    </a:ext>
                  </a:extLst>
                </p14:cNvPr>
                <p14:cNvContentPartPr/>
                <p14:nvPr/>
              </p14:nvContentPartPr>
              <p14:xfrm>
                <a:off x="11840835" y="1735927"/>
                <a:ext cx="29880" cy="17748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D54F7129-9856-9DFF-7EA0-5349EEE1F86C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11831835" y="1726927"/>
                  <a:ext cx="4752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8C4484C5-94F7-646F-B841-9D4FA6F38D6B}"/>
                    </a:ext>
                  </a:extLst>
                </p14:cNvPr>
                <p14:cNvContentPartPr/>
                <p14:nvPr/>
              </p14:nvContentPartPr>
              <p14:xfrm>
                <a:off x="11944875" y="1708207"/>
                <a:ext cx="104040" cy="14544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8C4484C5-94F7-646F-B841-9D4FA6F38D6B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11935875" y="1699567"/>
                  <a:ext cx="12168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76CB7A01-089C-6070-908D-42370F24AFA4}"/>
                    </a:ext>
                  </a:extLst>
                </p14:cNvPr>
                <p14:cNvContentPartPr/>
                <p14:nvPr/>
              </p14:nvContentPartPr>
              <p14:xfrm>
                <a:off x="12149355" y="1603807"/>
                <a:ext cx="100440" cy="21168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76CB7A01-089C-6070-908D-42370F24AFA4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12140355" y="1594807"/>
                  <a:ext cx="11808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0A483DB0-9133-47B7-5845-02552CA136CD}"/>
                    </a:ext>
                  </a:extLst>
                </p14:cNvPr>
                <p14:cNvContentPartPr/>
                <p14:nvPr/>
              </p14:nvContentPartPr>
              <p14:xfrm>
                <a:off x="12067635" y="1640527"/>
                <a:ext cx="51120" cy="612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0A483DB0-9133-47B7-5845-02552CA136CD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12058995" y="1631527"/>
                  <a:ext cx="6876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99923056-D2DF-4E3C-9002-2836958D1E15}"/>
                    </a:ext>
                  </a:extLst>
                </p14:cNvPr>
                <p14:cNvContentPartPr/>
                <p14:nvPr/>
              </p14:nvContentPartPr>
              <p14:xfrm>
                <a:off x="12241515" y="1776967"/>
                <a:ext cx="2160" cy="1872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99923056-D2DF-4E3C-9002-2836958D1E15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12232875" y="1767967"/>
                  <a:ext cx="1980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351B9044-2DA4-0314-4480-FC9587C57E0E}"/>
                    </a:ext>
                  </a:extLst>
                </p14:cNvPr>
                <p14:cNvContentPartPr/>
                <p14:nvPr/>
              </p14:nvContentPartPr>
              <p14:xfrm>
                <a:off x="11829675" y="2309047"/>
                <a:ext cx="137880" cy="17100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351B9044-2DA4-0314-4480-FC9587C57E0E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11820675" y="2300047"/>
                  <a:ext cx="15552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DEAEFE90-4557-750E-4951-C751390F2AE6}"/>
                    </a:ext>
                  </a:extLst>
                </p14:cNvPr>
                <p14:cNvContentPartPr/>
                <p14:nvPr/>
              </p14:nvContentPartPr>
              <p14:xfrm>
                <a:off x="12070155" y="2332087"/>
                <a:ext cx="100440" cy="4644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DEAEFE90-4557-750E-4951-C751390F2AE6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12061155" y="2323447"/>
                  <a:ext cx="11808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F3549944-A1FA-7EFC-8864-8143D95FD6FA}"/>
                    </a:ext>
                  </a:extLst>
                </p14:cNvPr>
                <p14:cNvContentPartPr/>
                <p14:nvPr/>
              </p14:nvContentPartPr>
              <p14:xfrm>
                <a:off x="11769555" y="2869927"/>
                <a:ext cx="107640" cy="19476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F3549944-A1FA-7EFC-8864-8143D95FD6FA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11760915" y="2860927"/>
                  <a:ext cx="12528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9C571FE4-9CE8-FB24-7B8E-3E434F2B93A9}"/>
                    </a:ext>
                  </a:extLst>
                </p14:cNvPr>
                <p14:cNvContentPartPr/>
                <p14:nvPr/>
              </p14:nvContentPartPr>
              <p14:xfrm>
                <a:off x="11934075" y="2674447"/>
                <a:ext cx="187920" cy="26172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9C571FE4-9CE8-FB24-7B8E-3E434F2B93A9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11925435" y="2665807"/>
                  <a:ext cx="205560" cy="27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BA8FB96E-C46F-7C52-1E4A-DE4133BEEF45}"/>
                    </a:ext>
                  </a:extLst>
                </p14:cNvPr>
                <p14:cNvContentPartPr/>
                <p14:nvPr/>
              </p14:nvContentPartPr>
              <p14:xfrm>
                <a:off x="12153315" y="2684887"/>
                <a:ext cx="230040" cy="19440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BA8FB96E-C46F-7C52-1E4A-DE4133BEEF45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12144315" y="2676247"/>
                  <a:ext cx="24768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2B4B3529-A9B7-34B3-9F53-E1F03BF8A5D4}"/>
                    </a:ext>
                  </a:extLst>
                </p14:cNvPr>
                <p14:cNvContentPartPr/>
                <p14:nvPr/>
              </p14:nvContentPartPr>
              <p14:xfrm>
                <a:off x="12393435" y="2619007"/>
                <a:ext cx="44640" cy="13572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2B4B3529-A9B7-34B3-9F53-E1F03BF8A5D4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12384795" y="2610007"/>
                  <a:ext cx="6228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24F14C5D-4EF5-E623-967E-3D6D58C19677}"/>
                    </a:ext>
                  </a:extLst>
                </p14:cNvPr>
                <p14:cNvContentPartPr/>
                <p14:nvPr/>
              </p14:nvContentPartPr>
              <p14:xfrm>
                <a:off x="12503595" y="2614687"/>
                <a:ext cx="128520" cy="10260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24F14C5D-4EF5-E623-967E-3D6D58C19677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12494595" y="2606047"/>
                  <a:ext cx="146160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D457D6FC-D3A7-01D7-2A73-1F059BB45E35}"/>
                    </a:ext>
                  </a:extLst>
                </p14:cNvPr>
                <p14:cNvContentPartPr/>
                <p14:nvPr/>
              </p14:nvContentPartPr>
              <p14:xfrm>
                <a:off x="12695475" y="2563207"/>
                <a:ext cx="116640" cy="24876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D457D6FC-D3A7-01D7-2A73-1F059BB45E35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12686835" y="2554207"/>
                  <a:ext cx="134280" cy="26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1D32269F-F395-97CB-7F5E-EABF9F29E3F2}"/>
                    </a:ext>
                  </a:extLst>
                </p14:cNvPr>
                <p14:cNvContentPartPr/>
                <p14:nvPr/>
              </p14:nvContentPartPr>
              <p14:xfrm>
                <a:off x="8158395" y="1307167"/>
                <a:ext cx="230400" cy="2772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1D32269F-F395-97CB-7F5E-EABF9F29E3F2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8149755" y="1298167"/>
                  <a:ext cx="248040" cy="29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C4F33758-83B0-BD5D-5E14-FC577A3FFF43}"/>
                    </a:ext>
                  </a:extLst>
                </p14:cNvPr>
                <p14:cNvContentPartPr/>
                <p14:nvPr/>
              </p14:nvContentPartPr>
              <p14:xfrm>
                <a:off x="10201395" y="952207"/>
                <a:ext cx="170640" cy="1591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C4F33758-83B0-BD5D-5E14-FC577A3FFF43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10192395" y="943567"/>
                  <a:ext cx="18828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AA7796EB-F22D-6337-A72A-22D8AC93279F}"/>
                    </a:ext>
                  </a:extLst>
                </p14:cNvPr>
                <p14:cNvContentPartPr/>
                <p14:nvPr/>
              </p14:nvContentPartPr>
              <p14:xfrm>
                <a:off x="10519635" y="933127"/>
                <a:ext cx="327600" cy="363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AA7796EB-F22D-6337-A72A-22D8AC93279F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10510995" y="924487"/>
                  <a:ext cx="34524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151F1CF7-F79F-9E8F-33E0-22319E66400F}"/>
                    </a:ext>
                  </a:extLst>
                </p14:cNvPr>
                <p14:cNvContentPartPr/>
                <p14:nvPr/>
              </p14:nvContentPartPr>
              <p14:xfrm>
                <a:off x="10571835" y="1021687"/>
                <a:ext cx="261000" cy="536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151F1CF7-F79F-9E8F-33E0-22319E66400F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10562835" y="1013047"/>
                  <a:ext cx="27864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F5E08F5A-639A-D0DA-4927-97240AB51353}"/>
                    </a:ext>
                  </a:extLst>
                </p14:cNvPr>
                <p14:cNvContentPartPr/>
                <p14:nvPr/>
              </p14:nvContentPartPr>
              <p14:xfrm>
                <a:off x="10876035" y="656647"/>
                <a:ext cx="195480" cy="2332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F5E08F5A-639A-D0DA-4927-97240AB51353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10867395" y="647647"/>
                  <a:ext cx="21312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B6C70FC8-4FE8-960B-9708-F308AB381034}"/>
                    </a:ext>
                  </a:extLst>
                </p14:cNvPr>
                <p14:cNvContentPartPr/>
                <p14:nvPr/>
              </p14:nvContentPartPr>
              <p14:xfrm>
                <a:off x="10911315" y="1024927"/>
                <a:ext cx="183600" cy="1670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B6C70FC8-4FE8-960B-9708-F308AB381034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10902675" y="1016287"/>
                  <a:ext cx="20124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3C0F07DA-08A9-366D-76DA-DD6723CA34D5}"/>
                    </a:ext>
                  </a:extLst>
                </p14:cNvPr>
                <p14:cNvContentPartPr/>
                <p14:nvPr/>
              </p14:nvContentPartPr>
              <p14:xfrm>
                <a:off x="10047315" y="590407"/>
                <a:ext cx="102600" cy="2617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3C0F07DA-08A9-366D-76DA-DD6723CA34D5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10038315" y="581407"/>
                  <a:ext cx="120240" cy="27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FDED7DF7-8ED6-7B3F-0604-1AE6A1D18376}"/>
                    </a:ext>
                  </a:extLst>
                </p14:cNvPr>
                <p14:cNvContentPartPr/>
                <p14:nvPr/>
              </p14:nvContentPartPr>
              <p14:xfrm>
                <a:off x="10235955" y="508327"/>
                <a:ext cx="119160" cy="417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FDED7DF7-8ED6-7B3F-0604-1AE6A1D18376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10227315" y="499327"/>
                  <a:ext cx="13680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089EA0CB-9314-C3DB-A77C-39625BA746E1}"/>
                    </a:ext>
                  </a:extLst>
                </p14:cNvPr>
                <p14:cNvContentPartPr/>
                <p14:nvPr/>
              </p14:nvContentPartPr>
              <p14:xfrm>
                <a:off x="9487515" y="1036807"/>
                <a:ext cx="22680" cy="669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089EA0CB-9314-C3DB-A77C-39625BA746E1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9478875" y="1028167"/>
                  <a:ext cx="40320" cy="8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43CDE8D1-3419-E6B3-6E68-D0A22E7CFEFF}"/>
                    </a:ext>
                  </a:extLst>
                </p14:cNvPr>
                <p14:cNvContentPartPr/>
                <p14:nvPr/>
              </p14:nvContentPartPr>
              <p14:xfrm>
                <a:off x="9583275" y="1035007"/>
                <a:ext cx="25920" cy="565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43CDE8D1-3419-E6B3-6E68-D0A22E7CFEFF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9574635" y="1026007"/>
                  <a:ext cx="4356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3F33D5DE-19C2-9560-A1E5-A34DD3528D2B}"/>
                    </a:ext>
                  </a:extLst>
                </p14:cNvPr>
                <p14:cNvContentPartPr/>
                <p14:nvPr/>
              </p14:nvContentPartPr>
              <p14:xfrm>
                <a:off x="9711795" y="1036807"/>
                <a:ext cx="23400" cy="442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3F33D5DE-19C2-9560-A1E5-A34DD3528D2B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9702795" y="1027807"/>
                  <a:ext cx="4104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F7160777-18F1-1A4A-1E64-8E873670269D}"/>
                    </a:ext>
                  </a:extLst>
                </p14:cNvPr>
                <p14:cNvContentPartPr/>
                <p14:nvPr/>
              </p14:nvContentPartPr>
              <p14:xfrm>
                <a:off x="9817635" y="1038607"/>
                <a:ext cx="32760" cy="2520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F7160777-18F1-1A4A-1E64-8E873670269D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9808635" y="1029607"/>
                  <a:ext cx="5040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E000985A-D3DA-F568-E431-AD84DB39137F}"/>
                    </a:ext>
                  </a:extLst>
                </p14:cNvPr>
                <p14:cNvContentPartPr/>
                <p14:nvPr/>
              </p14:nvContentPartPr>
              <p14:xfrm>
                <a:off x="9910875" y="1034287"/>
                <a:ext cx="19800" cy="252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E000985A-D3DA-F568-E431-AD84DB39137F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9902235" y="1025647"/>
                  <a:ext cx="3744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38F8370B-EA35-FF87-CD16-C165DA4C0E25}"/>
                    </a:ext>
                  </a:extLst>
                </p14:cNvPr>
                <p14:cNvContentPartPr/>
                <p14:nvPr/>
              </p14:nvContentPartPr>
              <p14:xfrm>
                <a:off x="9733035" y="1267927"/>
                <a:ext cx="160920" cy="3153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38F8370B-EA35-FF87-CD16-C165DA4C0E25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9724395" y="1258927"/>
                  <a:ext cx="178560" cy="33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DEA68264-AFF1-000C-516C-9A1CF7496C60}"/>
                    </a:ext>
                  </a:extLst>
                </p14:cNvPr>
                <p14:cNvContentPartPr/>
                <p14:nvPr/>
              </p14:nvContentPartPr>
              <p14:xfrm>
                <a:off x="9652395" y="1265047"/>
                <a:ext cx="177120" cy="946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DEA68264-AFF1-000C-516C-9A1CF7496C60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9643755" y="1256047"/>
                  <a:ext cx="19476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4BC73D38-510D-59C4-095F-AB679594C54E}"/>
                    </a:ext>
                  </a:extLst>
                </p14:cNvPr>
                <p14:cNvContentPartPr/>
                <p14:nvPr/>
              </p14:nvContentPartPr>
              <p14:xfrm>
                <a:off x="9936795" y="1535047"/>
                <a:ext cx="59760" cy="17892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4BC73D38-510D-59C4-095F-AB679594C54E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9927795" y="1526407"/>
                  <a:ext cx="7740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555DEC4F-65A3-B941-70EA-06DC9B7B9101}"/>
                    </a:ext>
                  </a:extLst>
                </p14:cNvPr>
                <p14:cNvContentPartPr/>
                <p14:nvPr/>
              </p14:nvContentPartPr>
              <p14:xfrm>
                <a:off x="9984315" y="1515247"/>
                <a:ext cx="154800" cy="17928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555DEC4F-65A3-B941-70EA-06DC9B7B9101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9975315" y="1506247"/>
                  <a:ext cx="17244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160F5607-41FC-54C5-F98B-F63982B68C3E}"/>
                    </a:ext>
                  </a:extLst>
                </p14:cNvPr>
                <p14:cNvContentPartPr/>
                <p14:nvPr/>
              </p14:nvContentPartPr>
              <p14:xfrm>
                <a:off x="10260795" y="1568167"/>
                <a:ext cx="67680" cy="554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160F5607-41FC-54C5-F98B-F63982B68C3E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10252155" y="1559527"/>
                  <a:ext cx="8532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71E8E010-8E3F-1214-945E-37691E076054}"/>
                    </a:ext>
                  </a:extLst>
                </p14:cNvPr>
                <p14:cNvContentPartPr/>
                <p14:nvPr/>
              </p14:nvContentPartPr>
              <p14:xfrm>
                <a:off x="10363755" y="1429207"/>
                <a:ext cx="134640" cy="22500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71E8E010-8E3F-1214-945E-37691E076054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10355115" y="1420567"/>
                  <a:ext cx="152280" cy="24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0017CB9E-654C-C39F-2C29-8CA18408960D}"/>
                    </a:ext>
                  </a:extLst>
                </p14:cNvPr>
                <p14:cNvContentPartPr/>
                <p14:nvPr/>
              </p14:nvContentPartPr>
              <p14:xfrm>
                <a:off x="10538715" y="1523887"/>
                <a:ext cx="93960" cy="9036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0017CB9E-654C-C39F-2C29-8CA18408960D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10530075" y="1515247"/>
                  <a:ext cx="11160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C9FB7897-9E18-57FD-7263-0CD395170E05}"/>
                    </a:ext>
                  </a:extLst>
                </p14:cNvPr>
                <p14:cNvContentPartPr/>
                <p14:nvPr/>
              </p14:nvContentPartPr>
              <p14:xfrm>
                <a:off x="10720875" y="1483567"/>
                <a:ext cx="116280" cy="8712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C9FB7897-9E18-57FD-7263-0CD395170E05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10712235" y="1474927"/>
                  <a:ext cx="13392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B6BD4BC8-D67B-E95F-A6B4-B63677E4BE39}"/>
                    </a:ext>
                  </a:extLst>
                </p14:cNvPr>
                <p14:cNvContentPartPr/>
                <p14:nvPr/>
              </p14:nvContentPartPr>
              <p14:xfrm>
                <a:off x="10819155" y="1449367"/>
                <a:ext cx="50040" cy="7848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B6BD4BC8-D67B-E95F-A6B4-B63677E4BE39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10810155" y="1440727"/>
                  <a:ext cx="67680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08444B84-70E5-98C9-DF4B-BD52934C817D}"/>
                    </a:ext>
                  </a:extLst>
                </p14:cNvPr>
                <p14:cNvContentPartPr/>
                <p14:nvPr/>
              </p14:nvContentPartPr>
              <p14:xfrm>
                <a:off x="10940835" y="1418047"/>
                <a:ext cx="71640" cy="10296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08444B84-70E5-98C9-DF4B-BD52934C817D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10931835" y="1409407"/>
                  <a:ext cx="8928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65BF5FE3-7A1A-5370-A21C-D3A1152829A4}"/>
                    </a:ext>
                  </a:extLst>
                </p14:cNvPr>
                <p14:cNvContentPartPr/>
                <p14:nvPr/>
              </p14:nvContentPartPr>
              <p14:xfrm>
                <a:off x="10919955" y="1410127"/>
                <a:ext cx="211680" cy="15696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65BF5FE3-7A1A-5370-A21C-D3A1152829A4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10911315" y="1401127"/>
                  <a:ext cx="22932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EE859864-D46F-8D1E-4609-EA9CE85682DE}"/>
                    </a:ext>
                  </a:extLst>
                </p14:cNvPr>
                <p14:cNvContentPartPr/>
                <p14:nvPr/>
              </p14:nvContentPartPr>
              <p14:xfrm>
                <a:off x="9562035" y="243007"/>
                <a:ext cx="110160" cy="146268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EE859864-D46F-8D1E-4609-EA9CE85682DE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9553035" y="234367"/>
                  <a:ext cx="127800" cy="148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E7C6F447-CA6F-C5FA-7B68-2B3B184DFC6A}"/>
                    </a:ext>
                  </a:extLst>
                </p14:cNvPr>
                <p14:cNvContentPartPr/>
                <p14:nvPr/>
              </p14:nvContentPartPr>
              <p14:xfrm>
                <a:off x="10321275" y="1200967"/>
                <a:ext cx="4320" cy="576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E7C6F447-CA6F-C5FA-7B68-2B3B184DFC6A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10312275" y="1192327"/>
                  <a:ext cx="2196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B471E422-FFE3-3AD6-E269-D3C9889DAD2A}"/>
                    </a:ext>
                  </a:extLst>
                </p14:cNvPr>
                <p14:cNvContentPartPr/>
                <p14:nvPr/>
              </p14:nvContentPartPr>
              <p14:xfrm>
                <a:off x="8022315" y="703447"/>
                <a:ext cx="331920" cy="2260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B471E422-FFE3-3AD6-E269-D3C9889DAD2A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8013675" y="694807"/>
                  <a:ext cx="34956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D9F33ED7-6147-ACCF-4F81-87BB704F58C5}"/>
                    </a:ext>
                  </a:extLst>
                </p14:cNvPr>
                <p14:cNvContentPartPr/>
                <p14:nvPr/>
              </p14:nvContentPartPr>
              <p14:xfrm>
                <a:off x="8388435" y="1035007"/>
                <a:ext cx="26640" cy="1425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D9F33ED7-6147-ACCF-4F81-87BB704F58C5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8379795" y="1026007"/>
                  <a:ext cx="4428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450BD0DC-EA31-FE47-EFA3-AB774E70FA5A}"/>
                    </a:ext>
                  </a:extLst>
                </p14:cNvPr>
                <p14:cNvContentPartPr/>
                <p14:nvPr/>
              </p14:nvContentPartPr>
              <p14:xfrm>
                <a:off x="8370075" y="1083607"/>
                <a:ext cx="155880" cy="277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450BD0DC-EA31-FE47-EFA3-AB774E70FA5A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8361435" y="1074607"/>
                  <a:ext cx="17352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0E9B8D70-9B5B-865B-FB0F-16A3BCEEEE38}"/>
                    </a:ext>
                  </a:extLst>
                </p14:cNvPr>
                <p14:cNvContentPartPr/>
                <p14:nvPr/>
              </p14:nvContentPartPr>
              <p14:xfrm>
                <a:off x="8500755" y="954727"/>
                <a:ext cx="41040" cy="1836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0E9B8D70-9B5B-865B-FB0F-16A3BCEEEE38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8492115" y="946087"/>
                  <a:ext cx="5868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8ED3F6A0-9253-27D6-EA92-A19B77C70F11}"/>
                    </a:ext>
                  </a:extLst>
                </p14:cNvPr>
                <p14:cNvContentPartPr/>
                <p14:nvPr/>
              </p14:nvContentPartPr>
              <p14:xfrm>
                <a:off x="8683995" y="1059127"/>
                <a:ext cx="284760" cy="399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8ED3F6A0-9253-27D6-EA92-A19B77C70F11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8675355" y="1050487"/>
                  <a:ext cx="30240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BB711875-1B83-4C3F-2DF0-6314C7CC2ABB}"/>
                    </a:ext>
                  </a:extLst>
                </p14:cNvPr>
                <p14:cNvContentPartPr/>
                <p14:nvPr/>
              </p14:nvContentPartPr>
              <p14:xfrm>
                <a:off x="9102675" y="945007"/>
                <a:ext cx="46440" cy="2091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BB711875-1B83-4C3F-2DF0-6314C7CC2ABB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9093675" y="936367"/>
                  <a:ext cx="6408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C0EFE971-84D5-ECA2-7DF7-C69BBB0927B3}"/>
                    </a:ext>
                  </a:extLst>
                </p14:cNvPr>
                <p14:cNvContentPartPr/>
                <p14:nvPr/>
              </p14:nvContentPartPr>
              <p14:xfrm>
                <a:off x="9092595" y="1046887"/>
                <a:ext cx="150480" cy="594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C0EFE971-84D5-ECA2-7DF7-C69BBB0927B3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9083955" y="1037887"/>
                  <a:ext cx="16812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71BCA28B-C0D1-5ABF-B78A-2C22149073E8}"/>
                    </a:ext>
                  </a:extLst>
                </p14:cNvPr>
                <p14:cNvContentPartPr/>
                <p14:nvPr/>
              </p14:nvContentPartPr>
              <p14:xfrm>
                <a:off x="9229755" y="933847"/>
                <a:ext cx="41040" cy="1872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71BCA28B-C0D1-5ABF-B78A-2C22149073E8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9221115" y="925207"/>
                  <a:ext cx="5868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A627DB14-5181-2CAB-36B8-F104F9D82BF6}"/>
                    </a:ext>
                  </a:extLst>
                </p14:cNvPr>
                <p14:cNvContentPartPr/>
                <p14:nvPr/>
              </p14:nvContentPartPr>
              <p14:xfrm>
                <a:off x="8415795" y="444247"/>
                <a:ext cx="87120" cy="2574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A627DB14-5181-2CAB-36B8-F104F9D82BF6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8406795" y="435607"/>
                  <a:ext cx="104760" cy="27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2741534B-CC3D-82DF-9416-BFE52CFECFC2}"/>
                    </a:ext>
                  </a:extLst>
                </p14:cNvPr>
                <p14:cNvContentPartPr/>
                <p14:nvPr/>
              </p14:nvContentPartPr>
              <p14:xfrm>
                <a:off x="8603715" y="414367"/>
                <a:ext cx="85320" cy="309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2741534B-CC3D-82DF-9416-BFE52CFECFC2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8594715" y="405367"/>
                  <a:ext cx="10296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F5814786-FE3E-7DDF-5706-4FD66F98074B}"/>
                    </a:ext>
                  </a:extLst>
                </p14:cNvPr>
                <p14:cNvContentPartPr/>
                <p14:nvPr/>
              </p14:nvContentPartPr>
              <p14:xfrm>
                <a:off x="9042555" y="443167"/>
                <a:ext cx="135360" cy="2430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F5814786-FE3E-7DDF-5706-4FD66F98074B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9033555" y="434527"/>
                  <a:ext cx="153000" cy="26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5D0DDEA8-2BAF-FFDC-9A2A-45BC1F649849}"/>
                    </a:ext>
                  </a:extLst>
                </p14:cNvPr>
                <p14:cNvContentPartPr/>
                <p14:nvPr/>
              </p14:nvContentPartPr>
              <p14:xfrm>
                <a:off x="9270435" y="356407"/>
                <a:ext cx="98640" cy="619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5D0DDEA8-2BAF-FFDC-9A2A-45BC1F649849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9261795" y="347407"/>
                  <a:ext cx="11628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DB2C5835-A6C7-FCCD-100D-5ABBBBAA1AB9}"/>
                    </a:ext>
                  </a:extLst>
                </p14:cNvPr>
                <p14:cNvContentPartPr/>
                <p14:nvPr/>
              </p14:nvContentPartPr>
              <p14:xfrm>
                <a:off x="9295275" y="322567"/>
                <a:ext cx="34200" cy="1008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DB2C5835-A6C7-FCCD-100D-5ABBBBAA1AB9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9286635" y="313927"/>
                  <a:ext cx="5184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7877B28B-6EFD-BA24-895C-684DAB8039E9}"/>
                    </a:ext>
                  </a:extLst>
                </p14:cNvPr>
                <p14:cNvContentPartPr/>
                <p14:nvPr/>
              </p14:nvContentPartPr>
              <p14:xfrm>
                <a:off x="9329835" y="1137967"/>
                <a:ext cx="14400" cy="3456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7877B28B-6EFD-BA24-895C-684DAB8039E9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9320835" y="1128967"/>
                  <a:ext cx="3204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6EE464C6-19BF-FD53-FA3D-397E90AC85BA}"/>
                    </a:ext>
                  </a:extLst>
                </p14:cNvPr>
                <p14:cNvContentPartPr/>
                <p14:nvPr/>
              </p14:nvContentPartPr>
              <p14:xfrm>
                <a:off x="9120315" y="1252447"/>
                <a:ext cx="59400" cy="2592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6EE464C6-19BF-FD53-FA3D-397E90AC85BA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9111675" y="1243807"/>
                  <a:ext cx="7704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F69BDB18-75B5-DA74-FF09-1A4E0259ADEE}"/>
                    </a:ext>
                  </a:extLst>
                </p14:cNvPr>
                <p14:cNvContentPartPr/>
                <p14:nvPr/>
              </p14:nvContentPartPr>
              <p14:xfrm>
                <a:off x="8748075" y="1287727"/>
                <a:ext cx="70920" cy="39780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F69BDB18-75B5-DA74-FF09-1A4E0259ADEE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8739435" y="1278727"/>
                  <a:ext cx="88560" cy="41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6B173A49-C313-2B05-9487-785D4683BDAC}"/>
                    </a:ext>
                  </a:extLst>
                </p14:cNvPr>
                <p14:cNvContentPartPr/>
                <p14:nvPr/>
              </p14:nvContentPartPr>
              <p14:xfrm>
                <a:off x="8753115" y="1252807"/>
                <a:ext cx="140400" cy="15732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6B173A49-C313-2B05-9487-785D4683BDAC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8744115" y="1244167"/>
                  <a:ext cx="15804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81402ED6-D381-99ED-F07E-06F0ECAB4CF2}"/>
                    </a:ext>
                  </a:extLst>
                </p14:cNvPr>
                <p14:cNvContentPartPr/>
                <p14:nvPr/>
              </p14:nvContentPartPr>
              <p14:xfrm>
                <a:off x="8083875" y="2061007"/>
                <a:ext cx="203040" cy="24264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81402ED6-D381-99ED-F07E-06F0ECAB4CF2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8074875" y="2052367"/>
                  <a:ext cx="22068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8688098A-5C6C-F768-0EEF-2A2AA1AF63FA}"/>
                    </a:ext>
                  </a:extLst>
                </p14:cNvPr>
                <p14:cNvContentPartPr/>
                <p14:nvPr/>
              </p14:nvContentPartPr>
              <p14:xfrm>
                <a:off x="8278275" y="2093407"/>
                <a:ext cx="111960" cy="10044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8688098A-5C6C-F768-0EEF-2A2AA1AF63FA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8269275" y="2084407"/>
                  <a:ext cx="12960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985A11AB-DA47-B32A-70DF-4CBCFE71FE4E}"/>
                    </a:ext>
                  </a:extLst>
                </p14:cNvPr>
                <p14:cNvContentPartPr/>
                <p14:nvPr/>
              </p14:nvContentPartPr>
              <p14:xfrm>
                <a:off x="8435235" y="1986847"/>
                <a:ext cx="88560" cy="9360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985A11AB-DA47-B32A-70DF-4CBCFE71FE4E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8426235" y="1977847"/>
                  <a:ext cx="106200" cy="11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74AC2AAA-F960-DC69-2D76-F3A6A68717E1}"/>
                    </a:ext>
                  </a:extLst>
                </p14:cNvPr>
                <p14:cNvContentPartPr/>
                <p14:nvPr/>
              </p14:nvContentPartPr>
              <p14:xfrm>
                <a:off x="8609475" y="1938247"/>
                <a:ext cx="9720" cy="1692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74AC2AAA-F960-DC69-2D76-F3A6A68717E1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8600835" y="1929607"/>
                  <a:ext cx="2736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FC5B9BA0-B958-C54C-78D8-438EDA71ED60}"/>
                    </a:ext>
                  </a:extLst>
                </p14:cNvPr>
                <p14:cNvContentPartPr/>
                <p14:nvPr/>
              </p14:nvContentPartPr>
              <p14:xfrm>
                <a:off x="8233635" y="2439727"/>
                <a:ext cx="80280" cy="16776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FC5B9BA0-B958-C54C-78D8-438EDA71ED60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8224635" y="2430727"/>
                  <a:ext cx="9792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E9278F8E-EA4B-379A-C0B3-332008D9D5BD}"/>
                    </a:ext>
                  </a:extLst>
                </p14:cNvPr>
                <p14:cNvContentPartPr/>
                <p14:nvPr/>
              </p14:nvContentPartPr>
              <p14:xfrm>
                <a:off x="8207715" y="2436487"/>
                <a:ext cx="158400" cy="16848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E9278F8E-EA4B-379A-C0B3-332008D9D5BD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8198715" y="2427847"/>
                  <a:ext cx="17604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8D5AC814-DC6A-C1D9-650F-529B9D2AD638}"/>
                    </a:ext>
                  </a:extLst>
                </p14:cNvPr>
                <p14:cNvContentPartPr/>
                <p14:nvPr/>
              </p14:nvContentPartPr>
              <p14:xfrm>
                <a:off x="8421915" y="2239567"/>
                <a:ext cx="328680" cy="21312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8D5AC814-DC6A-C1D9-650F-529B9D2AD638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8413275" y="2230927"/>
                  <a:ext cx="346320" cy="23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8673F334-45C4-A8D5-797F-48DB064115AA}"/>
                    </a:ext>
                  </a:extLst>
                </p14:cNvPr>
                <p14:cNvContentPartPr/>
                <p14:nvPr/>
              </p14:nvContentPartPr>
              <p14:xfrm>
                <a:off x="8744115" y="2068207"/>
                <a:ext cx="103320" cy="19692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8673F334-45C4-A8D5-797F-48DB064115AA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8735115" y="2059567"/>
                  <a:ext cx="12096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6D780C13-0371-3FE2-B9D7-25D489373563}"/>
                    </a:ext>
                  </a:extLst>
                </p14:cNvPr>
                <p14:cNvContentPartPr/>
                <p14:nvPr/>
              </p14:nvContentPartPr>
              <p14:xfrm>
                <a:off x="8178555" y="2334607"/>
                <a:ext cx="81000" cy="14868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6D780C13-0371-3FE2-B9D7-25D489373563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8169555" y="2325607"/>
                  <a:ext cx="9864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D1CFB02F-B33F-4005-67FB-2BE1B70FB1B8}"/>
                    </a:ext>
                  </a:extLst>
                </p14:cNvPr>
                <p14:cNvContentPartPr/>
                <p14:nvPr/>
              </p14:nvContentPartPr>
              <p14:xfrm>
                <a:off x="8307435" y="3770287"/>
                <a:ext cx="228240" cy="31248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D1CFB02F-B33F-4005-67FB-2BE1B70FB1B8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8298795" y="3761287"/>
                  <a:ext cx="245880" cy="33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35B89051-9CF1-8F11-CFEE-ABCBFD8C6B47}"/>
                    </a:ext>
                  </a:extLst>
                </p14:cNvPr>
                <p14:cNvContentPartPr/>
                <p14:nvPr/>
              </p14:nvContentPartPr>
              <p14:xfrm>
                <a:off x="8280435" y="3834367"/>
                <a:ext cx="376920" cy="24984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35B89051-9CF1-8F11-CFEE-ABCBFD8C6B47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8271435" y="3825727"/>
                  <a:ext cx="39456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46587882-D6E0-1FD8-46B1-10F4C63F5C7A}"/>
                    </a:ext>
                  </a:extLst>
                </p14:cNvPr>
                <p14:cNvContentPartPr/>
                <p14:nvPr/>
              </p14:nvContentPartPr>
              <p14:xfrm>
                <a:off x="8745915" y="3898447"/>
                <a:ext cx="209880" cy="3096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46587882-D6E0-1FD8-46B1-10F4C63F5C7A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8736915" y="3889447"/>
                  <a:ext cx="22752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D5D6FB5C-1080-041E-2ED3-51428AFAD6E4}"/>
                    </a:ext>
                  </a:extLst>
                </p14:cNvPr>
                <p14:cNvContentPartPr/>
                <p14:nvPr/>
              </p14:nvContentPartPr>
              <p14:xfrm>
                <a:off x="9083235" y="3821767"/>
                <a:ext cx="28080" cy="18828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D5D6FB5C-1080-041E-2ED3-51428AFAD6E4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9074235" y="3813127"/>
                  <a:ext cx="4572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D2FA3E8F-3A1A-7830-1C58-911D1035AAC8}"/>
                    </a:ext>
                  </a:extLst>
                </p14:cNvPr>
                <p14:cNvContentPartPr/>
                <p14:nvPr/>
              </p14:nvContentPartPr>
              <p14:xfrm>
                <a:off x="9096195" y="3888727"/>
                <a:ext cx="176400" cy="6732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D2FA3E8F-3A1A-7830-1C58-911D1035AAC8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9087195" y="3880087"/>
                  <a:ext cx="194040" cy="8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50A48433-16F0-461C-258F-CC73FFE6A44F}"/>
                    </a:ext>
                  </a:extLst>
                </p14:cNvPr>
                <p14:cNvContentPartPr/>
                <p14:nvPr/>
              </p14:nvContentPartPr>
              <p14:xfrm>
                <a:off x="9235875" y="3792247"/>
                <a:ext cx="56160" cy="18612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50A48433-16F0-461C-258F-CC73FFE6A44F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9227235" y="3783247"/>
                  <a:ext cx="7380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223DE84C-8EAA-95BA-4205-0949B21405A3}"/>
                    </a:ext>
                  </a:extLst>
                </p14:cNvPr>
                <p14:cNvContentPartPr/>
                <p14:nvPr/>
              </p14:nvContentPartPr>
              <p14:xfrm>
                <a:off x="9621075" y="3856687"/>
                <a:ext cx="13320" cy="3816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223DE84C-8EAA-95BA-4205-0949B21405A3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9612435" y="3848047"/>
                  <a:ext cx="3096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D42C702A-D5C4-6C22-D80A-92A2508A557F}"/>
                    </a:ext>
                  </a:extLst>
                </p14:cNvPr>
                <p14:cNvContentPartPr/>
                <p14:nvPr/>
              </p14:nvContentPartPr>
              <p14:xfrm>
                <a:off x="9745995" y="3864607"/>
                <a:ext cx="192960" cy="2268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D42C702A-D5C4-6C22-D80A-92A2508A557F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9736995" y="3855607"/>
                  <a:ext cx="21060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14BC11CD-441C-A121-7DE1-96520199ADA3}"/>
                    </a:ext>
                  </a:extLst>
                </p14:cNvPr>
                <p14:cNvContentPartPr/>
                <p14:nvPr/>
              </p14:nvContentPartPr>
              <p14:xfrm>
                <a:off x="10079355" y="3859927"/>
                <a:ext cx="68400" cy="2232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14BC11CD-441C-A121-7DE1-96520199ADA3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10070715" y="3850927"/>
                  <a:ext cx="8604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9672FE20-9B02-4F87-1D00-34AC71348BE8}"/>
                    </a:ext>
                  </a:extLst>
                </p14:cNvPr>
                <p14:cNvContentPartPr/>
                <p14:nvPr/>
              </p14:nvContentPartPr>
              <p14:xfrm>
                <a:off x="10173315" y="3867487"/>
                <a:ext cx="37080" cy="792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9672FE20-9B02-4F87-1D00-34AC71348BE8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10164675" y="3858487"/>
                  <a:ext cx="5472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725BFC22-6557-7CC2-253E-25DF9BE0EA5A}"/>
                    </a:ext>
                  </a:extLst>
                </p14:cNvPr>
                <p14:cNvContentPartPr/>
                <p14:nvPr/>
              </p14:nvContentPartPr>
              <p14:xfrm>
                <a:off x="8373315" y="4233607"/>
                <a:ext cx="218520" cy="2340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725BFC22-6557-7CC2-253E-25DF9BE0EA5A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8364315" y="4224967"/>
                  <a:ext cx="23616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5FBD3C9F-1FFB-23A7-B207-23C2EBBC97A4}"/>
                    </a:ext>
                  </a:extLst>
                </p14:cNvPr>
                <p14:cNvContentPartPr/>
                <p14:nvPr/>
              </p14:nvContentPartPr>
              <p14:xfrm>
                <a:off x="7425795" y="3566527"/>
                <a:ext cx="559080" cy="12024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5FBD3C9F-1FFB-23A7-B207-23C2EBBC97A4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7417155" y="3557527"/>
                  <a:ext cx="57672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ED452A64-90F8-16C4-33A9-EC8945BD6983}"/>
                    </a:ext>
                  </a:extLst>
                </p14:cNvPr>
                <p14:cNvContentPartPr/>
                <p14:nvPr/>
              </p14:nvContentPartPr>
              <p14:xfrm>
                <a:off x="7945995" y="3592087"/>
                <a:ext cx="101520" cy="18252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ED452A64-90F8-16C4-33A9-EC8945BD6983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7936995" y="3583087"/>
                  <a:ext cx="11916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CA012963-B2FE-082C-354C-0201B2EC9662}"/>
                    </a:ext>
                  </a:extLst>
                </p14:cNvPr>
                <p14:cNvContentPartPr/>
                <p14:nvPr/>
              </p14:nvContentPartPr>
              <p14:xfrm>
                <a:off x="8397075" y="4254487"/>
                <a:ext cx="232560" cy="3636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CA012963-B2FE-082C-354C-0201B2EC9662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8388435" y="4245487"/>
                  <a:ext cx="25020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D368C5DE-91B6-88C2-1957-77331884B3C8}"/>
                    </a:ext>
                  </a:extLst>
                </p14:cNvPr>
                <p14:cNvContentPartPr/>
                <p14:nvPr/>
              </p14:nvContentPartPr>
              <p14:xfrm>
                <a:off x="9105195" y="4115167"/>
                <a:ext cx="167760" cy="1260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D368C5DE-91B6-88C2-1957-77331884B3C8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9096195" y="4106527"/>
                  <a:ext cx="18540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C1A79703-41AC-2BA4-636C-1E8DE8F6EBDC}"/>
                    </a:ext>
                  </a:extLst>
                </p14:cNvPr>
                <p14:cNvContentPartPr/>
                <p14:nvPr/>
              </p14:nvContentPartPr>
              <p14:xfrm>
                <a:off x="8328675" y="3418207"/>
                <a:ext cx="127080" cy="16200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C1A79703-41AC-2BA4-636C-1E8DE8F6EBDC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8319675" y="3409207"/>
                  <a:ext cx="14472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A2AE435B-B663-09E9-CF86-C0D9D7BE5A67}"/>
                    </a:ext>
                  </a:extLst>
                </p14:cNvPr>
                <p14:cNvContentPartPr/>
                <p14:nvPr/>
              </p14:nvContentPartPr>
              <p14:xfrm>
                <a:off x="8375475" y="3219487"/>
                <a:ext cx="122040" cy="28296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A2AE435B-B663-09E9-CF86-C0D9D7BE5A67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8366835" y="3210847"/>
                  <a:ext cx="139680" cy="30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CBAC70BF-66F3-9DE4-C022-38F831E1055A}"/>
                    </a:ext>
                  </a:extLst>
                </p14:cNvPr>
                <p14:cNvContentPartPr/>
                <p14:nvPr/>
              </p14:nvContentPartPr>
              <p14:xfrm>
                <a:off x="8506515" y="3265567"/>
                <a:ext cx="362520" cy="21996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CBAC70BF-66F3-9DE4-C022-38F831E1055A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8497875" y="3256927"/>
                  <a:ext cx="38016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73EDE79F-DA77-1F1A-0993-845BE9A12C92}"/>
                    </a:ext>
                  </a:extLst>
                </p14:cNvPr>
                <p14:cNvContentPartPr/>
                <p14:nvPr/>
              </p14:nvContentPartPr>
              <p14:xfrm>
                <a:off x="8899275" y="3169447"/>
                <a:ext cx="154080" cy="12384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73EDE79F-DA77-1F1A-0993-845BE9A12C92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8890635" y="3160807"/>
                  <a:ext cx="17172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2DDA2573-FC9A-2ADF-73ED-F7FD119D61A4}"/>
                    </a:ext>
                  </a:extLst>
                </p14:cNvPr>
                <p14:cNvContentPartPr/>
                <p14:nvPr/>
              </p14:nvContentPartPr>
              <p14:xfrm>
                <a:off x="9100155" y="3170527"/>
                <a:ext cx="15120" cy="396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2DDA2573-FC9A-2ADF-73ED-F7FD119D61A4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9091515" y="3161527"/>
                  <a:ext cx="3276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22572840-0A68-E550-7653-03E088C636D8}"/>
                    </a:ext>
                  </a:extLst>
                </p14:cNvPr>
                <p14:cNvContentPartPr/>
                <p14:nvPr/>
              </p14:nvContentPartPr>
              <p14:xfrm>
                <a:off x="8496435" y="3346567"/>
                <a:ext cx="555120" cy="28620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22572840-0A68-E550-7653-03E088C636D8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8487435" y="3337567"/>
                  <a:ext cx="572760" cy="30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0BA0E0A3-DA83-6B04-2831-2DB7DB883263}"/>
                    </a:ext>
                  </a:extLst>
                </p14:cNvPr>
                <p14:cNvContentPartPr/>
                <p14:nvPr/>
              </p14:nvContentPartPr>
              <p14:xfrm>
                <a:off x="9194475" y="4226407"/>
                <a:ext cx="5040" cy="216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0BA0E0A3-DA83-6B04-2831-2DB7DB883263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9185475" y="4217407"/>
                  <a:ext cx="2268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6A9F6A29-2C13-180F-EA02-417F03D29983}"/>
                    </a:ext>
                  </a:extLst>
                </p14:cNvPr>
                <p14:cNvContentPartPr/>
                <p14:nvPr/>
              </p14:nvContentPartPr>
              <p14:xfrm>
                <a:off x="10516395" y="3762367"/>
                <a:ext cx="163440" cy="8964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6A9F6A29-2C13-180F-EA02-417F03D29983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10507395" y="3753367"/>
                  <a:ext cx="181080" cy="10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D11E28CF-552D-5DAB-EABD-F16A0F04B11D}"/>
                    </a:ext>
                  </a:extLst>
                </p14:cNvPr>
                <p14:cNvContentPartPr/>
                <p14:nvPr/>
              </p14:nvContentPartPr>
              <p14:xfrm>
                <a:off x="10672635" y="3667687"/>
                <a:ext cx="155520" cy="30456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D11E28CF-552D-5DAB-EABD-F16A0F04B11D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10663635" y="3659047"/>
                  <a:ext cx="173160" cy="32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EE53A2D7-278C-04D6-B0C6-AA56B7BD7338}"/>
                    </a:ext>
                  </a:extLst>
                </p14:cNvPr>
                <p14:cNvContentPartPr/>
                <p14:nvPr/>
              </p14:nvContentPartPr>
              <p14:xfrm>
                <a:off x="10690275" y="3894487"/>
                <a:ext cx="20880" cy="22500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EE53A2D7-278C-04D6-B0C6-AA56B7BD7338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10681635" y="3885847"/>
                  <a:ext cx="38520" cy="24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E3321C29-F406-F40C-D29A-62F603CAD77E}"/>
                    </a:ext>
                  </a:extLst>
                </p14:cNvPr>
                <p14:cNvContentPartPr/>
                <p14:nvPr/>
              </p14:nvContentPartPr>
              <p14:xfrm>
                <a:off x="10641675" y="4248367"/>
                <a:ext cx="188280" cy="1584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E3321C29-F406-F40C-D29A-62F603CAD77E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10632675" y="4239367"/>
                  <a:ext cx="20592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B3FE702C-3040-149F-C6A6-888259F0BE8B}"/>
                    </a:ext>
                  </a:extLst>
                </p14:cNvPr>
                <p14:cNvContentPartPr/>
                <p14:nvPr/>
              </p14:nvContentPartPr>
              <p14:xfrm>
                <a:off x="11003475" y="3787567"/>
                <a:ext cx="307440" cy="13680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B3FE702C-3040-149F-C6A6-888259F0BE8B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10994835" y="3778927"/>
                  <a:ext cx="32508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8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CA92A420-325A-E335-AE5C-31C7E9853930}"/>
                    </a:ext>
                  </a:extLst>
                </p14:cNvPr>
                <p14:cNvContentPartPr/>
                <p14:nvPr/>
              </p14:nvContentPartPr>
              <p14:xfrm>
                <a:off x="10916355" y="3839767"/>
                <a:ext cx="199800" cy="15804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CA92A420-325A-E335-AE5C-31C7E9853930}"/>
                    </a:ext>
                  </a:extLst>
                </p:cNvPr>
                <p:cNvPicPr/>
                <p:nvPr/>
              </p:nvPicPr>
              <p:blipFill>
                <a:blip r:embed="rId399"/>
                <a:stretch>
                  <a:fillRect/>
                </a:stretch>
              </p:blipFill>
              <p:spPr>
                <a:xfrm>
                  <a:off x="10907715" y="3830767"/>
                  <a:ext cx="21744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0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E9E24695-4060-440D-819D-885F2863D8AC}"/>
                    </a:ext>
                  </a:extLst>
                </p14:cNvPr>
                <p14:cNvContentPartPr/>
                <p14:nvPr/>
              </p14:nvContentPartPr>
              <p14:xfrm>
                <a:off x="11504235" y="3337567"/>
                <a:ext cx="579960" cy="48996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E9E24695-4060-440D-819D-885F2863D8AC}"/>
                    </a:ext>
                  </a:extLst>
                </p:cNvPr>
                <p:cNvPicPr/>
                <p:nvPr/>
              </p:nvPicPr>
              <p:blipFill>
                <a:blip r:embed="rId401"/>
                <a:stretch>
                  <a:fillRect/>
                </a:stretch>
              </p:blipFill>
              <p:spPr>
                <a:xfrm>
                  <a:off x="11495595" y="3328927"/>
                  <a:ext cx="597600" cy="50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2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C15A3019-4E65-E903-73F9-99377D1BD1B6}"/>
                    </a:ext>
                  </a:extLst>
                </p14:cNvPr>
                <p14:cNvContentPartPr/>
                <p14:nvPr/>
              </p14:nvContentPartPr>
              <p14:xfrm>
                <a:off x="11966115" y="3188167"/>
                <a:ext cx="756720" cy="32580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C15A3019-4E65-E903-73F9-99377D1BD1B6}"/>
                    </a:ext>
                  </a:extLst>
                </p:cNvPr>
                <p:cNvPicPr/>
                <p:nvPr/>
              </p:nvPicPr>
              <p:blipFill>
                <a:blip r:embed="rId403"/>
                <a:stretch>
                  <a:fillRect/>
                </a:stretch>
              </p:blipFill>
              <p:spPr>
                <a:xfrm>
                  <a:off x="11957115" y="3179527"/>
                  <a:ext cx="774360" cy="34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4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B7BAD6EE-93B6-23E5-08CD-9CB8283A523E}"/>
                    </a:ext>
                  </a:extLst>
                </p14:cNvPr>
                <p14:cNvContentPartPr/>
                <p14:nvPr/>
              </p14:nvContentPartPr>
              <p14:xfrm>
                <a:off x="11473275" y="4014727"/>
                <a:ext cx="149400" cy="26028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B7BAD6EE-93B6-23E5-08CD-9CB8283A523E}"/>
                    </a:ext>
                  </a:extLst>
                </p:cNvPr>
                <p:cNvPicPr/>
                <p:nvPr/>
              </p:nvPicPr>
              <p:blipFill>
                <a:blip r:embed="rId405"/>
                <a:stretch>
                  <a:fillRect/>
                </a:stretch>
              </p:blipFill>
              <p:spPr>
                <a:xfrm>
                  <a:off x="11464275" y="4006087"/>
                  <a:ext cx="167040" cy="27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6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945089F8-3437-489A-CE42-FB49AFB7E5E0}"/>
                    </a:ext>
                  </a:extLst>
                </p14:cNvPr>
                <p14:cNvContentPartPr/>
                <p14:nvPr/>
              </p14:nvContentPartPr>
              <p14:xfrm>
                <a:off x="11503515" y="4117687"/>
                <a:ext cx="130320" cy="7308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945089F8-3437-489A-CE42-FB49AFB7E5E0}"/>
                    </a:ext>
                  </a:extLst>
                </p:cNvPr>
                <p:cNvPicPr/>
                <p:nvPr/>
              </p:nvPicPr>
              <p:blipFill>
                <a:blip r:embed="rId407"/>
                <a:stretch>
                  <a:fillRect/>
                </a:stretch>
              </p:blipFill>
              <p:spPr>
                <a:xfrm>
                  <a:off x="11494875" y="4108687"/>
                  <a:ext cx="147960" cy="9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8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D2F7F2E1-D0EA-254A-C799-50A9E56D2B22}"/>
                    </a:ext>
                  </a:extLst>
                </p14:cNvPr>
                <p14:cNvContentPartPr/>
                <p14:nvPr/>
              </p14:nvContentPartPr>
              <p14:xfrm>
                <a:off x="11685315" y="4034887"/>
                <a:ext cx="121320" cy="9576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D2F7F2E1-D0EA-254A-C799-50A9E56D2B22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11676675" y="4025887"/>
                  <a:ext cx="13896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0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8B6B856D-5370-2D24-49DF-63856DF39070}"/>
                    </a:ext>
                  </a:extLst>
                </p14:cNvPr>
                <p14:cNvContentPartPr/>
                <p14:nvPr/>
              </p14:nvContentPartPr>
              <p14:xfrm>
                <a:off x="11832915" y="3898807"/>
                <a:ext cx="358560" cy="23616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8B6B856D-5370-2D24-49DF-63856DF39070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11823915" y="3890167"/>
                  <a:ext cx="37620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2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7154BD96-1ED5-4F2C-B6F6-9C63AE4B35D5}"/>
                    </a:ext>
                  </a:extLst>
                </p14:cNvPr>
                <p14:cNvContentPartPr/>
                <p14:nvPr/>
              </p14:nvContentPartPr>
              <p14:xfrm>
                <a:off x="12184275" y="3715927"/>
                <a:ext cx="92160" cy="20664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7154BD96-1ED5-4F2C-B6F6-9C63AE4B35D5}"/>
                    </a:ext>
                  </a:extLst>
                </p:cNvPr>
                <p:cNvPicPr/>
                <p:nvPr/>
              </p:nvPicPr>
              <p:blipFill>
                <a:blip r:embed="rId413"/>
                <a:stretch>
                  <a:fillRect/>
                </a:stretch>
              </p:blipFill>
              <p:spPr>
                <a:xfrm>
                  <a:off x="12175275" y="3706927"/>
                  <a:ext cx="10980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4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EE2E258E-2063-999D-C6E0-54721BE2398F}"/>
                    </a:ext>
                  </a:extLst>
                </p14:cNvPr>
                <p14:cNvContentPartPr/>
                <p14:nvPr/>
              </p14:nvContentPartPr>
              <p14:xfrm>
                <a:off x="12166995" y="3812407"/>
                <a:ext cx="160560" cy="4428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EE2E258E-2063-999D-C6E0-54721BE2398F}"/>
                    </a:ext>
                  </a:extLst>
                </p:cNvPr>
                <p:cNvPicPr/>
                <p:nvPr/>
              </p:nvPicPr>
              <p:blipFill>
                <a:blip r:embed="rId415"/>
                <a:stretch>
                  <a:fillRect/>
                </a:stretch>
              </p:blipFill>
              <p:spPr>
                <a:xfrm>
                  <a:off x="12158355" y="3803767"/>
                  <a:ext cx="17820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6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357B6E2E-C501-DA2C-4BBA-2E914698B062}"/>
                    </a:ext>
                  </a:extLst>
                </p14:cNvPr>
                <p14:cNvContentPartPr/>
                <p14:nvPr/>
              </p14:nvContentPartPr>
              <p14:xfrm>
                <a:off x="12343395" y="3719167"/>
                <a:ext cx="247320" cy="14112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357B6E2E-C501-DA2C-4BBA-2E914698B062}"/>
                    </a:ext>
                  </a:extLst>
                </p:cNvPr>
                <p:cNvPicPr/>
                <p:nvPr/>
              </p:nvPicPr>
              <p:blipFill>
                <a:blip r:embed="rId417"/>
                <a:stretch>
                  <a:fillRect/>
                </a:stretch>
              </p:blipFill>
              <p:spPr>
                <a:xfrm>
                  <a:off x="12334395" y="3710167"/>
                  <a:ext cx="26496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8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81C2F179-2132-B40A-21C2-4E842649E6D7}"/>
                    </a:ext>
                  </a:extLst>
                </p14:cNvPr>
                <p14:cNvContentPartPr/>
                <p14:nvPr/>
              </p14:nvContentPartPr>
              <p14:xfrm>
                <a:off x="12711675" y="3745807"/>
                <a:ext cx="9360" cy="1440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81C2F179-2132-B40A-21C2-4E842649E6D7}"/>
                    </a:ext>
                  </a:extLst>
                </p:cNvPr>
                <p:cNvPicPr/>
                <p:nvPr/>
              </p:nvPicPr>
              <p:blipFill>
                <a:blip r:embed="rId419"/>
                <a:stretch>
                  <a:fillRect/>
                </a:stretch>
              </p:blipFill>
              <p:spPr>
                <a:xfrm>
                  <a:off x="12702675" y="3736807"/>
                  <a:ext cx="2700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0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9EFD7C64-5822-E385-7EB7-5D1883B937F2}"/>
                    </a:ext>
                  </a:extLst>
                </p14:cNvPr>
                <p14:cNvContentPartPr/>
                <p14:nvPr/>
              </p14:nvContentPartPr>
              <p14:xfrm>
                <a:off x="12169875" y="4216327"/>
                <a:ext cx="173520" cy="17280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9EFD7C64-5822-E385-7EB7-5D1883B937F2}"/>
                    </a:ext>
                  </a:extLst>
                </p:cNvPr>
                <p:cNvPicPr/>
                <p:nvPr/>
              </p:nvPicPr>
              <p:blipFill>
                <a:blip r:embed="rId421"/>
                <a:stretch>
                  <a:fillRect/>
                </a:stretch>
              </p:blipFill>
              <p:spPr>
                <a:xfrm>
                  <a:off x="12161235" y="4207687"/>
                  <a:ext cx="19116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2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B7B6D938-C2DD-EAC7-D55F-ED01A88F2A78}"/>
                    </a:ext>
                  </a:extLst>
                </p14:cNvPr>
                <p14:cNvContentPartPr/>
                <p14:nvPr/>
              </p14:nvContentPartPr>
              <p14:xfrm>
                <a:off x="12402435" y="4309567"/>
                <a:ext cx="40320" cy="11736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B7B6D938-C2DD-EAC7-D55F-ED01A88F2A78}"/>
                    </a:ext>
                  </a:extLst>
                </p:cNvPr>
                <p:cNvPicPr/>
                <p:nvPr/>
              </p:nvPicPr>
              <p:blipFill>
                <a:blip r:embed="rId423"/>
                <a:stretch>
                  <a:fillRect/>
                </a:stretch>
              </p:blipFill>
              <p:spPr>
                <a:xfrm>
                  <a:off x="12393435" y="4300927"/>
                  <a:ext cx="5796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4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87011795-0BEC-830D-17A6-A1638A88A194}"/>
                    </a:ext>
                  </a:extLst>
                </p14:cNvPr>
                <p14:cNvContentPartPr/>
                <p14:nvPr/>
              </p14:nvContentPartPr>
              <p14:xfrm>
                <a:off x="12480915" y="4141807"/>
                <a:ext cx="22320" cy="14652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87011795-0BEC-830D-17A6-A1638A88A194}"/>
                    </a:ext>
                  </a:extLst>
                </p:cNvPr>
                <p:cNvPicPr/>
                <p:nvPr/>
              </p:nvPicPr>
              <p:blipFill>
                <a:blip r:embed="rId425"/>
                <a:stretch>
                  <a:fillRect/>
                </a:stretch>
              </p:blipFill>
              <p:spPr>
                <a:xfrm>
                  <a:off x="12471915" y="4132807"/>
                  <a:ext cx="3996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6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F2E13166-C760-0E67-F779-C5B7C057123D}"/>
                    </a:ext>
                  </a:extLst>
                </p14:cNvPr>
                <p14:cNvContentPartPr/>
                <p14:nvPr/>
              </p14:nvContentPartPr>
              <p14:xfrm>
                <a:off x="12454275" y="4188967"/>
                <a:ext cx="142920" cy="4536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F2E13166-C760-0E67-F779-C5B7C057123D}"/>
                    </a:ext>
                  </a:extLst>
                </p:cNvPr>
                <p:cNvPicPr/>
                <p:nvPr/>
              </p:nvPicPr>
              <p:blipFill>
                <a:blip r:embed="rId427"/>
                <a:stretch>
                  <a:fillRect/>
                </a:stretch>
              </p:blipFill>
              <p:spPr>
                <a:xfrm>
                  <a:off x="12445635" y="4180327"/>
                  <a:ext cx="16056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8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113A4EDF-38D2-DA3B-6060-2A61AB41DF84}"/>
                    </a:ext>
                  </a:extLst>
                </p14:cNvPr>
                <p14:cNvContentPartPr/>
                <p14:nvPr/>
              </p14:nvContentPartPr>
              <p14:xfrm>
                <a:off x="12615915" y="4039567"/>
                <a:ext cx="15120" cy="18900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113A4EDF-38D2-DA3B-6060-2A61AB41DF84}"/>
                    </a:ext>
                  </a:extLst>
                </p:cNvPr>
                <p:cNvPicPr/>
                <p:nvPr/>
              </p:nvPicPr>
              <p:blipFill>
                <a:blip r:embed="rId429"/>
                <a:stretch>
                  <a:fillRect/>
                </a:stretch>
              </p:blipFill>
              <p:spPr>
                <a:xfrm>
                  <a:off x="12606915" y="4030567"/>
                  <a:ext cx="3276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0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5E79A1DA-A734-5AE7-BE51-CCB2180E79AA}"/>
                    </a:ext>
                  </a:extLst>
                </p14:cNvPr>
                <p14:cNvContentPartPr/>
                <p14:nvPr/>
              </p14:nvContentPartPr>
              <p14:xfrm>
                <a:off x="9860115" y="112687"/>
                <a:ext cx="1433520" cy="60552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5E79A1DA-A734-5AE7-BE51-CCB2180E79AA}"/>
                    </a:ext>
                  </a:extLst>
                </p:cNvPr>
                <p:cNvPicPr/>
                <p:nvPr/>
              </p:nvPicPr>
              <p:blipFill>
                <a:blip r:embed="rId431"/>
                <a:stretch>
                  <a:fillRect/>
                </a:stretch>
              </p:blipFill>
              <p:spPr>
                <a:xfrm>
                  <a:off x="9851115" y="104047"/>
                  <a:ext cx="1451160" cy="62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2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417AE795-BEE8-2B00-ED33-59C1DB177845}"/>
                    </a:ext>
                  </a:extLst>
                </p14:cNvPr>
                <p14:cNvContentPartPr/>
                <p14:nvPr/>
              </p14:nvContentPartPr>
              <p14:xfrm>
                <a:off x="11386515" y="480607"/>
                <a:ext cx="235440" cy="15876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417AE795-BEE8-2B00-ED33-59C1DB177845}"/>
                    </a:ext>
                  </a:extLst>
                </p:cNvPr>
                <p:cNvPicPr/>
                <p:nvPr/>
              </p:nvPicPr>
              <p:blipFill>
                <a:blip r:embed="rId433"/>
                <a:stretch>
                  <a:fillRect/>
                </a:stretch>
              </p:blipFill>
              <p:spPr>
                <a:xfrm>
                  <a:off x="11377515" y="471607"/>
                  <a:ext cx="25308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4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11C5DCED-A42A-7FED-A703-E5FD1C752F9A}"/>
                    </a:ext>
                  </a:extLst>
                </p14:cNvPr>
                <p14:cNvContentPartPr/>
                <p14:nvPr/>
              </p14:nvContentPartPr>
              <p14:xfrm>
                <a:off x="11739675" y="388087"/>
                <a:ext cx="129240" cy="17424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11C5DCED-A42A-7FED-A703-E5FD1C752F9A}"/>
                    </a:ext>
                  </a:extLst>
                </p:cNvPr>
                <p:cNvPicPr/>
                <p:nvPr/>
              </p:nvPicPr>
              <p:blipFill>
                <a:blip r:embed="rId435"/>
                <a:stretch>
                  <a:fillRect/>
                </a:stretch>
              </p:blipFill>
              <p:spPr>
                <a:xfrm>
                  <a:off x="11730675" y="379087"/>
                  <a:ext cx="14688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6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04A45C19-FDD4-7C1B-8935-BB7BB68FE68F}"/>
                    </a:ext>
                  </a:extLst>
                </p14:cNvPr>
                <p14:cNvContentPartPr/>
                <p14:nvPr/>
              </p14:nvContentPartPr>
              <p14:xfrm>
                <a:off x="11859915" y="298447"/>
                <a:ext cx="291960" cy="19512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04A45C19-FDD4-7C1B-8935-BB7BB68FE68F}"/>
                    </a:ext>
                  </a:extLst>
                </p:cNvPr>
                <p:cNvPicPr/>
                <p:nvPr/>
              </p:nvPicPr>
              <p:blipFill>
                <a:blip r:embed="rId437"/>
                <a:stretch>
                  <a:fillRect/>
                </a:stretch>
              </p:blipFill>
              <p:spPr>
                <a:xfrm>
                  <a:off x="11851275" y="289447"/>
                  <a:ext cx="30960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8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27B331DF-6094-AA6B-4E2B-4961D5093472}"/>
                    </a:ext>
                  </a:extLst>
                </p14:cNvPr>
                <p14:cNvContentPartPr/>
                <p14:nvPr/>
              </p14:nvContentPartPr>
              <p14:xfrm>
                <a:off x="12142875" y="225727"/>
                <a:ext cx="210600" cy="24912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27B331DF-6094-AA6B-4E2B-4961D5093472}"/>
                    </a:ext>
                  </a:extLst>
                </p:cNvPr>
                <p:cNvPicPr/>
                <p:nvPr/>
              </p:nvPicPr>
              <p:blipFill>
                <a:blip r:embed="rId439"/>
                <a:stretch>
                  <a:fillRect/>
                </a:stretch>
              </p:blipFill>
              <p:spPr>
                <a:xfrm>
                  <a:off x="12133875" y="216727"/>
                  <a:ext cx="228240" cy="26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0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1137F3DA-CB7D-8C56-B12A-1A0ED8B9ED0A}"/>
                    </a:ext>
                  </a:extLst>
                </p14:cNvPr>
                <p14:cNvContentPartPr/>
                <p14:nvPr/>
              </p14:nvContentPartPr>
              <p14:xfrm>
                <a:off x="11699355" y="583927"/>
                <a:ext cx="653760" cy="38232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1137F3DA-CB7D-8C56-B12A-1A0ED8B9ED0A}"/>
                    </a:ext>
                  </a:extLst>
                </p:cNvPr>
                <p:cNvPicPr/>
                <p:nvPr/>
              </p:nvPicPr>
              <p:blipFill>
                <a:blip r:embed="rId441"/>
                <a:stretch>
                  <a:fillRect/>
                </a:stretch>
              </p:blipFill>
              <p:spPr>
                <a:xfrm>
                  <a:off x="11690715" y="574927"/>
                  <a:ext cx="671400" cy="39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2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FE9D8BDB-BF6F-CD33-8BD3-499135373641}"/>
                    </a:ext>
                  </a:extLst>
                </p14:cNvPr>
                <p14:cNvContentPartPr/>
                <p14:nvPr/>
              </p14:nvContentPartPr>
              <p14:xfrm>
                <a:off x="12397035" y="680767"/>
                <a:ext cx="5040" cy="756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FE9D8BDB-BF6F-CD33-8BD3-499135373641}"/>
                    </a:ext>
                  </a:extLst>
                </p:cNvPr>
                <p:cNvPicPr/>
                <p:nvPr/>
              </p:nvPicPr>
              <p:blipFill>
                <a:blip r:embed="rId443"/>
                <a:stretch>
                  <a:fillRect/>
                </a:stretch>
              </p:blipFill>
              <p:spPr>
                <a:xfrm>
                  <a:off x="12388395" y="672127"/>
                  <a:ext cx="2268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4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018149B1-A4F9-0F27-84A6-2C45C6F41234}"/>
                    </a:ext>
                  </a:extLst>
                </p14:cNvPr>
                <p14:cNvContentPartPr/>
                <p14:nvPr/>
              </p14:nvContentPartPr>
              <p14:xfrm>
                <a:off x="11450235" y="1210687"/>
                <a:ext cx="134640" cy="20772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018149B1-A4F9-0F27-84A6-2C45C6F41234}"/>
                    </a:ext>
                  </a:extLst>
                </p:cNvPr>
                <p:cNvPicPr/>
                <p:nvPr/>
              </p:nvPicPr>
              <p:blipFill>
                <a:blip r:embed="rId445"/>
                <a:stretch>
                  <a:fillRect/>
                </a:stretch>
              </p:blipFill>
              <p:spPr>
                <a:xfrm>
                  <a:off x="11441595" y="1202047"/>
                  <a:ext cx="15228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6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2226BA95-3E54-E72B-C624-223295398157}"/>
                    </a:ext>
                  </a:extLst>
                </p14:cNvPr>
                <p14:cNvContentPartPr/>
                <p14:nvPr/>
              </p14:nvContentPartPr>
              <p14:xfrm>
                <a:off x="11467515" y="1307527"/>
                <a:ext cx="73800" cy="5760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2226BA95-3E54-E72B-C624-223295398157}"/>
                    </a:ext>
                  </a:extLst>
                </p:cNvPr>
                <p:cNvPicPr/>
                <p:nvPr/>
              </p:nvPicPr>
              <p:blipFill>
                <a:blip r:embed="rId447"/>
                <a:stretch>
                  <a:fillRect/>
                </a:stretch>
              </p:blipFill>
              <p:spPr>
                <a:xfrm>
                  <a:off x="11458875" y="1298887"/>
                  <a:ext cx="9144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8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7B63402F-ADFC-3EB6-C249-1C445F7F275F}"/>
                    </a:ext>
                  </a:extLst>
                </p14:cNvPr>
                <p14:cNvContentPartPr/>
                <p14:nvPr/>
              </p14:nvContentPartPr>
              <p14:xfrm>
                <a:off x="11417475" y="1078207"/>
                <a:ext cx="1482480" cy="59760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7B63402F-ADFC-3EB6-C249-1C445F7F275F}"/>
                    </a:ext>
                  </a:extLst>
                </p:cNvPr>
                <p:cNvPicPr/>
                <p:nvPr/>
              </p:nvPicPr>
              <p:blipFill>
                <a:blip r:embed="rId449"/>
                <a:stretch>
                  <a:fillRect/>
                </a:stretch>
              </p:blipFill>
              <p:spPr>
                <a:xfrm>
                  <a:off x="11408835" y="1069567"/>
                  <a:ext cx="1500120" cy="61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0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854F8DE9-F400-8A56-43CF-4B3781E0ACB4}"/>
                    </a:ext>
                  </a:extLst>
                </p14:cNvPr>
                <p14:cNvContentPartPr/>
                <p14:nvPr/>
              </p14:nvContentPartPr>
              <p14:xfrm>
                <a:off x="11496675" y="1505167"/>
                <a:ext cx="82080" cy="6012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854F8DE9-F400-8A56-43CF-4B3781E0ACB4}"/>
                    </a:ext>
                  </a:extLst>
                </p:cNvPr>
                <p:cNvPicPr/>
                <p:nvPr/>
              </p:nvPicPr>
              <p:blipFill>
                <a:blip r:embed="rId451"/>
                <a:stretch>
                  <a:fillRect/>
                </a:stretch>
              </p:blipFill>
              <p:spPr>
                <a:xfrm>
                  <a:off x="11487675" y="1496167"/>
                  <a:ext cx="9972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2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83ECD5BF-C416-9F1A-92EF-5D34830A05F1}"/>
                    </a:ext>
                  </a:extLst>
                </p14:cNvPr>
                <p14:cNvContentPartPr/>
                <p14:nvPr/>
              </p14:nvContentPartPr>
              <p14:xfrm>
                <a:off x="11932995" y="1113847"/>
                <a:ext cx="52200" cy="13932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83ECD5BF-C416-9F1A-92EF-5D34830A05F1}"/>
                    </a:ext>
                  </a:extLst>
                </p:cNvPr>
                <p:cNvPicPr/>
                <p:nvPr/>
              </p:nvPicPr>
              <p:blipFill>
                <a:blip r:embed="rId453"/>
                <a:stretch>
                  <a:fillRect/>
                </a:stretch>
              </p:blipFill>
              <p:spPr>
                <a:xfrm>
                  <a:off x="11923995" y="1105207"/>
                  <a:ext cx="6984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4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E799582F-0B85-02C3-DFA2-4FDA70329292}"/>
                    </a:ext>
                  </a:extLst>
                </p14:cNvPr>
                <p14:cNvContentPartPr/>
                <p14:nvPr/>
              </p14:nvContentPartPr>
              <p14:xfrm>
                <a:off x="11917875" y="1126447"/>
                <a:ext cx="145800" cy="16704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E799582F-0B85-02C3-DFA2-4FDA70329292}"/>
                    </a:ext>
                  </a:extLst>
                </p:cNvPr>
                <p:cNvPicPr/>
                <p:nvPr/>
              </p:nvPicPr>
              <p:blipFill>
                <a:blip r:embed="rId455"/>
                <a:stretch>
                  <a:fillRect/>
                </a:stretch>
              </p:blipFill>
              <p:spPr>
                <a:xfrm>
                  <a:off x="11909235" y="1117807"/>
                  <a:ext cx="16344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6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075AFE22-CF8E-22A4-517D-673AFC17887F}"/>
                    </a:ext>
                  </a:extLst>
                </p14:cNvPr>
                <p14:cNvContentPartPr/>
                <p14:nvPr/>
              </p14:nvContentPartPr>
              <p14:xfrm>
                <a:off x="12182475" y="1050487"/>
                <a:ext cx="165240" cy="9324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075AFE22-CF8E-22A4-517D-673AFC17887F}"/>
                    </a:ext>
                  </a:extLst>
                </p:cNvPr>
                <p:cNvPicPr/>
                <p:nvPr/>
              </p:nvPicPr>
              <p:blipFill>
                <a:blip r:embed="rId457"/>
                <a:stretch>
                  <a:fillRect/>
                </a:stretch>
              </p:blipFill>
              <p:spPr>
                <a:xfrm>
                  <a:off x="12173835" y="1041487"/>
                  <a:ext cx="18288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8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F0028FB9-20C0-65CD-91A0-923D2FB6CDBE}"/>
                    </a:ext>
                  </a:extLst>
                </p14:cNvPr>
                <p14:cNvContentPartPr/>
                <p14:nvPr/>
              </p14:nvContentPartPr>
              <p14:xfrm>
                <a:off x="12315315" y="1009447"/>
                <a:ext cx="57960" cy="11232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F0028FB9-20C0-65CD-91A0-923D2FB6CDBE}"/>
                    </a:ext>
                  </a:extLst>
                </p:cNvPr>
                <p:cNvPicPr/>
                <p:nvPr/>
              </p:nvPicPr>
              <p:blipFill>
                <a:blip r:embed="rId459"/>
                <a:stretch>
                  <a:fillRect/>
                </a:stretch>
              </p:blipFill>
              <p:spPr>
                <a:xfrm>
                  <a:off x="12306675" y="1000447"/>
                  <a:ext cx="7560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0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7CFBB676-834C-2EE1-B154-14AB891FFDC8}"/>
                    </a:ext>
                  </a:extLst>
                </p14:cNvPr>
                <p14:cNvContentPartPr/>
                <p14:nvPr/>
              </p14:nvContentPartPr>
              <p14:xfrm>
                <a:off x="12311355" y="1016647"/>
                <a:ext cx="69480" cy="6948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7CFBB676-834C-2EE1-B154-14AB891FFDC8}"/>
                    </a:ext>
                  </a:extLst>
                </p:cNvPr>
                <p:cNvPicPr/>
                <p:nvPr/>
              </p:nvPicPr>
              <p:blipFill>
                <a:blip r:embed="rId461"/>
                <a:stretch>
                  <a:fillRect/>
                </a:stretch>
              </p:blipFill>
              <p:spPr>
                <a:xfrm>
                  <a:off x="12302355" y="1008007"/>
                  <a:ext cx="87120" cy="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2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59A5AB5E-D7C3-2B6A-5841-9910F6CA8630}"/>
                    </a:ext>
                  </a:extLst>
                </p14:cNvPr>
                <p14:cNvContentPartPr/>
                <p14:nvPr/>
              </p14:nvContentPartPr>
              <p14:xfrm>
                <a:off x="12498915" y="923407"/>
                <a:ext cx="108360" cy="16056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59A5AB5E-D7C3-2B6A-5841-9910F6CA8630}"/>
                    </a:ext>
                  </a:extLst>
                </p:cNvPr>
                <p:cNvPicPr/>
                <p:nvPr/>
              </p:nvPicPr>
              <p:blipFill>
                <a:blip r:embed="rId463"/>
                <a:stretch>
                  <a:fillRect/>
                </a:stretch>
              </p:blipFill>
              <p:spPr>
                <a:xfrm>
                  <a:off x="12490275" y="914767"/>
                  <a:ext cx="12600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4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84220665-7DB9-A3DC-C6CE-B667421937AB}"/>
                    </a:ext>
                  </a:extLst>
                </p14:cNvPr>
                <p14:cNvContentPartPr/>
                <p14:nvPr/>
              </p14:nvContentPartPr>
              <p14:xfrm>
                <a:off x="12512955" y="936367"/>
                <a:ext cx="148680" cy="10980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84220665-7DB9-A3DC-C6CE-B667421937AB}"/>
                    </a:ext>
                  </a:extLst>
                </p:cNvPr>
                <p:cNvPicPr/>
                <p:nvPr/>
              </p:nvPicPr>
              <p:blipFill>
                <a:blip r:embed="rId465"/>
                <a:stretch>
                  <a:fillRect/>
                </a:stretch>
              </p:blipFill>
              <p:spPr>
                <a:xfrm>
                  <a:off x="12503955" y="927367"/>
                  <a:ext cx="16632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6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9FB5A640-C325-9851-F9E6-9E72F4AA7992}"/>
                    </a:ext>
                  </a:extLst>
                </p14:cNvPr>
                <p14:cNvContentPartPr/>
                <p14:nvPr/>
              </p14:nvContentPartPr>
              <p14:xfrm>
                <a:off x="12696195" y="926287"/>
                <a:ext cx="45720" cy="2520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9FB5A640-C325-9851-F9E6-9E72F4AA7992}"/>
                    </a:ext>
                  </a:extLst>
                </p:cNvPr>
                <p:cNvPicPr/>
                <p:nvPr/>
              </p:nvPicPr>
              <p:blipFill>
                <a:blip r:embed="rId467"/>
                <a:stretch>
                  <a:fillRect/>
                </a:stretch>
              </p:blipFill>
              <p:spPr>
                <a:xfrm>
                  <a:off x="12687555" y="917287"/>
                  <a:ext cx="6336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8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B9CB1377-8C85-53F2-EDF9-5C1EAD866694}"/>
                    </a:ext>
                  </a:extLst>
                </p14:cNvPr>
                <p14:cNvContentPartPr/>
                <p14:nvPr/>
              </p14:nvContentPartPr>
              <p14:xfrm>
                <a:off x="12774675" y="860407"/>
                <a:ext cx="72360" cy="8460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B9CB1377-8C85-53F2-EDF9-5C1EAD866694}"/>
                    </a:ext>
                  </a:extLst>
                </p:cNvPr>
                <p:cNvPicPr/>
                <p:nvPr/>
              </p:nvPicPr>
              <p:blipFill>
                <a:blip r:embed="rId469"/>
                <a:stretch>
                  <a:fillRect/>
                </a:stretch>
              </p:blipFill>
              <p:spPr>
                <a:xfrm>
                  <a:off x="12766035" y="851407"/>
                  <a:ext cx="90000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0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48885C42-4FC5-204A-B48A-77DBEFF28BA0}"/>
                    </a:ext>
                  </a:extLst>
                </p14:cNvPr>
                <p14:cNvContentPartPr/>
                <p14:nvPr/>
              </p14:nvContentPartPr>
              <p14:xfrm>
                <a:off x="12773955" y="797047"/>
                <a:ext cx="164520" cy="18900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48885C42-4FC5-204A-B48A-77DBEFF28BA0}"/>
                    </a:ext>
                  </a:extLst>
                </p:cNvPr>
                <p:cNvPicPr/>
                <p:nvPr/>
              </p:nvPicPr>
              <p:blipFill>
                <a:blip r:embed="rId471"/>
                <a:stretch>
                  <a:fillRect/>
                </a:stretch>
              </p:blipFill>
              <p:spPr>
                <a:xfrm>
                  <a:off x="12765315" y="788047"/>
                  <a:ext cx="18216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2">
              <p14:nvContentPartPr>
                <p14:cNvPr id="299" name="Ink 298">
                  <a:extLst>
                    <a:ext uri="{FF2B5EF4-FFF2-40B4-BE49-F238E27FC236}">
                      <a16:creationId xmlns:a16="http://schemas.microsoft.com/office/drawing/2014/main" id="{D410D295-D456-36CD-EEAA-9EB247E2EC5C}"/>
                    </a:ext>
                  </a:extLst>
                </p14:cNvPr>
                <p14:cNvContentPartPr/>
                <p14:nvPr/>
              </p14:nvContentPartPr>
              <p14:xfrm>
                <a:off x="8070555" y="3737527"/>
                <a:ext cx="2701080" cy="123120"/>
              </p14:xfrm>
            </p:contentPart>
          </mc:Choice>
          <mc:Fallback xmlns="">
            <p:pic>
              <p:nvPicPr>
                <p:cNvPr id="299" name="Ink 298">
                  <a:extLst>
                    <a:ext uri="{FF2B5EF4-FFF2-40B4-BE49-F238E27FC236}">
                      <a16:creationId xmlns:a16="http://schemas.microsoft.com/office/drawing/2014/main" id="{D410D295-D456-36CD-EEAA-9EB247E2EC5C}"/>
                    </a:ext>
                  </a:extLst>
                </p:cNvPr>
                <p:cNvPicPr/>
                <p:nvPr/>
              </p:nvPicPr>
              <p:blipFill>
                <a:blip r:embed="rId473"/>
                <a:stretch>
                  <a:fillRect/>
                </a:stretch>
              </p:blipFill>
              <p:spPr>
                <a:xfrm>
                  <a:off x="8061555" y="3728527"/>
                  <a:ext cx="2718720" cy="140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74">
            <p14:nvContentPartPr>
              <p14:cNvPr id="301" name="Ink 300">
                <a:extLst>
                  <a:ext uri="{FF2B5EF4-FFF2-40B4-BE49-F238E27FC236}">
                    <a16:creationId xmlns:a16="http://schemas.microsoft.com/office/drawing/2014/main" id="{103C9E4A-8B09-695D-E228-9D04FD9AB806}"/>
                  </a:ext>
                </a:extLst>
              </p14:cNvPr>
              <p14:cNvContentPartPr/>
              <p14:nvPr/>
            </p14:nvContentPartPr>
            <p14:xfrm>
              <a:off x="8216715" y="3803047"/>
              <a:ext cx="2750760" cy="380160"/>
            </p14:xfrm>
          </p:contentPart>
        </mc:Choice>
        <mc:Fallback xmlns="">
          <p:pic>
            <p:nvPicPr>
              <p:cNvPr id="301" name="Ink 300">
                <a:extLst>
                  <a:ext uri="{FF2B5EF4-FFF2-40B4-BE49-F238E27FC236}">
                    <a16:creationId xmlns:a16="http://schemas.microsoft.com/office/drawing/2014/main" id="{103C9E4A-8B09-695D-E228-9D04FD9AB806}"/>
                  </a:ext>
                </a:extLst>
              </p:cNvPr>
              <p:cNvPicPr/>
              <p:nvPr/>
            </p:nvPicPr>
            <p:blipFill>
              <a:blip r:embed="rId475"/>
              <a:stretch>
                <a:fillRect/>
              </a:stretch>
            </p:blipFill>
            <p:spPr>
              <a:xfrm>
                <a:off x="8144715" y="3659407"/>
                <a:ext cx="2894400" cy="66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6">
            <p14:nvContentPartPr>
              <p14:cNvPr id="302" name="Ink 301">
                <a:extLst>
                  <a:ext uri="{FF2B5EF4-FFF2-40B4-BE49-F238E27FC236}">
                    <a16:creationId xmlns:a16="http://schemas.microsoft.com/office/drawing/2014/main" id="{0849254F-054A-EFDD-4C8B-2E74E09B95F6}"/>
                  </a:ext>
                </a:extLst>
              </p14:cNvPr>
              <p14:cNvContentPartPr/>
              <p14:nvPr/>
            </p14:nvContentPartPr>
            <p14:xfrm>
              <a:off x="8343075" y="4326847"/>
              <a:ext cx="1440" cy="1440"/>
            </p14:xfrm>
          </p:contentPart>
        </mc:Choice>
        <mc:Fallback xmlns="">
          <p:pic>
            <p:nvPicPr>
              <p:cNvPr id="302" name="Ink 301">
                <a:extLst>
                  <a:ext uri="{FF2B5EF4-FFF2-40B4-BE49-F238E27FC236}">
                    <a16:creationId xmlns:a16="http://schemas.microsoft.com/office/drawing/2014/main" id="{0849254F-054A-EFDD-4C8B-2E74E09B95F6}"/>
                  </a:ext>
                </a:extLst>
              </p:cNvPr>
              <p:cNvPicPr/>
              <p:nvPr/>
            </p:nvPicPr>
            <p:blipFill>
              <a:blip r:embed="rId477"/>
              <a:stretch>
                <a:fillRect/>
              </a:stretch>
            </p:blipFill>
            <p:spPr>
              <a:xfrm>
                <a:off x="8271075" y="4182847"/>
                <a:ext cx="145080" cy="28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8">
            <p14:nvContentPartPr>
              <p14:cNvPr id="303" name="Ink 302">
                <a:extLst>
                  <a:ext uri="{FF2B5EF4-FFF2-40B4-BE49-F238E27FC236}">
                    <a16:creationId xmlns:a16="http://schemas.microsoft.com/office/drawing/2014/main" id="{90B1C5BA-AA9E-DA03-3DC7-65B5154909DE}"/>
                  </a:ext>
                </a:extLst>
              </p14:cNvPr>
              <p14:cNvContentPartPr/>
              <p14:nvPr/>
            </p14:nvContentPartPr>
            <p14:xfrm>
              <a:off x="9169995" y="4178527"/>
              <a:ext cx="6120" cy="7560"/>
            </p14:xfrm>
          </p:contentPart>
        </mc:Choice>
        <mc:Fallback xmlns="">
          <p:pic>
            <p:nvPicPr>
              <p:cNvPr id="303" name="Ink 302">
                <a:extLst>
                  <a:ext uri="{FF2B5EF4-FFF2-40B4-BE49-F238E27FC236}">
                    <a16:creationId xmlns:a16="http://schemas.microsoft.com/office/drawing/2014/main" id="{90B1C5BA-AA9E-DA03-3DC7-65B5154909DE}"/>
                  </a:ext>
                </a:extLst>
              </p:cNvPr>
              <p:cNvPicPr/>
              <p:nvPr/>
            </p:nvPicPr>
            <p:blipFill>
              <a:blip r:embed="rId479"/>
              <a:stretch>
                <a:fillRect/>
              </a:stretch>
            </p:blipFill>
            <p:spPr>
              <a:xfrm>
                <a:off x="9098355" y="4034527"/>
                <a:ext cx="149760" cy="295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14240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propeller&#10;&#10;Description automatically generated">
            <a:extLst>
              <a:ext uri="{FF2B5EF4-FFF2-40B4-BE49-F238E27FC236}">
                <a16:creationId xmlns:a16="http://schemas.microsoft.com/office/drawing/2014/main" id="{456A7E54-070E-9636-0F29-BC1F1941C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1" y="3922324"/>
            <a:ext cx="1752477" cy="17297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090464-B0B3-64D4-971F-4E3275E9000B}"/>
              </a:ext>
            </a:extLst>
          </p:cNvPr>
          <p:cNvSpPr txBox="1"/>
          <p:nvPr/>
        </p:nvSpPr>
        <p:spPr>
          <a:xfrm>
            <a:off x="3068675" y="59288"/>
            <a:ext cx="8620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3128">
              <a:defRPr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Identify Hydrogen Bond Donor and Acceptors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13AF5E-36F5-6F0C-8275-741FBC5CC39B}"/>
              </a:ext>
            </a:extLst>
          </p:cNvPr>
          <p:cNvSpPr txBox="1"/>
          <p:nvPr/>
        </p:nvSpPr>
        <p:spPr>
          <a:xfrm>
            <a:off x="236870" y="498678"/>
            <a:ext cx="57980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83128">
              <a:defRPr/>
            </a:pP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Exceptions, N in a delocalized system:</a:t>
            </a:r>
          </a:p>
          <a:p>
            <a:pPr marL="331173" indent="-331173" defTabSz="883128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not accept from above or below the plane of the system, because the </a:t>
            </a:r>
            <a:r>
              <a:rPr lang="en-US" sz="1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lonepair</a:t>
            </a: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delocalized.</a:t>
            </a:r>
          </a:p>
          <a:p>
            <a:pPr marL="331173" indent="-331173" defTabSz="883128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accept in the plane of the ring if there is no attached hydrogen,  via lone pair in sp2 orbital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DCC7D4A8-F7C1-20BF-2D13-F2393E0610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255491"/>
              </p:ext>
            </p:extLst>
          </p:nvPr>
        </p:nvGraphicFramePr>
        <p:xfrm>
          <a:off x="5806281" y="832800"/>
          <a:ext cx="3048000" cy="35698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3" imgW="3971278" imgH="4648069" progId="MDLDrawOLE.MDLDrawObject.1">
                  <p:embed/>
                </p:oleObj>
              </mc:Choice>
              <mc:Fallback>
                <p:oleObj name="MDLDrawObject Class" r:id="rId3" imgW="3971278" imgH="4648069" progId="MDLDrawOLE.MDLDrawObject.1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DCC7D4A8-F7C1-20BF-2D13-F2393E0610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806281" y="832800"/>
                        <a:ext cx="3048000" cy="35698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057D562-D7E3-EF68-08A9-396659D690F5}"/>
              </a:ext>
            </a:extLst>
          </p:cNvPr>
          <p:cNvSpPr txBox="1"/>
          <p:nvPr/>
        </p:nvSpPr>
        <p:spPr>
          <a:xfrm>
            <a:off x="2418401" y="4845683"/>
            <a:ext cx="580608" cy="3597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3128">
              <a:defRPr/>
            </a:pPr>
            <a:r>
              <a:rPr lang="en-US" sz="1738" dirty="0">
                <a:solidFill>
                  <a:prstClr val="black"/>
                </a:solidFill>
                <a:latin typeface="Arial" panose="020B0604020202020204" pitchFamily="34" charset="0"/>
              </a:rPr>
              <a:t>Sp2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38036A-71B2-4B7F-63E4-FFAA5288A4F5}"/>
              </a:ext>
            </a:extLst>
          </p:cNvPr>
          <p:cNvSpPr txBox="1"/>
          <p:nvPr/>
        </p:nvSpPr>
        <p:spPr>
          <a:xfrm>
            <a:off x="157431" y="5065661"/>
            <a:ext cx="580608" cy="3597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3128">
              <a:defRPr/>
            </a:pPr>
            <a:r>
              <a:rPr lang="en-US" sz="1738" dirty="0">
                <a:solidFill>
                  <a:prstClr val="black"/>
                </a:solidFill>
                <a:latin typeface="Arial" panose="020B0604020202020204" pitchFamily="34" charset="0"/>
              </a:rPr>
              <a:t>Sp3</a:t>
            </a:r>
          </a:p>
        </p:txBody>
      </p:sp>
      <p:pic>
        <p:nvPicPr>
          <p:cNvPr id="20" name="Picture 19" descr="A picture containing diagram, line, plan, technical drawing&#10;&#10;Description automatically generated">
            <a:extLst>
              <a:ext uri="{FF2B5EF4-FFF2-40B4-BE49-F238E27FC236}">
                <a16:creationId xmlns:a16="http://schemas.microsoft.com/office/drawing/2014/main" id="{9AD230A2-A60C-F967-9CEF-2A6AFEEC85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17" y="2144277"/>
            <a:ext cx="3461246" cy="16980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7B7190-96CE-E2E2-415B-C5233E7F0127}"/>
              </a:ext>
            </a:extLst>
          </p:cNvPr>
          <p:cNvSpPr txBox="1"/>
          <p:nvPr/>
        </p:nvSpPr>
        <p:spPr>
          <a:xfrm>
            <a:off x="1300938" y="3854460"/>
            <a:ext cx="1688433" cy="3864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3128">
              <a:defRPr/>
            </a:pPr>
            <a:r>
              <a:rPr lang="en-US" sz="1932" dirty="0">
                <a:solidFill>
                  <a:prstClr val="black"/>
                </a:solidFill>
                <a:latin typeface="Calibri"/>
              </a:rPr>
              <a:t>N – 7 electrons</a:t>
            </a: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625754BD-A135-FED1-E7C3-68A68B9972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1455760"/>
              </p:ext>
            </p:extLst>
          </p:nvPr>
        </p:nvGraphicFramePr>
        <p:xfrm>
          <a:off x="2929648" y="4074234"/>
          <a:ext cx="962812" cy="14043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6" imgW="942217" imgH="1170590" progId="MDLDrawOLE.MDLDrawObject.1">
                  <p:embed/>
                </p:oleObj>
              </mc:Choice>
              <mc:Fallback>
                <p:oleObj name="MDLDrawObject Class" r:id="rId6" imgW="942217" imgH="1170590" progId="MDLDrawOLE.MDLDrawObject.1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625754BD-A135-FED1-E7C3-68A68B9972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929648" y="4074234"/>
                        <a:ext cx="962812" cy="14043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DF1A124E-8AC8-DDF0-B392-8B278A287C1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6176" r="50118"/>
          <a:stretch/>
        </p:blipFill>
        <p:spPr>
          <a:xfrm>
            <a:off x="9237355" y="3409916"/>
            <a:ext cx="3634686" cy="1404356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043A0640-296D-A46A-AC6C-35335DB41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606DC-9ABA-4815-9928-9A5441616EB3}" type="datetime1">
              <a:rPr lang="en-US" smtClean="0"/>
              <a:t>1/24/2025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87A172B-4656-6EB2-EC81-8D0A46D85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2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0C865DA3-5B73-645A-238A-8E1A4DF0F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4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51D435-C6AD-A2AF-85BA-565A659E7B68}"/>
              </a:ext>
            </a:extLst>
          </p:cNvPr>
          <p:cNvSpPr txBox="1"/>
          <p:nvPr/>
        </p:nvSpPr>
        <p:spPr>
          <a:xfrm>
            <a:off x="157431" y="5732065"/>
            <a:ext cx="5191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Hybrid orbitals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are a mixture of atomic orbitals.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Nitrogen can form two types of hybrid orbitals, sp3 (tetrahedral geometry) or sp2 (planer) +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pz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0B93C6-561B-D396-7F71-78868A755876}"/>
              </a:ext>
            </a:extLst>
          </p:cNvPr>
          <p:cNvSpPr txBox="1"/>
          <p:nvPr/>
        </p:nvSpPr>
        <p:spPr>
          <a:xfrm>
            <a:off x="5545801" y="4421992"/>
            <a:ext cx="27338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Sp3 is used in ammonia, keeping the three hydrogen atoms as far from each other as possible.  The fourth sp3 orbital is full with two electrons (lone pair).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lone pair is an excellent acceptor.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6F4632-2065-6E3F-D27A-152D595D2C4F}"/>
              </a:ext>
            </a:extLst>
          </p:cNvPr>
          <p:cNvSpPr txBox="1"/>
          <p:nvPr/>
        </p:nvSpPr>
        <p:spPr>
          <a:xfrm>
            <a:off x="9593310" y="609149"/>
            <a:ext cx="3276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Sp2 is used in amides, allowing favorable overlap of the full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pz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orbital with the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pz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on C and 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lone pair in the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pz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is shared with the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pz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electrons on carbon and oxygen.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Due to electron sharing, there is only a slight neg. charge and the group does not accept an H-bond.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EDDB9A-2EB6-1BA2-711B-CCBA560C2682}"/>
              </a:ext>
            </a:extLst>
          </p:cNvPr>
          <p:cNvSpPr txBox="1"/>
          <p:nvPr/>
        </p:nvSpPr>
        <p:spPr>
          <a:xfrm>
            <a:off x="9050989" y="5256566"/>
            <a:ext cx="23178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Nitrogen in rings with three bonds can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accept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in the plane of the ring due to a filled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lonepair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orbital.</a:t>
            </a:r>
          </a:p>
        </p:txBody>
      </p:sp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338F37FE-0777-66D5-CED6-10F29E20A5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6757637"/>
              </p:ext>
            </p:extLst>
          </p:nvPr>
        </p:nvGraphicFramePr>
        <p:xfrm>
          <a:off x="11445081" y="5209265"/>
          <a:ext cx="1104900" cy="148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9" imgW="1438183" imgH="1933247" progId="MDLDrawOLE.MDLDrawObject.1">
                  <p:embed/>
                </p:oleObj>
              </mc:Choice>
              <mc:Fallback>
                <p:oleObj name="MDLDrawObject Class" r:id="rId9" imgW="1438183" imgH="1933247" progId="MDLDrawOLE.MDLDrawObject.1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DCC7D4A8-F7C1-20BF-2D13-F2393E0610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445081" y="5209265"/>
                        <a:ext cx="1104900" cy="148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3EE0CA4-A192-614E-4D2F-E8B130207ACB}"/>
                  </a:ext>
                </a:extLst>
              </p14:cNvPr>
              <p14:cNvContentPartPr/>
              <p14:nvPr/>
            </p14:nvContentPartPr>
            <p14:xfrm>
              <a:off x="439995" y="801727"/>
              <a:ext cx="852120" cy="110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3EE0CA4-A192-614E-4D2F-E8B130207AC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30995" y="793087"/>
                <a:ext cx="869760" cy="1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59266BC8-742F-26B9-17B3-4043E99790B0}"/>
                  </a:ext>
                </a:extLst>
              </p14:cNvPr>
              <p14:cNvContentPartPr/>
              <p14:nvPr/>
            </p14:nvContentPartPr>
            <p14:xfrm>
              <a:off x="5956995" y="1958767"/>
              <a:ext cx="881640" cy="277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59266BC8-742F-26B9-17B3-4043E99790B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947995" y="1949767"/>
                <a:ext cx="89928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3955BB5-B62A-0AE0-345D-C7C474C23B1C}"/>
                  </a:ext>
                </a:extLst>
              </p14:cNvPr>
              <p14:cNvContentPartPr/>
              <p14:nvPr/>
            </p14:nvContentPartPr>
            <p14:xfrm>
              <a:off x="6281355" y="1588327"/>
              <a:ext cx="74520" cy="18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3955BB5-B62A-0AE0-345D-C7C474C23B1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272355" y="1579687"/>
                <a:ext cx="921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E552A1A1-AEA2-0BD1-D9FB-73EDF719EA71}"/>
                  </a:ext>
                </a:extLst>
              </p14:cNvPr>
              <p14:cNvContentPartPr/>
              <p14:nvPr/>
            </p14:nvContentPartPr>
            <p14:xfrm>
              <a:off x="7807395" y="2352967"/>
              <a:ext cx="1058040" cy="457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E552A1A1-AEA2-0BD1-D9FB-73EDF719EA7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798395" y="2343967"/>
                <a:ext cx="1075680" cy="6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5B23778C-428A-09BC-EC93-064D5ABBA8D4}"/>
                  </a:ext>
                </a:extLst>
              </p14:cNvPr>
              <p14:cNvContentPartPr/>
              <p14:nvPr/>
            </p14:nvContentPartPr>
            <p14:xfrm>
              <a:off x="8337675" y="1747807"/>
              <a:ext cx="12600" cy="169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5B23778C-428A-09BC-EC93-064D5ABBA8D4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328675" y="1739167"/>
                <a:ext cx="30240" cy="34560"/>
              </a:xfrm>
              <a:prstGeom prst="rect">
                <a:avLst/>
              </a:prstGeom>
            </p:spPr>
          </p:pic>
        </mc:Fallback>
      </mc:AlternateContent>
      <p:grpSp>
        <p:nvGrpSpPr>
          <p:cNvPr id="42" name="Group 41">
            <a:extLst>
              <a:ext uri="{FF2B5EF4-FFF2-40B4-BE49-F238E27FC236}">
                <a16:creationId xmlns:a16="http://schemas.microsoft.com/office/drawing/2014/main" id="{278F7CC7-4485-8175-2430-43DDC03E04B0}"/>
              </a:ext>
            </a:extLst>
          </p:cNvPr>
          <p:cNvGrpSpPr/>
          <p:nvPr/>
        </p:nvGrpSpPr>
        <p:grpSpPr>
          <a:xfrm>
            <a:off x="6518955" y="890647"/>
            <a:ext cx="948240" cy="750960"/>
            <a:chOff x="6518955" y="890647"/>
            <a:chExt cx="948240" cy="750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2B9203A5-CE61-0FAD-5F24-2E6177AE40D6}"/>
                    </a:ext>
                  </a:extLst>
                </p14:cNvPr>
                <p14:cNvContentPartPr/>
                <p14:nvPr/>
              </p14:nvContentPartPr>
              <p14:xfrm>
                <a:off x="6518955" y="1234807"/>
                <a:ext cx="449280" cy="4068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2B9203A5-CE61-0FAD-5F24-2E6177AE40D6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509955" y="1225807"/>
                  <a:ext cx="466920" cy="42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DD5CF9E2-8C93-E2D4-FE8B-4AF6890C81FA}"/>
                    </a:ext>
                  </a:extLst>
                </p14:cNvPr>
                <p14:cNvContentPartPr/>
                <p14:nvPr/>
              </p14:nvContentPartPr>
              <p14:xfrm>
                <a:off x="6888315" y="1267567"/>
                <a:ext cx="72000" cy="1058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DD5CF9E2-8C93-E2D4-FE8B-4AF6890C81FA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879315" y="1258927"/>
                  <a:ext cx="8964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74D36E6A-D342-7605-FE28-52320BD52B96}"/>
                    </a:ext>
                  </a:extLst>
                </p14:cNvPr>
                <p14:cNvContentPartPr/>
                <p14:nvPr/>
              </p14:nvContentPartPr>
              <p14:xfrm>
                <a:off x="6875355" y="1134727"/>
                <a:ext cx="111960" cy="1468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74D36E6A-D342-7605-FE28-52320BD52B96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6866715" y="1125727"/>
                  <a:ext cx="12960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35C5FB8D-E66A-5DBD-7465-E8DBB8BF04A9}"/>
                    </a:ext>
                  </a:extLst>
                </p14:cNvPr>
                <p14:cNvContentPartPr/>
                <p14:nvPr/>
              </p14:nvContentPartPr>
              <p14:xfrm>
                <a:off x="7011435" y="1148407"/>
                <a:ext cx="73440" cy="921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35C5FB8D-E66A-5DBD-7465-E8DBB8BF04A9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002435" y="1139767"/>
                  <a:ext cx="9108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05D3C408-6896-633A-A9E7-5A8620D14571}"/>
                    </a:ext>
                  </a:extLst>
                </p14:cNvPr>
                <p14:cNvContentPartPr/>
                <p14:nvPr/>
              </p14:nvContentPartPr>
              <p14:xfrm>
                <a:off x="7118355" y="1058407"/>
                <a:ext cx="115200" cy="1000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05D3C408-6896-633A-A9E7-5A8620D14571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109715" y="1049767"/>
                  <a:ext cx="13284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633A422A-8812-9642-CC3D-DFF0623313D9}"/>
                    </a:ext>
                  </a:extLst>
                </p14:cNvPr>
                <p14:cNvContentPartPr/>
                <p14:nvPr/>
              </p14:nvContentPartPr>
              <p14:xfrm>
                <a:off x="7250475" y="975967"/>
                <a:ext cx="74520" cy="806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633A422A-8812-9642-CC3D-DFF0623313D9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7241475" y="966967"/>
                  <a:ext cx="9216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1DD9E198-27D7-66FC-26BE-F4FBA342C580}"/>
                    </a:ext>
                  </a:extLst>
                </p14:cNvPr>
                <p14:cNvContentPartPr/>
                <p14:nvPr/>
              </p14:nvContentPartPr>
              <p14:xfrm>
                <a:off x="7349115" y="890647"/>
                <a:ext cx="118080" cy="745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1DD9E198-27D7-66FC-26BE-F4FBA342C580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340115" y="882007"/>
                  <a:ext cx="135720" cy="92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DDBAA80-79FE-2B87-100C-1F67781BE7B0}"/>
              </a:ext>
            </a:extLst>
          </p:cNvPr>
          <p:cNvGrpSpPr/>
          <p:nvPr/>
        </p:nvGrpSpPr>
        <p:grpSpPr>
          <a:xfrm>
            <a:off x="5596635" y="668527"/>
            <a:ext cx="846720" cy="761760"/>
            <a:chOff x="5596635" y="668527"/>
            <a:chExt cx="846720" cy="761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A0A087E8-6B4C-EFC0-2422-F044B828B15B}"/>
                    </a:ext>
                  </a:extLst>
                </p14:cNvPr>
                <p14:cNvContentPartPr/>
                <p14:nvPr/>
              </p14:nvContentPartPr>
              <p14:xfrm>
                <a:off x="5976075" y="1153807"/>
                <a:ext cx="243000" cy="2376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A0A087E8-6B4C-EFC0-2422-F044B828B15B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5967435" y="1144807"/>
                  <a:ext cx="26064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1F1A7C86-DA65-20A3-CA91-819F072CA614}"/>
                    </a:ext>
                  </a:extLst>
                </p14:cNvPr>
                <p14:cNvContentPartPr/>
                <p14:nvPr/>
              </p14:nvContentPartPr>
              <p14:xfrm>
                <a:off x="6135915" y="1360447"/>
                <a:ext cx="96120" cy="698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1F1A7C86-DA65-20A3-CA91-819F072CA614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126915" y="1351807"/>
                  <a:ext cx="11376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5D1AF834-8DC4-AE6E-989D-BD28CCB0B35D}"/>
                    </a:ext>
                  </a:extLst>
                </p14:cNvPr>
                <p14:cNvContentPartPr/>
                <p14:nvPr/>
              </p14:nvContentPartPr>
              <p14:xfrm>
                <a:off x="5596635" y="1168927"/>
                <a:ext cx="130680" cy="1789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5D1AF834-8DC4-AE6E-989D-BD28CCB0B35D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5587995" y="1159927"/>
                  <a:ext cx="14832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ADBB50AB-4620-C10B-C6CB-AE42E997BA5E}"/>
                    </a:ext>
                  </a:extLst>
                </p14:cNvPr>
                <p14:cNvContentPartPr/>
                <p14:nvPr/>
              </p14:nvContentPartPr>
              <p14:xfrm>
                <a:off x="5652795" y="1235527"/>
                <a:ext cx="51120" cy="712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ADBB50AB-4620-C10B-C6CB-AE42E997BA5E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644155" y="1226527"/>
                  <a:ext cx="6876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D86E6D3D-2677-65CF-A27A-3DE55AA8B130}"/>
                    </a:ext>
                  </a:extLst>
                </p14:cNvPr>
                <p14:cNvContentPartPr/>
                <p14:nvPr/>
              </p14:nvContentPartPr>
              <p14:xfrm>
                <a:off x="5765835" y="1122487"/>
                <a:ext cx="101520" cy="802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D86E6D3D-2677-65CF-A27A-3DE55AA8B130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756835" y="1113847"/>
                  <a:ext cx="11916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24292664-944B-87E8-A3B6-5A22F6DD596C}"/>
                    </a:ext>
                  </a:extLst>
                </p14:cNvPr>
                <p14:cNvContentPartPr/>
                <p14:nvPr/>
              </p14:nvContentPartPr>
              <p14:xfrm>
                <a:off x="5910555" y="862927"/>
                <a:ext cx="248040" cy="2473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24292664-944B-87E8-A3B6-5A22F6DD596C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5901915" y="853927"/>
                  <a:ext cx="265680" cy="26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A8E70504-154E-DBE9-6200-55FF612FF7F4}"/>
                    </a:ext>
                  </a:extLst>
                </p14:cNvPr>
                <p14:cNvContentPartPr/>
                <p14:nvPr/>
              </p14:nvContentPartPr>
              <p14:xfrm>
                <a:off x="6131595" y="687247"/>
                <a:ext cx="88200" cy="1746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A8E70504-154E-DBE9-6200-55FF612FF7F4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6122955" y="678607"/>
                  <a:ext cx="10584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10E7C768-46C9-29AF-31CF-C7EC76829C70}"/>
                    </a:ext>
                  </a:extLst>
                </p14:cNvPr>
                <p14:cNvContentPartPr/>
                <p14:nvPr/>
              </p14:nvContentPartPr>
              <p14:xfrm>
                <a:off x="6138075" y="742327"/>
                <a:ext cx="76680" cy="572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10E7C768-46C9-29AF-31CF-C7EC76829C70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6129435" y="733687"/>
                  <a:ext cx="9432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40079C97-606D-F061-F393-93A5AFA36845}"/>
                    </a:ext>
                  </a:extLst>
                </p14:cNvPr>
                <p14:cNvContentPartPr/>
                <p14:nvPr/>
              </p14:nvContentPartPr>
              <p14:xfrm>
                <a:off x="6241035" y="716767"/>
                <a:ext cx="69840" cy="543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40079C97-606D-F061-F393-93A5AFA36845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6232035" y="708127"/>
                  <a:ext cx="8748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E7A5EA90-56D1-0BE6-7D62-D6A3791D144F}"/>
                    </a:ext>
                  </a:extLst>
                </p14:cNvPr>
                <p14:cNvContentPartPr/>
                <p14:nvPr/>
              </p14:nvContentPartPr>
              <p14:xfrm>
                <a:off x="6365955" y="668527"/>
                <a:ext cx="77400" cy="471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E7A5EA90-56D1-0BE6-7D62-D6A3791D144F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6356955" y="659527"/>
                  <a:ext cx="95040" cy="64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F880873-2A8C-F5AF-2FF5-F8692AFA591E}"/>
              </a:ext>
            </a:extLst>
          </p:cNvPr>
          <p:cNvGrpSpPr/>
          <p:nvPr/>
        </p:nvGrpSpPr>
        <p:grpSpPr>
          <a:xfrm>
            <a:off x="8476995" y="1604887"/>
            <a:ext cx="942840" cy="543240"/>
            <a:chOff x="8476995" y="1604887"/>
            <a:chExt cx="942840" cy="543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7EB703ED-0976-84F2-CC67-2C5F63DD369E}"/>
                    </a:ext>
                  </a:extLst>
                </p14:cNvPr>
                <p14:cNvContentPartPr/>
                <p14:nvPr/>
              </p14:nvContentPartPr>
              <p14:xfrm>
                <a:off x="8476995" y="1669687"/>
                <a:ext cx="91440" cy="4784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7EB703ED-0976-84F2-CC67-2C5F63DD369E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8468355" y="1661047"/>
                  <a:ext cx="109080" cy="49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F8F50659-FCC4-0D4C-D0A2-20F7AB9238BE}"/>
                    </a:ext>
                  </a:extLst>
                </p14:cNvPr>
                <p14:cNvContentPartPr/>
                <p14:nvPr/>
              </p14:nvContentPartPr>
              <p14:xfrm>
                <a:off x="8772555" y="1878127"/>
                <a:ext cx="87480" cy="1094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F8F50659-FCC4-0D4C-D0A2-20F7AB9238BE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8763915" y="1869127"/>
                  <a:ext cx="105120" cy="12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83EB7AEF-6B19-B86B-BCE6-08EC1545661C}"/>
                    </a:ext>
                  </a:extLst>
                </p14:cNvPr>
                <p14:cNvContentPartPr/>
                <p14:nvPr/>
              </p14:nvContentPartPr>
              <p14:xfrm>
                <a:off x="8805315" y="1708207"/>
                <a:ext cx="90720" cy="19332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83EB7AEF-6B19-B86B-BCE6-08EC1545661C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8796315" y="1699207"/>
                  <a:ext cx="10836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AFB63B73-4F34-53C5-523D-469997DBC711}"/>
                    </a:ext>
                  </a:extLst>
                </p14:cNvPr>
                <p14:cNvContentPartPr/>
                <p14:nvPr/>
              </p14:nvContentPartPr>
              <p14:xfrm>
                <a:off x="8917995" y="1786327"/>
                <a:ext cx="79200" cy="1134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AFB63B73-4F34-53C5-523D-469997DBC711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8908995" y="1777687"/>
                  <a:ext cx="9684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3A6C5B02-DE58-6931-69D8-0DC1944F3B92}"/>
                    </a:ext>
                  </a:extLst>
                </p14:cNvPr>
                <p14:cNvContentPartPr/>
                <p14:nvPr/>
              </p14:nvContentPartPr>
              <p14:xfrm>
                <a:off x="9032115" y="1734487"/>
                <a:ext cx="106920" cy="1015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3A6C5B02-DE58-6931-69D8-0DC1944F3B92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9023475" y="1725847"/>
                  <a:ext cx="12456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B2E6B7B2-7907-2B44-FE81-B34F64D1696A}"/>
                    </a:ext>
                  </a:extLst>
                </p14:cNvPr>
                <p14:cNvContentPartPr/>
                <p14:nvPr/>
              </p14:nvContentPartPr>
              <p14:xfrm>
                <a:off x="9200595" y="1604887"/>
                <a:ext cx="219240" cy="1519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B2E6B7B2-7907-2B44-FE81-B34F64D1696A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9191955" y="1596247"/>
                  <a:ext cx="236880" cy="169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736163F-743D-4558-76FA-12950C181DC9}"/>
              </a:ext>
            </a:extLst>
          </p:cNvPr>
          <p:cNvGrpSpPr/>
          <p:nvPr/>
        </p:nvGrpSpPr>
        <p:grpSpPr>
          <a:xfrm>
            <a:off x="8264235" y="576367"/>
            <a:ext cx="1315440" cy="894600"/>
            <a:chOff x="8264235" y="576367"/>
            <a:chExt cx="1315440" cy="89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5BBAF575-819A-7165-6E73-2B669D30C7B7}"/>
                    </a:ext>
                  </a:extLst>
                </p14:cNvPr>
                <p14:cNvContentPartPr/>
                <p14:nvPr/>
              </p14:nvContentPartPr>
              <p14:xfrm>
                <a:off x="8494635" y="750247"/>
                <a:ext cx="165960" cy="2181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5BBAF575-819A-7165-6E73-2B669D30C7B7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8485995" y="741247"/>
                  <a:ext cx="18360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D52E1BD4-FBA3-9347-AF06-229286E81B03}"/>
                    </a:ext>
                  </a:extLst>
                </p14:cNvPr>
                <p14:cNvContentPartPr/>
                <p14:nvPr/>
              </p14:nvContentPartPr>
              <p14:xfrm>
                <a:off x="8540355" y="879487"/>
                <a:ext cx="73800" cy="169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D52E1BD4-FBA3-9347-AF06-229286E81B03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8531715" y="870847"/>
                  <a:ext cx="9144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8A7AEC27-2DE4-8F40-836D-D3C5C7FBD1FA}"/>
                    </a:ext>
                  </a:extLst>
                </p14:cNvPr>
                <p14:cNvContentPartPr/>
                <p14:nvPr/>
              </p14:nvContentPartPr>
              <p14:xfrm>
                <a:off x="8694795" y="747367"/>
                <a:ext cx="303120" cy="1472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8A7AEC27-2DE4-8F40-836D-D3C5C7FBD1FA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8685795" y="738367"/>
                  <a:ext cx="32076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B44964F0-C978-C096-17CF-F4C5F066E39C}"/>
                    </a:ext>
                  </a:extLst>
                </p14:cNvPr>
                <p14:cNvContentPartPr/>
                <p14:nvPr/>
              </p14:nvContentPartPr>
              <p14:xfrm>
                <a:off x="8874435" y="675367"/>
                <a:ext cx="44280" cy="43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B44964F0-C978-C096-17CF-F4C5F066E39C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8865795" y="666727"/>
                  <a:ext cx="6192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2F0E16D1-8F09-7293-A242-AC755E8E97E1}"/>
                    </a:ext>
                  </a:extLst>
                </p14:cNvPr>
                <p14:cNvContentPartPr/>
                <p14:nvPr/>
              </p14:nvContentPartPr>
              <p14:xfrm>
                <a:off x="9018075" y="663847"/>
                <a:ext cx="138600" cy="993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2F0E16D1-8F09-7293-A242-AC755E8E97E1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9009435" y="654847"/>
                  <a:ext cx="15624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8994E72A-35CA-B91D-558C-565C650A2B55}"/>
                    </a:ext>
                  </a:extLst>
                </p14:cNvPr>
                <p14:cNvContentPartPr/>
                <p14:nvPr/>
              </p14:nvContentPartPr>
              <p14:xfrm>
                <a:off x="9209235" y="609487"/>
                <a:ext cx="34560" cy="871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8994E72A-35CA-B91D-558C-565C650A2B55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9200235" y="600487"/>
                  <a:ext cx="5220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A7C13EB6-1A2F-D032-E97A-A68C48018500}"/>
                    </a:ext>
                  </a:extLst>
                </p14:cNvPr>
                <p14:cNvContentPartPr/>
                <p14:nvPr/>
              </p14:nvContentPartPr>
              <p14:xfrm>
                <a:off x="9203835" y="576367"/>
                <a:ext cx="74160" cy="363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A7C13EB6-1A2F-D032-E97A-A68C48018500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9194835" y="567367"/>
                  <a:ext cx="9180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862FAD07-B938-DEF4-7C34-FACBF8019D76}"/>
                    </a:ext>
                  </a:extLst>
                </p14:cNvPr>
                <p14:cNvContentPartPr/>
                <p14:nvPr/>
              </p14:nvContentPartPr>
              <p14:xfrm>
                <a:off x="9236235" y="614167"/>
                <a:ext cx="85320" cy="1018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862FAD07-B938-DEF4-7C34-FACBF8019D76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9227595" y="605167"/>
                  <a:ext cx="102960" cy="1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3C3A26D7-B608-FE59-4A1A-623D3CDA9321}"/>
                    </a:ext>
                  </a:extLst>
                </p14:cNvPr>
                <p14:cNvContentPartPr/>
                <p14:nvPr/>
              </p14:nvContentPartPr>
              <p14:xfrm>
                <a:off x="8324715" y="1266127"/>
                <a:ext cx="118440" cy="20484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3C3A26D7-B608-FE59-4A1A-623D3CDA9321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8315715" y="1257487"/>
                  <a:ext cx="136080" cy="22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8BC928D5-AE1F-BA90-F980-51A0ED2DFABF}"/>
                    </a:ext>
                  </a:extLst>
                </p14:cNvPr>
                <p14:cNvContentPartPr/>
                <p14:nvPr/>
              </p14:nvContentPartPr>
              <p14:xfrm>
                <a:off x="8264235" y="1357927"/>
                <a:ext cx="212040" cy="810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8BC928D5-AE1F-BA90-F980-51A0ED2DFABF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8255235" y="1349287"/>
                  <a:ext cx="22968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9E95A39E-AF83-637B-27FA-255A6C4DDB64}"/>
                    </a:ext>
                  </a:extLst>
                </p14:cNvPr>
                <p14:cNvContentPartPr/>
                <p14:nvPr/>
              </p14:nvContentPartPr>
              <p14:xfrm>
                <a:off x="8640795" y="1166047"/>
                <a:ext cx="140040" cy="17568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9E95A39E-AF83-637B-27FA-255A6C4DDB64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8631795" y="1157047"/>
                  <a:ext cx="15768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DB22D52F-B826-239E-AB28-F3D5677F819C}"/>
                    </a:ext>
                  </a:extLst>
                </p14:cNvPr>
                <p14:cNvContentPartPr/>
                <p14:nvPr/>
              </p14:nvContentPartPr>
              <p14:xfrm>
                <a:off x="8688675" y="1227247"/>
                <a:ext cx="102600" cy="5760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DB22D52F-B826-239E-AB28-F3D5677F819C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8680035" y="1218247"/>
                  <a:ext cx="12024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C1BE3A76-98D7-A73B-9D54-7B1D4154511B}"/>
                    </a:ext>
                  </a:extLst>
                </p14:cNvPr>
                <p14:cNvContentPartPr/>
                <p14:nvPr/>
              </p14:nvContentPartPr>
              <p14:xfrm>
                <a:off x="8855355" y="1136887"/>
                <a:ext cx="101520" cy="842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C1BE3A76-98D7-A73B-9D54-7B1D4154511B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8846355" y="1127887"/>
                  <a:ext cx="11916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C95D24D3-070B-65A4-BD39-E04A806ECD52}"/>
                    </a:ext>
                  </a:extLst>
                </p14:cNvPr>
                <p14:cNvContentPartPr/>
                <p14:nvPr/>
              </p14:nvContentPartPr>
              <p14:xfrm>
                <a:off x="8982075" y="1055167"/>
                <a:ext cx="234000" cy="10476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C95D24D3-070B-65A4-BD39-E04A806ECD52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8973435" y="1046167"/>
                  <a:ext cx="25164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9925B62C-EB4F-6458-1290-2C34EFECC39F}"/>
                    </a:ext>
                  </a:extLst>
                </p14:cNvPr>
                <p14:cNvContentPartPr/>
                <p14:nvPr/>
              </p14:nvContentPartPr>
              <p14:xfrm>
                <a:off x="9198435" y="964447"/>
                <a:ext cx="109080" cy="2181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9925B62C-EB4F-6458-1290-2C34EFECC39F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9189435" y="955447"/>
                  <a:ext cx="12672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D7BE915B-3E68-A232-5E91-AC8E65444455}"/>
                    </a:ext>
                  </a:extLst>
                </p14:cNvPr>
                <p14:cNvContentPartPr/>
                <p14:nvPr/>
              </p14:nvContentPartPr>
              <p14:xfrm>
                <a:off x="9363675" y="785887"/>
                <a:ext cx="89280" cy="17784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D7BE915B-3E68-A232-5E91-AC8E65444455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9354675" y="777247"/>
                  <a:ext cx="10692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42FCB3F2-88E5-C015-1267-CBCF6F687249}"/>
                    </a:ext>
                  </a:extLst>
                </p14:cNvPr>
                <p14:cNvContentPartPr/>
                <p14:nvPr/>
              </p14:nvContentPartPr>
              <p14:xfrm>
                <a:off x="9327315" y="858967"/>
                <a:ext cx="252360" cy="8892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42FCB3F2-88E5-C015-1267-CBCF6F687249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9318675" y="849967"/>
                  <a:ext cx="270000" cy="106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36FCCD1D-CD37-EA2F-4A7B-BAD549E69D8A}"/>
                  </a:ext>
                </a:extLst>
              </p14:cNvPr>
              <p14:cNvContentPartPr/>
              <p14:nvPr/>
            </p14:nvContentPartPr>
            <p14:xfrm>
              <a:off x="318315" y="6077527"/>
              <a:ext cx="1573200" cy="5220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36FCCD1D-CD37-EA2F-4A7B-BAD549E69D8A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309315" y="6068887"/>
                <a:ext cx="1590840" cy="69840"/>
              </a:xfrm>
              <a:prstGeom prst="rect">
                <a:avLst/>
              </a:prstGeom>
            </p:spPr>
          </p:pic>
        </mc:Fallback>
      </mc:AlternateContent>
      <p:grpSp>
        <p:nvGrpSpPr>
          <p:cNvPr id="82" name="Group 81">
            <a:extLst>
              <a:ext uri="{FF2B5EF4-FFF2-40B4-BE49-F238E27FC236}">
                <a16:creationId xmlns:a16="http://schemas.microsoft.com/office/drawing/2014/main" id="{F12CEA5E-B290-FB2A-B494-992C9A41C189}"/>
              </a:ext>
            </a:extLst>
          </p:cNvPr>
          <p:cNvGrpSpPr/>
          <p:nvPr/>
        </p:nvGrpSpPr>
        <p:grpSpPr>
          <a:xfrm>
            <a:off x="1913475" y="6816607"/>
            <a:ext cx="993960" cy="378360"/>
            <a:chOff x="1913475" y="6816607"/>
            <a:chExt cx="993960" cy="378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FBAFEAF5-E40C-2815-8D76-6C5EC61935EC}"/>
                    </a:ext>
                  </a:extLst>
                </p14:cNvPr>
                <p14:cNvContentPartPr/>
                <p14:nvPr/>
              </p14:nvContentPartPr>
              <p14:xfrm>
                <a:off x="2022915" y="6816607"/>
                <a:ext cx="202320" cy="25164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FBAFEAF5-E40C-2815-8D76-6C5EC61935EC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2014275" y="6807967"/>
                  <a:ext cx="219960" cy="26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7593D52A-F9A4-AF02-BCCC-CF236880331B}"/>
                    </a:ext>
                  </a:extLst>
                </p14:cNvPr>
                <p14:cNvContentPartPr/>
                <p14:nvPr/>
              </p14:nvContentPartPr>
              <p14:xfrm>
                <a:off x="2387595" y="7061407"/>
                <a:ext cx="72000" cy="13356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7593D52A-F9A4-AF02-BCCC-CF236880331B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2378595" y="7052767"/>
                  <a:ext cx="8964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CEE52261-8934-2E31-2BB7-2D17756BE017}"/>
                    </a:ext>
                  </a:extLst>
                </p14:cNvPr>
                <p14:cNvContentPartPr/>
                <p14:nvPr/>
              </p14:nvContentPartPr>
              <p14:xfrm>
                <a:off x="2723115" y="6904087"/>
                <a:ext cx="51480" cy="20412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CEE52261-8934-2E31-2BB7-2D17756BE017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2714475" y="6895447"/>
                  <a:ext cx="6912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EFF82C67-1D27-0352-CC79-CC30FC85446F}"/>
                    </a:ext>
                  </a:extLst>
                </p14:cNvPr>
                <p14:cNvContentPartPr/>
                <p14:nvPr/>
              </p14:nvContentPartPr>
              <p14:xfrm>
                <a:off x="2678115" y="6861967"/>
                <a:ext cx="135720" cy="13320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EFF82C67-1D27-0352-CC79-CC30FC85446F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2669475" y="6852967"/>
                  <a:ext cx="15336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D333DB1D-4207-89B5-AC49-2EDE4605F2DA}"/>
                    </a:ext>
                  </a:extLst>
                </p14:cNvPr>
                <p14:cNvContentPartPr/>
                <p14:nvPr/>
              </p14:nvContentPartPr>
              <p14:xfrm>
                <a:off x="1913475" y="7145647"/>
                <a:ext cx="154440" cy="2772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D333DB1D-4207-89B5-AC49-2EDE4605F2DA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1904475" y="7137007"/>
                  <a:ext cx="17208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5D1EF1CB-0706-1335-6669-16F48D8B3959}"/>
                    </a:ext>
                  </a:extLst>
                </p14:cNvPr>
                <p14:cNvContentPartPr/>
                <p14:nvPr/>
              </p14:nvContentPartPr>
              <p14:xfrm>
                <a:off x="2659395" y="7134487"/>
                <a:ext cx="248040" cy="3600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5D1EF1CB-0706-1335-6669-16F48D8B3959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2650755" y="7125847"/>
                  <a:ext cx="265680" cy="53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720E6D76-299B-A5E0-43D5-008A836D61F6}"/>
              </a:ext>
            </a:extLst>
          </p:cNvPr>
          <p:cNvGrpSpPr/>
          <p:nvPr/>
        </p:nvGrpSpPr>
        <p:grpSpPr>
          <a:xfrm>
            <a:off x="3387315" y="6657847"/>
            <a:ext cx="471600" cy="557280"/>
            <a:chOff x="3387315" y="6657847"/>
            <a:chExt cx="471600" cy="557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DD27BC94-5E71-0315-00F5-34FF14F28538}"/>
                    </a:ext>
                  </a:extLst>
                </p14:cNvPr>
                <p14:cNvContentPartPr/>
                <p14:nvPr/>
              </p14:nvContentPartPr>
              <p14:xfrm>
                <a:off x="3633915" y="6657847"/>
                <a:ext cx="11160" cy="55728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DD27BC94-5E71-0315-00F5-34FF14F28538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3625275" y="6649207"/>
                  <a:ext cx="28800" cy="57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D72BCA8A-E7C2-0481-BAE0-CC153822BC6B}"/>
                    </a:ext>
                  </a:extLst>
                </p14:cNvPr>
                <p14:cNvContentPartPr/>
                <p14:nvPr/>
              </p14:nvContentPartPr>
              <p14:xfrm>
                <a:off x="3387315" y="6920647"/>
                <a:ext cx="471600" cy="5184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D72BCA8A-E7C2-0481-BAE0-CC153822BC6B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3378675" y="6911647"/>
                  <a:ext cx="48924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0BBBE122-3E0D-DFAD-40F6-7071F2381364}"/>
                    </a:ext>
                  </a:extLst>
                </p14:cNvPr>
                <p14:cNvContentPartPr/>
                <p14:nvPr/>
              </p14:nvContentPartPr>
              <p14:xfrm>
                <a:off x="3405675" y="6772687"/>
                <a:ext cx="449640" cy="32868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0BBBE122-3E0D-DFAD-40F6-7071F2381364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3396675" y="6763687"/>
                  <a:ext cx="467280" cy="346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2879C6BC-E454-0F3F-B47D-280211238934}"/>
              </a:ext>
            </a:extLst>
          </p:cNvPr>
          <p:cNvGrpSpPr/>
          <p:nvPr/>
        </p:nvGrpSpPr>
        <p:grpSpPr>
          <a:xfrm>
            <a:off x="3145395" y="6675847"/>
            <a:ext cx="1005480" cy="331920"/>
            <a:chOff x="3145395" y="6675847"/>
            <a:chExt cx="1005480" cy="331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05BAA0CB-A3EB-0476-4D91-71C0FEA1ABA9}"/>
                    </a:ext>
                  </a:extLst>
                </p14:cNvPr>
                <p14:cNvContentPartPr/>
                <p14:nvPr/>
              </p14:nvContentPartPr>
              <p14:xfrm>
                <a:off x="4071315" y="6864127"/>
                <a:ext cx="33120" cy="14364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05BAA0CB-A3EB-0476-4D91-71C0FEA1ABA9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4062315" y="6855127"/>
                  <a:ext cx="5076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DD5690C2-41F2-08F3-EA4F-9CBD3C37C290}"/>
                    </a:ext>
                  </a:extLst>
                </p14:cNvPr>
                <p14:cNvContentPartPr/>
                <p14:nvPr/>
              </p14:nvContentPartPr>
              <p14:xfrm>
                <a:off x="4013715" y="6891487"/>
                <a:ext cx="137160" cy="7128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DD5690C2-41F2-08F3-EA4F-9CBD3C37C290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4005075" y="6882487"/>
                  <a:ext cx="15480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8AEFCF5F-6CD4-1802-EBBE-7B18D23373A6}"/>
                    </a:ext>
                  </a:extLst>
                </p14:cNvPr>
                <p14:cNvContentPartPr/>
                <p14:nvPr/>
              </p14:nvContentPartPr>
              <p14:xfrm>
                <a:off x="3414675" y="6864487"/>
                <a:ext cx="223560" cy="10044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8AEFCF5F-6CD4-1802-EBBE-7B18D23373A6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3406035" y="6855487"/>
                  <a:ext cx="24120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106E81A0-5EDC-1501-AE09-3453A3162156}"/>
                    </a:ext>
                  </a:extLst>
                </p14:cNvPr>
                <p14:cNvContentPartPr/>
                <p14:nvPr/>
              </p14:nvContentPartPr>
              <p14:xfrm>
                <a:off x="3636075" y="6858367"/>
                <a:ext cx="247680" cy="8820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106E81A0-5EDC-1501-AE09-3453A3162156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3627075" y="6849367"/>
                  <a:ext cx="265320" cy="10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DD72C4CA-515E-ADFC-605A-4E7ADEDA829D}"/>
                    </a:ext>
                  </a:extLst>
                </p14:cNvPr>
                <p14:cNvContentPartPr/>
                <p14:nvPr/>
              </p14:nvContentPartPr>
              <p14:xfrm>
                <a:off x="3178515" y="6733807"/>
                <a:ext cx="94320" cy="10440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DD72C4CA-515E-ADFC-605A-4E7ADEDA829D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3169875" y="6724807"/>
                  <a:ext cx="11196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8262A782-560E-6421-0461-2EEDBD2AA193}"/>
                    </a:ext>
                  </a:extLst>
                </p14:cNvPr>
                <p14:cNvContentPartPr/>
                <p14:nvPr/>
              </p14:nvContentPartPr>
              <p14:xfrm>
                <a:off x="3145395" y="6675847"/>
                <a:ext cx="135720" cy="11412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8262A782-560E-6421-0461-2EEDBD2AA193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3136755" y="6667207"/>
                  <a:ext cx="15336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3FFAE2A4-CD81-7659-049E-DF555EDA7C3D}"/>
                    </a:ext>
                  </a:extLst>
                </p14:cNvPr>
                <p14:cNvContentPartPr/>
                <p14:nvPr/>
              </p14:nvContentPartPr>
              <p14:xfrm>
                <a:off x="3339435" y="6696367"/>
                <a:ext cx="100440" cy="11196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3FFAE2A4-CD81-7659-049E-DF555EDA7C3D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3330435" y="6687727"/>
                  <a:ext cx="118080" cy="129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784E6B4C-54EB-2CD8-2078-8E46D8E1CA9A}"/>
                  </a:ext>
                </a:extLst>
              </p14:cNvPr>
              <p14:cNvContentPartPr/>
              <p14:nvPr/>
            </p14:nvContentPartPr>
            <p14:xfrm>
              <a:off x="185475" y="5080327"/>
              <a:ext cx="552600" cy="33768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784E6B4C-54EB-2CD8-2078-8E46D8E1CA9A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176835" y="5071687"/>
                <a:ext cx="570240" cy="355320"/>
              </a:xfrm>
              <a:prstGeom prst="rect">
                <a:avLst/>
              </a:prstGeom>
            </p:spPr>
          </p:pic>
        </mc:Fallback>
      </mc:AlternateContent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B38A1E7-0942-6178-80F1-0DBD956697E4}"/>
              </a:ext>
            </a:extLst>
          </p:cNvPr>
          <p:cNvGrpSpPr/>
          <p:nvPr/>
        </p:nvGrpSpPr>
        <p:grpSpPr>
          <a:xfrm>
            <a:off x="71355" y="5418367"/>
            <a:ext cx="1284840" cy="416520"/>
            <a:chOff x="71355" y="5418367"/>
            <a:chExt cx="1284840" cy="416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B1737EB0-3014-27DE-D99D-F28170065F5C}"/>
                    </a:ext>
                  </a:extLst>
                </p14:cNvPr>
                <p14:cNvContentPartPr/>
                <p14:nvPr/>
              </p14:nvContentPartPr>
              <p14:xfrm>
                <a:off x="196635" y="5599087"/>
                <a:ext cx="104040" cy="15552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B1737EB0-3014-27DE-D99D-F28170065F5C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187995" y="5590087"/>
                  <a:ext cx="12168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24C0E563-5B2A-69CA-CF90-56D23F3D7D04}"/>
                    </a:ext>
                  </a:extLst>
                </p14:cNvPr>
                <p14:cNvContentPartPr/>
                <p14:nvPr/>
              </p14:nvContentPartPr>
              <p14:xfrm>
                <a:off x="358635" y="5585047"/>
                <a:ext cx="74520" cy="15768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24C0E563-5B2A-69CA-CF90-56D23F3D7D04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349995" y="5576407"/>
                  <a:ext cx="9216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61A5D5B7-2B14-B4C0-5400-B1E2D0A56333}"/>
                    </a:ext>
                  </a:extLst>
                </p14:cNvPr>
                <p14:cNvContentPartPr/>
                <p14:nvPr/>
              </p14:nvContentPartPr>
              <p14:xfrm>
                <a:off x="588315" y="5649487"/>
                <a:ext cx="110160" cy="2808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61A5D5B7-2B14-B4C0-5400-B1E2D0A56333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579675" y="5640487"/>
                  <a:ext cx="12780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F5A9A772-F197-9703-7044-0ECC8043DD39}"/>
                    </a:ext>
                  </a:extLst>
                </p14:cNvPr>
                <p14:cNvContentPartPr/>
                <p14:nvPr/>
              </p14:nvContentPartPr>
              <p14:xfrm>
                <a:off x="653475" y="5589727"/>
                <a:ext cx="34920" cy="12852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F5A9A772-F197-9703-7044-0ECC8043DD39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644835" y="5580727"/>
                  <a:ext cx="5256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6E129A58-E4BD-78A2-3997-8F5A07DC9D2B}"/>
                    </a:ext>
                  </a:extLst>
                </p14:cNvPr>
                <p14:cNvContentPartPr/>
                <p14:nvPr/>
              </p14:nvContentPartPr>
              <p14:xfrm>
                <a:off x="836715" y="5559127"/>
                <a:ext cx="137160" cy="17100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6E129A58-E4BD-78A2-3997-8F5A07DC9D2B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827715" y="5550127"/>
                  <a:ext cx="15480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9F62601D-6B5C-7872-67BF-206EAACC1CA1}"/>
                    </a:ext>
                  </a:extLst>
                </p14:cNvPr>
                <p14:cNvContentPartPr/>
                <p14:nvPr/>
              </p14:nvContentPartPr>
              <p14:xfrm>
                <a:off x="1098075" y="5635807"/>
                <a:ext cx="5760" cy="936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9F62601D-6B5C-7872-67BF-206EAACC1CA1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1089075" y="5626807"/>
                  <a:ext cx="2340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A68E42C8-1F53-5A4C-C425-A8633D5505F4}"/>
                    </a:ext>
                  </a:extLst>
                </p14:cNvPr>
                <p14:cNvContentPartPr/>
                <p14:nvPr/>
              </p14:nvContentPartPr>
              <p14:xfrm>
                <a:off x="1200315" y="5594407"/>
                <a:ext cx="29160" cy="11592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A68E42C8-1F53-5A4C-C425-A8633D5505F4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1191675" y="5585407"/>
                  <a:ext cx="4680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1BE23530-C4CD-C573-A67E-96083CF0B286}"/>
                    </a:ext>
                  </a:extLst>
                </p14:cNvPr>
                <p14:cNvContentPartPr/>
                <p14:nvPr/>
              </p14:nvContentPartPr>
              <p14:xfrm>
                <a:off x="1176195" y="5557687"/>
                <a:ext cx="95400" cy="9972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1BE23530-C4CD-C573-A67E-96083CF0B286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1167195" y="5549047"/>
                  <a:ext cx="11304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1B3E6F57-77D5-1A13-BEA0-EBE5DD1AE508}"/>
                    </a:ext>
                  </a:extLst>
                </p14:cNvPr>
                <p14:cNvContentPartPr/>
                <p14:nvPr/>
              </p14:nvContentPartPr>
              <p14:xfrm>
                <a:off x="71355" y="5418367"/>
                <a:ext cx="1284840" cy="41652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1B3E6F57-77D5-1A13-BEA0-EBE5DD1AE508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62355" y="5409367"/>
                  <a:ext cx="1302480" cy="434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A95E835F-0FAA-FCE8-D208-DEF647394244}"/>
                  </a:ext>
                </a:extLst>
              </p14:cNvPr>
              <p14:cNvContentPartPr/>
              <p14:nvPr/>
            </p14:nvContentPartPr>
            <p14:xfrm>
              <a:off x="173595" y="5054767"/>
              <a:ext cx="522000" cy="367200"/>
            </p14:xfrm>
          </p:contentPart>
        </mc:Choice>
        <mc:Fallback xmlns=""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A95E835F-0FAA-FCE8-D208-DEF647394244}"/>
                  </a:ext>
                </a:extLst>
              </p:cNvPr>
              <p:cNvPicPr/>
              <p:nvPr/>
            </p:nvPicPr>
            <p:blipFill>
              <a:blip r:embed="rId156"/>
              <a:stretch>
                <a:fillRect/>
              </a:stretch>
            </p:blipFill>
            <p:spPr>
              <a:xfrm>
                <a:off x="164955" y="5046127"/>
                <a:ext cx="539640" cy="38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E770D83D-2915-E1F0-77FF-7A2213A8476F}"/>
                  </a:ext>
                </a:extLst>
              </p14:cNvPr>
              <p14:cNvContentPartPr/>
              <p14:nvPr/>
            </p14:nvContentPartPr>
            <p14:xfrm>
              <a:off x="976755" y="4077367"/>
              <a:ext cx="9720" cy="2412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E770D83D-2915-E1F0-77FF-7A2213A8476F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968115" y="4068367"/>
                <a:ext cx="27360" cy="4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74976200-CC03-7F79-6BDB-F5E873F64938}"/>
                  </a:ext>
                </a:extLst>
              </p14:cNvPr>
              <p14:cNvContentPartPr/>
              <p14:nvPr/>
            </p14:nvContentPartPr>
            <p14:xfrm>
              <a:off x="261075" y="5067727"/>
              <a:ext cx="371880" cy="347040"/>
            </p14:xfrm>
          </p:contentPart>
        </mc:Choice>
        <mc:Fallback xmlns=""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74976200-CC03-7F79-6BDB-F5E873F64938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252435" y="5059087"/>
                <a:ext cx="389520" cy="36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A3B603E8-8C14-3622-416D-686DB366F38C}"/>
                  </a:ext>
                </a:extLst>
              </p14:cNvPr>
              <p14:cNvContentPartPr/>
              <p14:nvPr/>
            </p14:nvContentPartPr>
            <p14:xfrm>
              <a:off x="2418555" y="4804567"/>
              <a:ext cx="567000" cy="43128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A3B603E8-8C14-3622-416D-686DB366F38C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2409555" y="4795927"/>
                <a:ext cx="584640" cy="448920"/>
              </a:xfrm>
              <a:prstGeom prst="rect">
                <a:avLst/>
              </a:prstGeom>
            </p:spPr>
          </p:pic>
        </mc:Fallback>
      </mc:AlternateContent>
      <p:grpSp>
        <p:nvGrpSpPr>
          <p:cNvPr id="153" name="Group 152">
            <a:extLst>
              <a:ext uri="{FF2B5EF4-FFF2-40B4-BE49-F238E27FC236}">
                <a16:creationId xmlns:a16="http://schemas.microsoft.com/office/drawing/2014/main" id="{80D7CBE9-BBEE-9507-2F08-39AF8A5E1E21}"/>
              </a:ext>
            </a:extLst>
          </p:cNvPr>
          <p:cNvGrpSpPr/>
          <p:nvPr/>
        </p:nvGrpSpPr>
        <p:grpSpPr>
          <a:xfrm>
            <a:off x="3960795" y="3674887"/>
            <a:ext cx="1122480" cy="907560"/>
            <a:chOff x="3960795" y="3674887"/>
            <a:chExt cx="1122480" cy="907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8B41FD5C-1EDA-5F88-A4E6-CBABD7CC9F06}"/>
                    </a:ext>
                  </a:extLst>
                </p14:cNvPr>
                <p14:cNvContentPartPr/>
                <p14:nvPr/>
              </p14:nvContentPartPr>
              <p14:xfrm>
                <a:off x="3982755" y="4280047"/>
                <a:ext cx="299520" cy="27468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8B41FD5C-1EDA-5F88-A4E6-CBABD7CC9F06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3974115" y="4271047"/>
                  <a:ext cx="317160" cy="29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A89B82E2-963A-C8BF-EAEE-427D4F27034E}"/>
                    </a:ext>
                  </a:extLst>
                </p14:cNvPr>
                <p14:cNvContentPartPr/>
                <p14:nvPr/>
              </p14:nvContentPartPr>
              <p14:xfrm>
                <a:off x="3960795" y="4431607"/>
                <a:ext cx="117360" cy="15084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A89B82E2-963A-C8BF-EAEE-427D4F27034E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3952155" y="4422607"/>
                  <a:ext cx="13500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A1FD91BF-60DA-1C29-C86D-5EBFC5854BE4}"/>
                    </a:ext>
                  </a:extLst>
                </p14:cNvPr>
                <p14:cNvContentPartPr/>
                <p14:nvPr/>
              </p14:nvContentPartPr>
              <p14:xfrm>
                <a:off x="4440315" y="4138207"/>
                <a:ext cx="59040" cy="17100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A1FD91BF-60DA-1C29-C86D-5EBFC5854BE4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4431315" y="4129567"/>
                  <a:ext cx="7668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76B59597-6FDB-41D5-BDB8-A6D2A74E4E07}"/>
                    </a:ext>
                  </a:extLst>
                </p14:cNvPr>
                <p14:cNvContentPartPr/>
                <p14:nvPr/>
              </p14:nvContentPartPr>
              <p14:xfrm>
                <a:off x="4354995" y="4112647"/>
                <a:ext cx="132480" cy="12816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76B59597-6FDB-41D5-BDB8-A6D2A74E4E07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4346355" y="4103647"/>
                  <a:ext cx="15012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2552D18A-66A6-F5F2-8BF6-E2BE578ACA8B}"/>
                    </a:ext>
                  </a:extLst>
                </p14:cNvPr>
                <p14:cNvContentPartPr/>
                <p14:nvPr/>
              </p14:nvContentPartPr>
              <p14:xfrm>
                <a:off x="4487475" y="3851287"/>
                <a:ext cx="98640" cy="21348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2552D18A-66A6-F5F2-8BF6-E2BE578ACA8B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4478835" y="3842287"/>
                  <a:ext cx="11628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98CA7017-9838-0744-DF60-ED0CD065BB26}"/>
                    </a:ext>
                  </a:extLst>
                </p14:cNvPr>
                <p14:cNvContentPartPr/>
                <p14:nvPr/>
              </p14:nvContentPartPr>
              <p14:xfrm>
                <a:off x="4625355" y="3903847"/>
                <a:ext cx="130680" cy="12456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98CA7017-9838-0744-DF60-ED0CD065BB26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4616715" y="3894847"/>
                  <a:ext cx="14832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E2CE9742-F402-7188-77A1-190CE713775E}"/>
                    </a:ext>
                  </a:extLst>
                </p14:cNvPr>
                <p14:cNvContentPartPr/>
                <p14:nvPr/>
              </p14:nvContentPartPr>
              <p14:xfrm>
                <a:off x="4769715" y="3674887"/>
                <a:ext cx="313560" cy="23724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E2CE9742-F402-7188-77A1-190CE713775E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4760715" y="3665887"/>
                  <a:ext cx="331200" cy="254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70" name="Ink 169">
                <a:extLst>
                  <a:ext uri="{FF2B5EF4-FFF2-40B4-BE49-F238E27FC236}">
                    <a16:creationId xmlns:a16="http://schemas.microsoft.com/office/drawing/2014/main" id="{31D096A8-6B1C-B05F-5698-DA9B623A2D5B}"/>
                  </a:ext>
                </a:extLst>
              </p14:cNvPr>
              <p14:cNvContentPartPr/>
              <p14:nvPr/>
            </p14:nvContentPartPr>
            <p14:xfrm>
              <a:off x="2529795" y="5245567"/>
              <a:ext cx="304200" cy="55440"/>
            </p14:xfrm>
          </p:contentPart>
        </mc:Choice>
        <mc:Fallback xmlns="">
          <p:pic>
            <p:nvPicPr>
              <p:cNvPr id="170" name="Ink 169">
                <a:extLst>
                  <a:ext uri="{FF2B5EF4-FFF2-40B4-BE49-F238E27FC236}">
                    <a16:creationId xmlns:a16="http://schemas.microsoft.com/office/drawing/2014/main" id="{31D096A8-6B1C-B05F-5698-DA9B623A2D5B}"/>
                  </a:ext>
                </a:extLst>
              </p:cNvPr>
              <p:cNvPicPr/>
              <p:nvPr/>
            </p:nvPicPr>
            <p:blipFill>
              <a:blip r:embed="rId178"/>
              <a:stretch>
                <a:fillRect/>
              </a:stretch>
            </p:blipFill>
            <p:spPr>
              <a:xfrm>
                <a:off x="2521155" y="5236567"/>
                <a:ext cx="321840" cy="73080"/>
              </a:xfrm>
              <a:prstGeom prst="rect">
                <a:avLst/>
              </a:prstGeom>
            </p:spPr>
          </p:pic>
        </mc:Fallback>
      </mc:AlternateContent>
      <p:grpSp>
        <p:nvGrpSpPr>
          <p:cNvPr id="173" name="Group 172">
            <a:extLst>
              <a:ext uri="{FF2B5EF4-FFF2-40B4-BE49-F238E27FC236}">
                <a16:creationId xmlns:a16="http://schemas.microsoft.com/office/drawing/2014/main" id="{9AB3980D-5DD0-7062-6D89-DD35B4ACEA1E}"/>
              </a:ext>
            </a:extLst>
          </p:cNvPr>
          <p:cNvGrpSpPr/>
          <p:nvPr/>
        </p:nvGrpSpPr>
        <p:grpSpPr>
          <a:xfrm>
            <a:off x="2661555" y="4678567"/>
            <a:ext cx="2306160" cy="1173240"/>
            <a:chOff x="2661555" y="4678567"/>
            <a:chExt cx="2306160" cy="1173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94A73FD0-07AE-67FC-DA63-4E240D434C10}"/>
                    </a:ext>
                  </a:extLst>
                </p14:cNvPr>
                <p14:cNvContentPartPr/>
                <p14:nvPr/>
              </p14:nvContentPartPr>
              <p14:xfrm>
                <a:off x="2728515" y="4772167"/>
                <a:ext cx="298080" cy="16020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94A73FD0-07AE-67FC-DA63-4E240D434C10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2719875" y="4763167"/>
                  <a:ext cx="31572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AA6E0312-BF7A-3A94-D326-6B5E144C26CF}"/>
                    </a:ext>
                  </a:extLst>
                </p14:cNvPr>
                <p14:cNvContentPartPr/>
                <p14:nvPr/>
              </p14:nvContentPartPr>
              <p14:xfrm>
                <a:off x="2971875" y="4876207"/>
                <a:ext cx="51840" cy="5976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AA6E0312-BF7A-3A94-D326-6B5E144C26CF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2962875" y="4867207"/>
                  <a:ext cx="6948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F38B7EC0-095F-7843-79A9-96B8BDDE59D8}"/>
                    </a:ext>
                  </a:extLst>
                </p14:cNvPr>
                <p14:cNvContentPartPr/>
                <p14:nvPr/>
              </p14:nvContentPartPr>
              <p14:xfrm>
                <a:off x="2661555" y="5407567"/>
                <a:ext cx="152640" cy="31248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F38B7EC0-095F-7843-79A9-96B8BDDE59D8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2652555" y="5398567"/>
                  <a:ext cx="170280" cy="33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D68B11E0-6DB7-8B98-A1E1-3B9EAD852610}"/>
                    </a:ext>
                  </a:extLst>
                </p14:cNvPr>
                <p14:cNvContentPartPr/>
                <p14:nvPr/>
              </p14:nvContentPartPr>
              <p14:xfrm>
                <a:off x="2800875" y="5645167"/>
                <a:ext cx="76680" cy="10800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D68B11E0-6DB7-8B98-A1E1-3B9EAD852610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2792235" y="5636527"/>
                  <a:ext cx="9432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A478E48A-0B4C-EF2B-F2AA-C9819B0104CD}"/>
                    </a:ext>
                  </a:extLst>
                </p14:cNvPr>
                <p14:cNvContentPartPr/>
                <p14:nvPr/>
              </p14:nvContentPartPr>
              <p14:xfrm>
                <a:off x="2820315" y="5672887"/>
                <a:ext cx="26280" cy="9360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A478E48A-0B4C-EF2B-F2AA-C9819B0104CD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2811315" y="5664247"/>
                  <a:ext cx="43920" cy="11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2D4079DE-B433-DD40-F6BD-E51895F66999}"/>
                    </a:ext>
                  </a:extLst>
                </p14:cNvPr>
                <p14:cNvContentPartPr/>
                <p14:nvPr/>
              </p14:nvContentPartPr>
              <p14:xfrm>
                <a:off x="3087075" y="5617807"/>
                <a:ext cx="125640" cy="15048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2D4079DE-B433-DD40-F6BD-E51895F66999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3078075" y="5608807"/>
                  <a:ext cx="14328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F31B8DE5-C6D0-8BCB-2F5A-D27B7E221C3A}"/>
                    </a:ext>
                  </a:extLst>
                </p14:cNvPr>
                <p14:cNvContentPartPr/>
                <p14:nvPr/>
              </p14:nvContentPartPr>
              <p14:xfrm>
                <a:off x="3243315" y="5576407"/>
                <a:ext cx="116280" cy="17568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F31B8DE5-C6D0-8BCB-2F5A-D27B7E221C3A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3234315" y="5567767"/>
                  <a:ext cx="13392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C13FA43B-AF40-A50D-1BB7-F0C682902F4D}"/>
                    </a:ext>
                  </a:extLst>
                </p14:cNvPr>
                <p14:cNvContentPartPr/>
                <p14:nvPr/>
              </p14:nvContentPartPr>
              <p14:xfrm>
                <a:off x="3492795" y="5617447"/>
                <a:ext cx="147240" cy="3924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C13FA43B-AF40-A50D-1BB7-F0C682902F4D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3483795" y="5608447"/>
                  <a:ext cx="16488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7975653F-2696-C812-A75A-D0B6D55ACA27}"/>
                    </a:ext>
                  </a:extLst>
                </p14:cNvPr>
                <p14:cNvContentPartPr/>
                <p14:nvPr/>
              </p14:nvContentPartPr>
              <p14:xfrm>
                <a:off x="3542835" y="5565247"/>
                <a:ext cx="63720" cy="14652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7975653F-2696-C812-A75A-D0B6D55ACA27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3533835" y="5556607"/>
                  <a:ext cx="8136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E75C9B3C-7194-1ED8-BA4A-8A0AD7F1620E}"/>
                    </a:ext>
                  </a:extLst>
                </p14:cNvPr>
                <p14:cNvContentPartPr/>
                <p14:nvPr/>
              </p14:nvContentPartPr>
              <p14:xfrm>
                <a:off x="3784755" y="5522047"/>
                <a:ext cx="174960" cy="17928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E75C9B3C-7194-1ED8-BA4A-8A0AD7F1620E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3776115" y="5513407"/>
                  <a:ext cx="19260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EF3816BE-976D-B543-1009-A439794C4C1D}"/>
                    </a:ext>
                  </a:extLst>
                </p14:cNvPr>
                <p14:cNvContentPartPr/>
                <p14:nvPr/>
              </p14:nvContentPartPr>
              <p14:xfrm>
                <a:off x="3999675" y="5373367"/>
                <a:ext cx="92520" cy="27288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EF3816BE-976D-B543-1009-A439794C4C1D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3991035" y="5364727"/>
                  <a:ext cx="110160" cy="29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B11565BB-94C5-EF70-EDF5-7FB36F744758}"/>
                    </a:ext>
                  </a:extLst>
                </p14:cNvPr>
                <p14:cNvContentPartPr/>
                <p14:nvPr/>
              </p14:nvContentPartPr>
              <p14:xfrm>
                <a:off x="4138995" y="5418007"/>
                <a:ext cx="64440" cy="15552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B11565BB-94C5-EF70-EDF5-7FB36F744758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4129995" y="5409367"/>
                  <a:ext cx="8208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ADF31C97-76A7-F7FF-0B0C-60FFCCD81DB6}"/>
                    </a:ext>
                  </a:extLst>
                </p14:cNvPr>
                <p14:cNvContentPartPr/>
                <p14:nvPr/>
              </p14:nvContentPartPr>
              <p14:xfrm>
                <a:off x="4109835" y="5372647"/>
                <a:ext cx="107640" cy="15084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ADF31C97-76A7-F7FF-0B0C-60FFCCD81DB6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4100835" y="5364007"/>
                  <a:ext cx="12528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91440762-9448-E85C-E8CD-9E962F7627BC}"/>
                    </a:ext>
                  </a:extLst>
                </p14:cNvPr>
                <p14:cNvContentPartPr/>
                <p14:nvPr/>
              </p14:nvContentPartPr>
              <p14:xfrm>
                <a:off x="4310715" y="5499367"/>
                <a:ext cx="38160" cy="12204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91440762-9448-E85C-E8CD-9E962F7627BC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4302075" y="5490367"/>
                  <a:ext cx="55800" cy="1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AC3FE523-E668-72E8-EC2C-1BA14D4F9AD7}"/>
                    </a:ext>
                  </a:extLst>
                </p14:cNvPr>
                <p14:cNvContentPartPr/>
                <p14:nvPr/>
              </p14:nvContentPartPr>
              <p14:xfrm>
                <a:off x="4288395" y="5547247"/>
                <a:ext cx="111960" cy="3816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AC3FE523-E668-72E8-EC2C-1BA14D4F9AD7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4279395" y="5538247"/>
                  <a:ext cx="12960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1B076D55-2525-BC3E-CBD9-9DCF12A0435E}"/>
                    </a:ext>
                  </a:extLst>
                </p14:cNvPr>
                <p14:cNvContentPartPr/>
                <p14:nvPr/>
              </p14:nvContentPartPr>
              <p14:xfrm>
                <a:off x="4414395" y="5277247"/>
                <a:ext cx="93960" cy="17064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1B076D55-2525-BC3E-CBD9-9DCF12A0435E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4405755" y="5268247"/>
                  <a:ext cx="11160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CCB0D92F-BD65-BB86-FB21-5D6DF9D69342}"/>
                    </a:ext>
                  </a:extLst>
                </p14:cNvPr>
                <p14:cNvContentPartPr/>
                <p14:nvPr/>
              </p14:nvContentPartPr>
              <p14:xfrm>
                <a:off x="4415835" y="5239087"/>
                <a:ext cx="159840" cy="28116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CCB0D92F-BD65-BB86-FB21-5D6DF9D69342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4407195" y="5230087"/>
                  <a:ext cx="177480" cy="29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DDAF4DA3-4AD6-E4E6-53E4-D423DB197A8B}"/>
                    </a:ext>
                  </a:extLst>
                </p14:cNvPr>
                <p14:cNvContentPartPr/>
                <p14:nvPr/>
              </p14:nvContentPartPr>
              <p14:xfrm>
                <a:off x="4581075" y="5216767"/>
                <a:ext cx="115200" cy="19944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DDAF4DA3-4AD6-E4E6-53E4-D423DB197A8B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4572075" y="5208127"/>
                  <a:ext cx="13284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F98978D9-949A-8AA1-E7EB-427EABD1DB36}"/>
                    </a:ext>
                  </a:extLst>
                </p14:cNvPr>
                <p14:cNvContentPartPr/>
                <p14:nvPr/>
              </p14:nvContentPartPr>
              <p14:xfrm>
                <a:off x="4772595" y="5354287"/>
                <a:ext cx="60480" cy="5148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F98978D9-949A-8AA1-E7EB-427EABD1DB36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4763955" y="5345647"/>
                  <a:ext cx="78120" cy="6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2DBF5F66-AEB5-7395-B37D-9F10305EA0C7}"/>
                    </a:ext>
                  </a:extLst>
                </p14:cNvPr>
                <p14:cNvContentPartPr/>
                <p14:nvPr/>
              </p14:nvContentPartPr>
              <p14:xfrm>
                <a:off x="4843515" y="5328007"/>
                <a:ext cx="28800" cy="19368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2DBF5F66-AEB5-7395-B37D-9F10305EA0C7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4834515" y="5319007"/>
                  <a:ext cx="4644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46ED9FCC-B5BC-4259-5E86-4DB503700EA1}"/>
                    </a:ext>
                  </a:extLst>
                </p14:cNvPr>
                <p14:cNvContentPartPr/>
                <p14:nvPr/>
              </p14:nvContentPartPr>
              <p14:xfrm>
                <a:off x="4838115" y="5104807"/>
                <a:ext cx="129600" cy="37116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46ED9FCC-B5BC-4259-5E86-4DB503700EA1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4829475" y="5096167"/>
                  <a:ext cx="147240" cy="38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400A6603-E735-DFE5-E2CC-FBDCB6E76006}"/>
                    </a:ext>
                  </a:extLst>
                </p14:cNvPr>
                <p14:cNvContentPartPr/>
                <p14:nvPr/>
              </p14:nvContentPartPr>
              <p14:xfrm>
                <a:off x="3283275" y="4782607"/>
                <a:ext cx="473400" cy="31284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400A6603-E735-DFE5-E2CC-FBDCB6E76006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3274275" y="4773967"/>
                  <a:ext cx="491040" cy="33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A785854B-05EE-114F-5EF3-B6DE0483B766}"/>
                    </a:ext>
                  </a:extLst>
                </p14:cNvPr>
                <p14:cNvContentPartPr/>
                <p14:nvPr/>
              </p14:nvContentPartPr>
              <p14:xfrm>
                <a:off x="3865395" y="4969087"/>
                <a:ext cx="63720" cy="12384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A785854B-05EE-114F-5EF3-B6DE0483B766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3856755" y="4960087"/>
                  <a:ext cx="8136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C3DC87AB-5455-8B34-2ABC-36EC4FA6D963}"/>
                    </a:ext>
                  </a:extLst>
                </p14:cNvPr>
                <p14:cNvContentPartPr/>
                <p14:nvPr/>
              </p14:nvContentPartPr>
              <p14:xfrm>
                <a:off x="3913275" y="4848487"/>
                <a:ext cx="221400" cy="18288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C3DC87AB-5455-8B34-2ABC-36EC4FA6D963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3904635" y="4839487"/>
                  <a:ext cx="23904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A373F0C9-6E79-72D1-D09C-3254259BD628}"/>
                    </a:ext>
                  </a:extLst>
                </p14:cNvPr>
                <p14:cNvContentPartPr/>
                <p14:nvPr/>
              </p14:nvContentPartPr>
              <p14:xfrm>
                <a:off x="4117395" y="4819327"/>
                <a:ext cx="88920" cy="9000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A373F0C9-6E79-72D1-D09C-3254259BD628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4108755" y="4810327"/>
                  <a:ext cx="10656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4A282ED4-ADCD-E8BD-6E00-DF6237C90335}"/>
                    </a:ext>
                  </a:extLst>
                </p14:cNvPr>
                <p14:cNvContentPartPr/>
                <p14:nvPr/>
              </p14:nvContentPartPr>
              <p14:xfrm>
                <a:off x="4176075" y="4678567"/>
                <a:ext cx="65520" cy="4896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4A282ED4-ADCD-E8BD-6E00-DF6237C90335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4167435" y="4669567"/>
                  <a:ext cx="8316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B7889772-1F7B-1254-19C4-E023463B07B4}"/>
                    </a:ext>
                  </a:extLst>
                </p14:cNvPr>
                <p14:cNvContentPartPr/>
                <p14:nvPr/>
              </p14:nvContentPartPr>
              <p14:xfrm>
                <a:off x="3172395" y="5796007"/>
                <a:ext cx="205920" cy="5580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B7889772-1F7B-1254-19C4-E023463B07B4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3163395" y="5787007"/>
                  <a:ext cx="223560" cy="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60774627-2988-1F1C-0EC8-F10E8E55CC21}"/>
                    </a:ext>
                  </a:extLst>
                </p14:cNvPr>
                <p14:cNvContentPartPr/>
                <p14:nvPr/>
              </p14:nvContentPartPr>
              <p14:xfrm>
                <a:off x="3889875" y="5667127"/>
                <a:ext cx="865440" cy="13572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60774627-2988-1F1C-0EC8-F10E8E55CC21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3880875" y="5658127"/>
                  <a:ext cx="883080" cy="153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69B1BA90-B6B7-DC5C-69C9-9D42DC744474}"/>
              </a:ext>
            </a:extLst>
          </p:cNvPr>
          <p:cNvGrpSpPr/>
          <p:nvPr/>
        </p:nvGrpSpPr>
        <p:grpSpPr>
          <a:xfrm>
            <a:off x="3457515" y="3600007"/>
            <a:ext cx="623520" cy="546120"/>
            <a:chOff x="3457515" y="3600007"/>
            <a:chExt cx="623520" cy="546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39A2C509-7448-2849-84FC-DE2E9009D554}"/>
                    </a:ext>
                  </a:extLst>
                </p14:cNvPr>
                <p14:cNvContentPartPr/>
                <p14:nvPr/>
              </p14:nvContentPartPr>
              <p14:xfrm>
                <a:off x="3484875" y="3890527"/>
                <a:ext cx="171360" cy="20772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39A2C509-7448-2849-84FC-DE2E9009D554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3475875" y="3881887"/>
                  <a:ext cx="18900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FBA34F83-FFC0-D79E-5ACA-1BC9F2392073}"/>
                    </a:ext>
                  </a:extLst>
                </p14:cNvPr>
                <p14:cNvContentPartPr/>
                <p14:nvPr/>
              </p14:nvContentPartPr>
              <p14:xfrm>
                <a:off x="3457515" y="3987367"/>
                <a:ext cx="85680" cy="15876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FBA34F83-FFC0-D79E-5ACA-1BC9F2392073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3448875" y="3978727"/>
                  <a:ext cx="10332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DBE67E1F-73E2-64D6-5DB5-C22409B7FF37}"/>
                    </a:ext>
                  </a:extLst>
                </p14:cNvPr>
                <p14:cNvContentPartPr/>
                <p14:nvPr/>
              </p14:nvContentPartPr>
              <p14:xfrm>
                <a:off x="3748395" y="3659047"/>
                <a:ext cx="93240" cy="17424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DBE67E1F-73E2-64D6-5DB5-C22409B7FF37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3739755" y="3650047"/>
                  <a:ext cx="11088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88B3B57A-920D-DF1B-CBA2-5C84E4E6321B}"/>
                    </a:ext>
                  </a:extLst>
                </p14:cNvPr>
                <p14:cNvContentPartPr/>
                <p14:nvPr/>
              </p14:nvContentPartPr>
              <p14:xfrm>
                <a:off x="3721395" y="3600007"/>
                <a:ext cx="133560" cy="13428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88B3B57A-920D-DF1B-CBA2-5C84E4E6321B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3712395" y="3591007"/>
                  <a:ext cx="15120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AE81FC76-A1B8-F33C-D705-342D706CEB73}"/>
                    </a:ext>
                  </a:extLst>
                </p14:cNvPr>
                <p14:cNvContentPartPr/>
                <p14:nvPr/>
              </p14:nvContentPartPr>
              <p14:xfrm>
                <a:off x="3932355" y="3706927"/>
                <a:ext cx="148680" cy="26604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AE81FC76-A1B8-F33C-D705-342D706CEB73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3923715" y="3698287"/>
                  <a:ext cx="166320" cy="283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81" name="Ink 180">
                <a:extLst>
                  <a:ext uri="{FF2B5EF4-FFF2-40B4-BE49-F238E27FC236}">
                    <a16:creationId xmlns:a16="http://schemas.microsoft.com/office/drawing/2014/main" id="{6B43DBDE-2AA5-6246-97D8-4C46CF715889}"/>
                  </a:ext>
                </a:extLst>
              </p14:cNvPr>
              <p14:cNvContentPartPr/>
              <p14:nvPr/>
            </p14:nvContentPartPr>
            <p14:xfrm>
              <a:off x="1325235" y="3786127"/>
              <a:ext cx="1659600" cy="415080"/>
            </p14:xfrm>
          </p:contentPart>
        </mc:Choice>
        <mc:Fallback xmlns="">
          <p:pic>
            <p:nvPicPr>
              <p:cNvPr id="181" name="Ink 180">
                <a:extLst>
                  <a:ext uri="{FF2B5EF4-FFF2-40B4-BE49-F238E27FC236}">
                    <a16:creationId xmlns:a16="http://schemas.microsoft.com/office/drawing/2014/main" id="{6B43DBDE-2AA5-6246-97D8-4C46CF715889}"/>
                  </a:ext>
                </a:extLst>
              </p:cNvPr>
              <p:cNvPicPr/>
              <p:nvPr/>
            </p:nvPicPr>
            <p:blipFill>
              <a:blip r:embed="rId246"/>
              <a:stretch>
                <a:fillRect/>
              </a:stretch>
            </p:blipFill>
            <p:spPr>
              <a:xfrm>
                <a:off x="1316595" y="3777487"/>
                <a:ext cx="1677240" cy="432720"/>
              </a:xfrm>
              <a:prstGeom prst="rect">
                <a:avLst/>
              </a:prstGeom>
            </p:spPr>
          </p:pic>
        </mc:Fallback>
      </mc:AlternateContent>
      <p:grpSp>
        <p:nvGrpSpPr>
          <p:cNvPr id="183" name="Group 182">
            <a:extLst>
              <a:ext uri="{FF2B5EF4-FFF2-40B4-BE49-F238E27FC236}">
                <a16:creationId xmlns:a16="http://schemas.microsoft.com/office/drawing/2014/main" id="{774D05BE-E1A4-A377-0FA2-7B7B64E41AB7}"/>
              </a:ext>
            </a:extLst>
          </p:cNvPr>
          <p:cNvGrpSpPr/>
          <p:nvPr/>
        </p:nvGrpSpPr>
        <p:grpSpPr>
          <a:xfrm>
            <a:off x="1071435" y="4229287"/>
            <a:ext cx="909720" cy="524880"/>
            <a:chOff x="1071435" y="4229287"/>
            <a:chExt cx="909720" cy="524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7A42323D-F4E1-D393-B8D8-2278191D511A}"/>
                    </a:ext>
                  </a:extLst>
                </p14:cNvPr>
                <p14:cNvContentPartPr/>
                <p14:nvPr/>
              </p14:nvContentPartPr>
              <p14:xfrm>
                <a:off x="1071435" y="4380127"/>
                <a:ext cx="146160" cy="37404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7A42323D-F4E1-D393-B8D8-2278191D511A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1062435" y="4371487"/>
                  <a:ext cx="163800" cy="39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5B036C6A-28E5-B255-DD11-CAF06BF219C3}"/>
                    </a:ext>
                  </a:extLst>
                </p14:cNvPr>
                <p14:cNvContentPartPr/>
                <p14:nvPr/>
              </p14:nvContentPartPr>
              <p14:xfrm>
                <a:off x="1180515" y="4667407"/>
                <a:ext cx="75240" cy="6264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5B036C6A-28E5-B255-DD11-CAF06BF219C3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1171515" y="4658407"/>
                  <a:ext cx="92880" cy="8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6A8D49F5-00C3-D386-E867-6686C1F6C146}"/>
                    </a:ext>
                  </a:extLst>
                </p14:cNvPr>
                <p14:cNvContentPartPr/>
                <p14:nvPr/>
              </p14:nvContentPartPr>
              <p14:xfrm>
                <a:off x="1096275" y="4406047"/>
                <a:ext cx="73080" cy="6084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6A8D49F5-00C3-D386-E867-6686C1F6C146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1087275" y="4397407"/>
                  <a:ext cx="90720" cy="7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C61987CF-A29C-0B95-3217-E8CC8D422786}"/>
                    </a:ext>
                  </a:extLst>
                </p14:cNvPr>
                <p14:cNvContentPartPr/>
                <p14:nvPr/>
              </p14:nvContentPartPr>
              <p14:xfrm>
                <a:off x="1353675" y="4500007"/>
                <a:ext cx="127800" cy="12744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C61987CF-A29C-0B95-3217-E8CC8D422786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1344675" y="4491367"/>
                  <a:ext cx="14544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3843F812-79AF-7947-95C3-4A6B74A6E49A}"/>
                    </a:ext>
                  </a:extLst>
                </p14:cNvPr>
                <p14:cNvContentPartPr/>
                <p14:nvPr/>
              </p14:nvContentPartPr>
              <p14:xfrm>
                <a:off x="1580475" y="4446007"/>
                <a:ext cx="43560" cy="14400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3843F812-79AF-7947-95C3-4A6B74A6E49A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1571475" y="4437007"/>
                  <a:ext cx="6120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F8775C94-CE0A-2913-6F4D-CAB95A5A2F73}"/>
                    </a:ext>
                  </a:extLst>
                </p14:cNvPr>
                <p14:cNvContentPartPr/>
                <p14:nvPr/>
              </p14:nvContentPartPr>
              <p14:xfrm>
                <a:off x="1669755" y="4431967"/>
                <a:ext cx="108360" cy="11484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F8775C94-CE0A-2913-6F4D-CAB95A5A2F73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1660755" y="4423327"/>
                  <a:ext cx="12600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63A97853-2697-B13C-7418-96EA224CC475}"/>
                    </a:ext>
                  </a:extLst>
                </p14:cNvPr>
                <p14:cNvContentPartPr/>
                <p14:nvPr/>
              </p14:nvContentPartPr>
              <p14:xfrm>
                <a:off x="1826715" y="4327927"/>
                <a:ext cx="110160" cy="16380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63A97853-2697-B13C-7418-96EA224CC475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1818075" y="4318927"/>
                  <a:ext cx="12780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56C76673-F1B2-0175-3450-F8F68C4B8D78}"/>
                    </a:ext>
                  </a:extLst>
                </p14:cNvPr>
                <p14:cNvContentPartPr/>
                <p14:nvPr/>
              </p14:nvContentPartPr>
              <p14:xfrm>
                <a:off x="1926435" y="4235767"/>
                <a:ext cx="54720" cy="4716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56C76673-F1B2-0175-3450-F8F68C4B8D78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1917435" y="4227127"/>
                  <a:ext cx="72360" cy="6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CF1A32BD-D657-B7A7-5EA7-E138A757CB9D}"/>
                    </a:ext>
                  </a:extLst>
                </p14:cNvPr>
                <p14:cNvContentPartPr/>
                <p14:nvPr/>
              </p14:nvContentPartPr>
              <p14:xfrm>
                <a:off x="1844715" y="4229287"/>
                <a:ext cx="3960" cy="216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CF1A32BD-D657-B7A7-5EA7-E138A757CB9D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1836075" y="4220287"/>
                  <a:ext cx="21600" cy="19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84" name="Ink 183">
                <a:extLst>
                  <a:ext uri="{FF2B5EF4-FFF2-40B4-BE49-F238E27FC236}">
                    <a16:creationId xmlns:a16="http://schemas.microsoft.com/office/drawing/2014/main" id="{FD8DFB06-7B6C-BA8E-0AF1-D0F401EB0614}"/>
                  </a:ext>
                </a:extLst>
              </p14:cNvPr>
              <p14:cNvContentPartPr/>
              <p14:nvPr/>
            </p14:nvContentPartPr>
            <p14:xfrm>
              <a:off x="419835" y="3190687"/>
              <a:ext cx="932760" cy="77040"/>
            </p14:xfrm>
          </p:contentPart>
        </mc:Choice>
        <mc:Fallback xmlns="">
          <p:pic>
            <p:nvPicPr>
              <p:cNvPr id="184" name="Ink 183">
                <a:extLst>
                  <a:ext uri="{FF2B5EF4-FFF2-40B4-BE49-F238E27FC236}">
                    <a16:creationId xmlns:a16="http://schemas.microsoft.com/office/drawing/2014/main" id="{FD8DFB06-7B6C-BA8E-0AF1-D0F401EB0614}"/>
                  </a:ext>
                </a:extLst>
              </p:cNvPr>
              <p:cNvPicPr/>
              <p:nvPr/>
            </p:nvPicPr>
            <p:blipFill>
              <a:blip r:embed="rId266"/>
              <a:stretch>
                <a:fillRect/>
              </a:stretch>
            </p:blipFill>
            <p:spPr>
              <a:xfrm>
                <a:off x="411195" y="3181687"/>
                <a:ext cx="950400" cy="9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85" name="Ink 184">
                <a:extLst>
                  <a:ext uri="{FF2B5EF4-FFF2-40B4-BE49-F238E27FC236}">
                    <a16:creationId xmlns:a16="http://schemas.microsoft.com/office/drawing/2014/main" id="{03B6701A-4AEB-8951-5766-0C8374612708}"/>
                  </a:ext>
                </a:extLst>
              </p14:cNvPr>
              <p14:cNvContentPartPr/>
              <p14:nvPr/>
            </p14:nvContentPartPr>
            <p14:xfrm>
              <a:off x="2584515" y="3227767"/>
              <a:ext cx="984600" cy="119160"/>
            </p14:xfrm>
          </p:contentPart>
        </mc:Choice>
        <mc:Fallback xmlns="">
          <p:pic>
            <p:nvPicPr>
              <p:cNvPr id="185" name="Ink 184">
                <a:extLst>
                  <a:ext uri="{FF2B5EF4-FFF2-40B4-BE49-F238E27FC236}">
                    <a16:creationId xmlns:a16="http://schemas.microsoft.com/office/drawing/2014/main" id="{03B6701A-4AEB-8951-5766-0C8374612708}"/>
                  </a:ext>
                </a:extLst>
              </p:cNvPr>
              <p:cNvPicPr/>
              <p:nvPr/>
            </p:nvPicPr>
            <p:blipFill>
              <a:blip r:embed="rId268"/>
              <a:stretch>
                <a:fillRect/>
              </a:stretch>
            </p:blipFill>
            <p:spPr>
              <a:xfrm>
                <a:off x="2575515" y="3219127"/>
                <a:ext cx="1002240" cy="136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91" name="Group 190">
            <a:extLst>
              <a:ext uri="{FF2B5EF4-FFF2-40B4-BE49-F238E27FC236}">
                <a16:creationId xmlns:a16="http://schemas.microsoft.com/office/drawing/2014/main" id="{649981A4-21AF-8C3F-853F-5F50193C58A5}"/>
              </a:ext>
            </a:extLst>
          </p:cNvPr>
          <p:cNvGrpSpPr/>
          <p:nvPr/>
        </p:nvGrpSpPr>
        <p:grpSpPr>
          <a:xfrm>
            <a:off x="791715" y="3526207"/>
            <a:ext cx="124200" cy="172080"/>
            <a:chOff x="791715" y="3526207"/>
            <a:chExt cx="124200" cy="172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B88196D7-E1C4-32A7-36CA-34BFFBDB9395}"/>
                    </a:ext>
                  </a:extLst>
                </p14:cNvPr>
                <p14:cNvContentPartPr/>
                <p14:nvPr/>
              </p14:nvContentPartPr>
              <p14:xfrm>
                <a:off x="791715" y="3531607"/>
                <a:ext cx="26280" cy="16668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B88196D7-E1C4-32A7-36CA-34BFFBDB9395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783075" y="3522607"/>
                  <a:ext cx="4392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7AC59C58-9766-4192-748E-6EBCC063E545}"/>
                    </a:ext>
                  </a:extLst>
                </p14:cNvPr>
                <p14:cNvContentPartPr/>
                <p14:nvPr/>
              </p14:nvContentPartPr>
              <p14:xfrm>
                <a:off x="898275" y="3526207"/>
                <a:ext cx="17640" cy="13788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7AC59C58-9766-4192-748E-6EBCC063E545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889635" y="3517567"/>
                  <a:ext cx="35280" cy="155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AFDAE5F7-BF53-D84C-E92F-0CC990E28C2A}"/>
              </a:ext>
            </a:extLst>
          </p:cNvPr>
          <p:cNvGrpSpPr/>
          <p:nvPr/>
        </p:nvGrpSpPr>
        <p:grpSpPr>
          <a:xfrm>
            <a:off x="2849115" y="3558607"/>
            <a:ext cx="138960" cy="147960"/>
            <a:chOff x="2849115" y="3558607"/>
            <a:chExt cx="138960" cy="14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CBD23CF0-D288-C860-7364-0B8D4488807D}"/>
                    </a:ext>
                  </a:extLst>
                </p14:cNvPr>
                <p14:cNvContentPartPr/>
                <p14:nvPr/>
              </p14:nvContentPartPr>
              <p14:xfrm>
                <a:off x="2849115" y="3558607"/>
                <a:ext cx="17640" cy="14724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CBD23CF0-D288-C860-7364-0B8D4488807D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2840475" y="3549967"/>
                  <a:ext cx="3528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8C4EE28E-0D45-9A1B-D274-B1CEF842A708}"/>
                    </a:ext>
                  </a:extLst>
                </p14:cNvPr>
                <p14:cNvContentPartPr/>
                <p14:nvPr/>
              </p14:nvContentPartPr>
              <p14:xfrm>
                <a:off x="2963955" y="3577327"/>
                <a:ext cx="24120" cy="12924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8C4EE28E-0D45-9A1B-D274-B1CEF842A708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2955315" y="3568687"/>
                  <a:ext cx="41760" cy="146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8EDD7619-43CC-ED43-B57A-7FD090289E9F}"/>
              </a:ext>
            </a:extLst>
          </p:cNvPr>
          <p:cNvGrpSpPr/>
          <p:nvPr/>
        </p:nvGrpSpPr>
        <p:grpSpPr>
          <a:xfrm>
            <a:off x="257835" y="1958047"/>
            <a:ext cx="331200" cy="477000"/>
            <a:chOff x="257835" y="1958047"/>
            <a:chExt cx="331200" cy="477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6812F329-C49B-6073-FCE0-764306D7DF74}"/>
                    </a:ext>
                  </a:extLst>
                </p14:cNvPr>
                <p14:cNvContentPartPr/>
                <p14:nvPr/>
              </p14:nvContentPartPr>
              <p14:xfrm>
                <a:off x="257835" y="2187727"/>
                <a:ext cx="92520" cy="24732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6812F329-C49B-6073-FCE0-764306D7DF74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248835" y="2179087"/>
                  <a:ext cx="110160" cy="26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F960FC6C-754A-41F4-1361-E3E6AF9C68F3}"/>
                    </a:ext>
                  </a:extLst>
                </p14:cNvPr>
                <p14:cNvContentPartPr/>
                <p14:nvPr/>
              </p14:nvContentPartPr>
              <p14:xfrm>
                <a:off x="401475" y="2238847"/>
                <a:ext cx="72000" cy="13716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F960FC6C-754A-41F4-1361-E3E6AF9C68F3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392835" y="2229847"/>
                  <a:ext cx="8964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104DD6D6-8B5C-6C25-33F4-E312C97A20BD}"/>
                    </a:ext>
                  </a:extLst>
                </p14:cNvPr>
                <p14:cNvContentPartPr/>
                <p14:nvPr/>
              </p14:nvContentPartPr>
              <p14:xfrm>
                <a:off x="353595" y="2170087"/>
                <a:ext cx="114480" cy="12060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104DD6D6-8B5C-6C25-33F4-E312C97A20BD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344955" y="2161087"/>
                  <a:ext cx="13212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75014367-E59B-9522-F71B-B6A57BFD49F7}"/>
                    </a:ext>
                  </a:extLst>
                </p14:cNvPr>
                <p14:cNvContentPartPr/>
                <p14:nvPr/>
              </p14:nvContentPartPr>
              <p14:xfrm>
                <a:off x="459795" y="1958047"/>
                <a:ext cx="129240" cy="23220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75014367-E59B-9522-F71B-B6A57BFD49F7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450795" y="1949407"/>
                  <a:ext cx="146880" cy="249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97" name="Ink 196">
                <a:extLst>
                  <a:ext uri="{FF2B5EF4-FFF2-40B4-BE49-F238E27FC236}">
                    <a16:creationId xmlns:a16="http://schemas.microsoft.com/office/drawing/2014/main" id="{90CAF9C9-95F5-1038-EDB1-2960F24B00E4}"/>
                  </a:ext>
                </a:extLst>
              </p14:cNvPr>
              <p14:cNvContentPartPr/>
              <p14:nvPr/>
            </p14:nvContentPartPr>
            <p14:xfrm>
              <a:off x="821955" y="2536207"/>
              <a:ext cx="10800" cy="189720"/>
            </p14:xfrm>
          </p:contentPart>
        </mc:Choice>
        <mc:Fallback xmlns="">
          <p:pic>
            <p:nvPicPr>
              <p:cNvPr id="197" name="Ink 196">
                <a:extLst>
                  <a:ext uri="{FF2B5EF4-FFF2-40B4-BE49-F238E27FC236}">
                    <a16:creationId xmlns:a16="http://schemas.microsoft.com/office/drawing/2014/main" id="{90CAF9C9-95F5-1038-EDB1-2960F24B00E4}"/>
                  </a:ext>
                </a:extLst>
              </p:cNvPr>
              <p:cNvPicPr/>
              <p:nvPr/>
            </p:nvPicPr>
            <p:blipFill>
              <a:blip r:embed="rId286"/>
              <a:stretch>
                <a:fillRect/>
              </a:stretch>
            </p:blipFill>
            <p:spPr>
              <a:xfrm>
                <a:off x="813315" y="2527567"/>
                <a:ext cx="28440" cy="20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98" name="Ink 197">
                <a:extLst>
                  <a:ext uri="{FF2B5EF4-FFF2-40B4-BE49-F238E27FC236}">
                    <a16:creationId xmlns:a16="http://schemas.microsoft.com/office/drawing/2014/main" id="{79CE4332-FEEF-F277-17CA-64A24E21D16A}"/>
                  </a:ext>
                </a:extLst>
              </p14:cNvPr>
              <p14:cNvContentPartPr/>
              <p14:nvPr/>
            </p14:nvContentPartPr>
            <p14:xfrm>
              <a:off x="1194195" y="2533687"/>
              <a:ext cx="32400" cy="168480"/>
            </p14:xfrm>
          </p:contentPart>
        </mc:Choice>
        <mc:Fallback xmlns="">
          <p:pic>
            <p:nvPicPr>
              <p:cNvPr id="198" name="Ink 197">
                <a:extLst>
                  <a:ext uri="{FF2B5EF4-FFF2-40B4-BE49-F238E27FC236}">
                    <a16:creationId xmlns:a16="http://schemas.microsoft.com/office/drawing/2014/main" id="{79CE4332-FEEF-F277-17CA-64A24E21D16A}"/>
                  </a:ext>
                </a:extLst>
              </p:cNvPr>
              <p:cNvPicPr/>
              <p:nvPr/>
            </p:nvPicPr>
            <p:blipFill>
              <a:blip r:embed="rId288"/>
              <a:stretch>
                <a:fillRect/>
              </a:stretch>
            </p:blipFill>
            <p:spPr>
              <a:xfrm>
                <a:off x="1185555" y="2524687"/>
                <a:ext cx="50040" cy="18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203" name="Ink 202">
                <a:extLst>
                  <a:ext uri="{FF2B5EF4-FFF2-40B4-BE49-F238E27FC236}">
                    <a16:creationId xmlns:a16="http://schemas.microsoft.com/office/drawing/2014/main" id="{9DF367C4-2058-7D39-2785-E91BB99E9F69}"/>
                  </a:ext>
                </a:extLst>
              </p14:cNvPr>
              <p14:cNvContentPartPr/>
              <p14:nvPr/>
            </p14:nvContentPartPr>
            <p14:xfrm>
              <a:off x="736635" y="2238127"/>
              <a:ext cx="833040" cy="159840"/>
            </p14:xfrm>
          </p:contentPart>
        </mc:Choice>
        <mc:Fallback xmlns="">
          <p:pic>
            <p:nvPicPr>
              <p:cNvPr id="203" name="Ink 202">
                <a:extLst>
                  <a:ext uri="{FF2B5EF4-FFF2-40B4-BE49-F238E27FC236}">
                    <a16:creationId xmlns:a16="http://schemas.microsoft.com/office/drawing/2014/main" id="{9DF367C4-2058-7D39-2785-E91BB99E9F69}"/>
                  </a:ext>
                </a:extLst>
              </p:cNvPr>
              <p:cNvPicPr/>
              <p:nvPr/>
            </p:nvPicPr>
            <p:blipFill>
              <a:blip r:embed="rId290"/>
              <a:stretch>
                <a:fillRect/>
              </a:stretch>
            </p:blipFill>
            <p:spPr>
              <a:xfrm>
                <a:off x="727995" y="2229487"/>
                <a:ext cx="850680" cy="17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204" name="Ink 203">
                <a:extLst>
                  <a:ext uri="{FF2B5EF4-FFF2-40B4-BE49-F238E27FC236}">
                    <a16:creationId xmlns:a16="http://schemas.microsoft.com/office/drawing/2014/main" id="{5FA5C812-A6CF-5B2D-EA36-EB6994752627}"/>
                  </a:ext>
                </a:extLst>
              </p14:cNvPr>
              <p14:cNvContentPartPr/>
              <p14:nvPr/>
            </p14:nvContentPartPr>
            <p14:xfrm>
              <a:off x="2779995" y="5256367"/>
              <a:ext cx="37080" cy="9720"/>
            </p14:xfrm>
          </p:contentPart>
        </mc:Choice>
        <mc:Fallback xmlns="">
          <p:pic>
            <p:nvPicPr>
              <p:cNvPr id="204" name="Ink 203">
                <a:extLst>
                  <a:ext uri="{FF2B5EF4-FFF2-40B4-BE49-F238E27FC236}">
                    <a16:creationId xmlns:a16="http://schemas.microsoft.com/office/drawing/2014/main" id="{5FA5C812-A6CF-5B2D-EA36-EB6994752627}"/>
                  </a:ext>
                </a:extLst>
              </p:cNvPr>
              <p:cNvPicPr/>
              <p:nvPr/>
            </p:nvPicPr>
            <p:blipFill>
              <a:blip r:embed="rId292"/>
              <a:stretch>
                <a:fillRect/>
              </a:stretch>
            </p:blipFill>
            <p:spPr>
              <a:xfrm>
                <a:off x="2771355" y="5247367"/>
                <a:ext cx="54720" cy="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205" name="Ink 204">
                <a:extLst>
                  <a:ext uri="{FF2B5EF4-FFF2-40B4-BE49-F238E27FC236}">
                    <a16:creationId xmlns:a16="http://schemas.microsoft.com/office/drawing/2014/main" id="{E59802C3-9191-87DD-74E7-00C9D3A14EB2}"/>
                  </a:ext>
                </a:extLst>
              </p14:cNvPr>
              <p14:cNvContentPartPr/>
              <p14:nvPr/>
            </p14:nvContentPartPr>
            <p14:xfrm>
              <a:off x="3870075" y="2737807"/>
              <a:ext cx="145440" cy="241560"/>
            </p14:xfrm>
          </p:contentPart>
        </mc:Choice>
        <mc:Fallback xmlns="">
          <p:pic>
            <p:nvPicPr>
              <p:cNvPr id="205" name="Ink 204">
                <a:extLst>
                  <a:ext uri="{FF2B5EF4-FFF2-40B4-BE49-F238E27FC236}">
                    <a16:creationId xmlns:a16="http://schemas.microsoft.com/office/drawing/2014/main" id="{E59802C3-9191-87DD-74E7-00C9D3A14EB2}"/>
                  </a:ext>
                </a:extLst>
              </p:cNvPr>
              <p:cNvPicPr/>
              <p:nvPr/>
            </p:nvPicPr>
            <p:blipFill>
              <a:blip r:embed="rId294"/>
              <a:stretch>
                <a:fillRect/>
              </a:stretch>
            </p:blipFill>
            <p:spPr>
              <a:xfrm>
                <a:off x="3861075" y="2728807"/>
                <a:ext cx="16308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206" name="Ink 205">
                <a:extLst>
                  <a:ext uri="{FF2B5EF4-FFF2-40B4-BE49-F238E27FC236}">
                    <a16:creationId xmlns:a16="http://schemas.microsoft.com/office/drawing/2014/main" id="{BD22FFB2-B445-8F37-AD9B-A08F7A0D00CB}"/>
                  </a:ext>
                </a:extLst>
              </p14:cNvPr>
              <p14:cNvContentPartPr/>
              <p14:nvPr/>
            </p14:nvContentPartPr>
            <p14:xfrm>
              <a:off x="3637515" y="2179087"/>
              <a:ext cx="41400" cy="157320"/>
            </p14:xfrm>
          </p:contentPart>
        </mc:Choice>
        <mc:Fallback xmlns="">
          <p:pic>
            <p:nvPicPr>
              <p:cNvPr id="206" name="Ink 205">
                <a:extLst>
                  <a:ext uri="{FF2B5EF4-FFF2-40B4-BE49-F238E27FC236}">
                    <a16:creationId xmlns:a16="http://schemas.microsoft.com/office/drawing/2014/main" id="{BD22FFB2-B445-8F37-AD9B-A08F7A0D00CB}"/>
                  </a:ext>
                </a:extLst>
              </p:cNvPr>
              <p:cNvPicPr/>
              <p:nvPr/>
            </p:nvPicPr>
            <p:blipFill>
              <a:blip r:embed="rId296"/>
              <a:stretch>
                <a:fillRect/>
              </a:stretch>
            </p:blipFill>
            <p:spPr>
              <a:xfrm>
                <a:off x="3628875" y="2170447"/>
                <a:ext cx="59040" cy="174960"/>
              </a:xfrm>
              <a:prstGeom prst="rect">
                <a:avLst/>
              </a:prstGeom>
            </p:spPr>
          </p:pic>
        </mc:Fallback>
      </mc:AlternateContent>
      <p:grpSp>
        <p:nvGrpSpPr>
          <p:cNvPr id="239" name="Group 238">
            <a:extLst>
              <a:ext uri="{FF2B5EF4-FFF2-40B4-BE49-F238E27FC236}">
                <a16:creationId xmlns:a16="http://schemas.microsoft.com/office/drawing/2014/main" id="{64A16268-F573-B141-8E9C-21D634545403}"/>
              </a:ext>
            </a:extLst>
          </p:cNvPr>
          <p:cNvGrpSpPr/>
          <p:nvPr/>
        </p:nvGrpSpPr>
        <p:grpSpPr>
          <a:xfrm>
            <a:off x="2333955" y="1737367"/>
            <a:ext cx="2784600" cy="1437480"/>
            <a:chOff x="2333955" y="1737367"/>
            <a:chExt cx="2784600" cy="143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04105846-0664-1E9C-470B-67CED35AC297}"/>
                    </a:ext>
                  </a:extLst>
                </p14:cNvPr>
                <p14:cNvContentPartPr/>
                <p14:nvPr/>
              </p14:nvContentPartPr>
              <p14:xfrm>
                <a:off x="2790435" y="2271247"/>
                <a:ext cx="28440" cy="15300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04105846-0664-1E9C-470B-67CED35AC297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2781435" y="2262607"/>
                  <a:ext cx="4608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F78AAA4E-EA65-9B64-F24F-3F3AE9AECA3C}"/>
                    </a:ext>
                  </a:extLst>
                </p14:cNvPr>
                <p14:cNvContentPartPr/>
                <p14:nvPr/>
              </p14:nvContentPartPr>
              <p14:xfrm>
                <a:off x="2881155" y="2253247"/>
                <a:ext cx="12240" cy="18072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F78AAA4E-EA65-9B64-F24F-3F3AE9AECA3C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2872155" y="2244247"/>
                  <a:ext cx="2988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1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79634E7F-0D99-9864-DDD3-8A49B02E09B3}"/>
                    </a:ext>
                  </a:extLst>
                </p14:cNvPr>
                <p14:cNvContentPartPr/>
                <p14:nvPr/>
              </p14:nvContentPartPr>
              <p14:xfrm>
                <a:off x="2840835" y="2790727"/>
                <a:ext cx="21960" cy="14004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79634E7F-0D99-9864-DDD3-8A49B02E09B3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2832195" y="2782087"/>
                  <a:ext cx="3960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3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A18158D3-BC58-CBBA-45E1-A8B36D5A2CAA}"/>
                    </a:ext>
                  </a:extLst>
                </p14:cNvPr>
                <p14:cNvContentPartPr/>
                <p14:nvPr/>
              </p14:nvContentPartPr>
              <p14:xfrm>
                <a:off x="3184995" y="2796847"/>
                <a:ext cx="35280" cy="11988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A18158D3-BC58-CBBA-45E1-A8B36D5A2CAA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3175995" y="2788207"/>
                  <a:ext cx="52920" cy="1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5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ED5D0A0C-0DE8-0BED-AECE-9857C66482A8}"/>
                    </a:ext>
                  </a:extLst>
                </p14:cNvPr>
                <p14:cNvContentPartPr/>
                <p14:nvPr/>
              </p14:nvContentPartPr>
              <p14:xfrm>
                <a:off x="3500355" y="2818447"/>
                <a:ext cx="19800" cy="14580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ED5D0A0C-0DE8-0BED-AECE-9857C66482A8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3491715" y="2809807"/>
                  <a:ext cx="3744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7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3C748868-18C9-CEF3-A310-51F3A2A5BF4D}"/>
                    </a:ext>
                  </a:extLst>
                </p14:cNvPr>
                <p14:cNvContentPartPr/>
                <p14:nvPr/>
              </p14:nvContentPartPr>
              <p14:xfrm>
                <a:off x="2333955" y="2585887"/>
                <a:ext cx="1458720" cy="58896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3C748868-18C9-CEF3-A310-51F3A2A5BF4D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2324955" y="2577247"/>
                  <a:ext cx="1476360" cy="60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9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0D2C3639-C8F1-11D2-65CA-22A778D4E134}"/>
                    </a:ext>
                  </a:extLst>
                </p14:cNvPr>
                <p14:cNvContentPartPr/>
                <p14:nvPr/>
              </p14:nvContentPartPr>
              <p14:xfrm>
                <a:off x="3690435" y="2557807"/>
                <a:ext cx="170640" cy="15336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0D2C3639-C8F1-11D2-65CA-22A778D4E134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3681795" y="2549167"/>
                  <a:ext cx="18828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1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EEF32BE5-86AA-0BC4-3443-41CF6938213B}"/>
                    </a:ext>
                  </a:extLst>
                </p14:cNvPr>
                <p14:cNvContentPartPr/>
                <p14:nvPr/>
              </p14:nvContentPartPr>
              <p14:xfrm>
                <a:off x="3899595" y="2304367"/>
                <a:ext cx="101160" cy="19440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EEF32BE5-86AA-0BC4-3443-41CF6938213B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3890595" y="2295727"/>
                  <a:ext cx="11880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3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D770ED68-499C-EFD1-CC39-E955F0D6C1B4}"/>
                    </a:ext>
                  </a:extLst>
                </p14:cNvPr>
                <p14:cNvContentPartPr/>
                <p14:nvPr/>
              </p14:nvContentPartPr>
              <p14:xfrm>
                <a:off x="3941715" y="2386447"/>
                <a:ext cx="134280" cy="10764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D770ED68-499C-EFD1-CC39-E955F0D6C1B4}"/>
                    </a:ext>
                  </a:extLst>
                </p:cNvPr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3933075" y="2377807"/>
                  <a:ext cx="15192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5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752943F6-C56C-A985-2170-10FBB43F4657}"/>
                    </a:ext>
                  </a:extLst>
                </p14:cNvPr>
                <p14:cNvContentPartPr/>
                <p14:nvPr/>
              </p14:nvContentPartPr>
              <p14:xfrm>
                <a:off x="4114155" y="2334607"/>
                <a:ext cx="71280" cy="6984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752943F6-C56C-A985-2170-10FBB43F4657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4105515" y="2325607"/>
                  <a:ext cx="8892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7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D0F953A3-7D91-00C0-ACF9-3D5AAD116926}"/>
                    </a:ext>
                  </a:extLst>
                </p14:cNvPr>
                <p14:cNvContentPartPr/>
                <p14:nvPr/>
              </p14:nvContentPartPr>
              <p14:xfrm>
                <a:off x="4223235" y="2273407"/>
                <a:ext cx="109080" cy="8964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D0F953A3-7D91-00C0-ACF9-3D5AAD116926}"/>
                    </a:ext>
                  </a:extLst>
                </p:cNvPr>
                <p:cNvPicPr/>
                <p:nvPr/>
              </p:nvPicPr>
              <p:blipFill>
                <a:blip r:embed="rId318"/>
                <a:stretch>
                  <a:fillRect/>
                </a:stretch>
              </p:blipFill>
              <p:spPr>
                <a:xfrm>
                  <a:off x="4214595" y="2264407"/>
                  <a:ext cx="126720" cy="10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9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BAE1B179-4498-FE88-22C5-C17D985663AE}"/>
                    </a:ext>
                  </a:extLst>
                </p14:cNvPr>
                <p14:cNvContentPartPr/>
                <p14:nvPr/>
              </p14:nvContentPartPr>
              <p14:xfrm>
                <a:off x="4299555" y="2169007"/>
                <a:ext cx="154800" cy="11700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BAE1B179-4498-FE88-22C5-C17D985663AE}"/>
                    </a:ext>
                  </a:extLst>
                </p:cNvPr>
                <p:cNvPicPr/>
                <p:nvPr/>
              </p:nvPicPr>
              <p:blipFill>
                <a:blip r:embed="rId320"/>
                <a:stretch>
                  <a:fillRect/>
                </a:stretch>
              </p:blipFill>
              <p:spPr>
                <a:xfrm>
                  <a:off x="4290555" y="2160007"/>
                  <a:ext cx="17244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1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3F1DC70A-5706-6C78-A96A-E12B434C6854}"/>
                    </a:ext>
                  </a:extLst>
                </p14:cNvPr>
                <p14:cNvContentPartPr/>
                <p14:nvPr/>
              </p14:nvContentPartPr>
              <p14:xfrm>
                <a:off x="4378035" y="2163247"/>
                <a:ext cx="126720" cy="7992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3F1DC70A-5706-6C78-A96A-E12B434C6854}"/>
                    </a:ext>
                  </a:extLst>
                </p:cNvPr>
                <p:cNvPicPr/>
                <p:nvPr/>
              </p:nvPicPr>
              <p:blipFill>
                <a:blip r:embed="rId322"/>
                <a:stretch>
                  <a:fillRect/>
                </a:stretch>
              </p:blipFill>
              <p:spPr>
                <a:xfrm>
                  <a:off x="4369395" y="2154607"/>
                  <a:ext cx="144360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3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198E565D-6259-E089-58A7-0546AEA25EC1}"/>
                    </a:ext>
                  </a:extLst>
                </p14:cNvPr>
                <p14:cNvContentPartPr/>
                <p14:nvPr/>
              </p14:nvContentPartPr>
              <p14:xfrm>
                <a:off x="4570635" y="2072887"/>
                <a:ext cx="61200" cy="14220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198E565D-6259-E089-58A7-0546AEA25EC1}"/>
                    </a:ext>
                  </a:extLst>
                </p:cNvPr>
                <p:cNvPicPr/>
                <p:nvPr/>
              </p:nvPicPr>
              <p:blipFill>
                <a:blip r:embed="rId324"/>
                <a:stretch>
                  <a:fillRect/>
                </a:stretch>
              </p:blipFill>
              <p:spPr>
                <a:xfrm>
                  <a:off x="4561635" y="2064247"/>
                  <a:ext cx="7884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5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34B0A3B8-2364-7F88-F050-4304B915B7AA}"/>
                    </a:ext>
                  </a:extLst>
                </p14:cNvPr>
                <p14:cNvContentPartPr/>
                <p14:nvPr/>
              </p14:nvContentPartPr>
              <p14:xfrm>
                <a:off x="4257075" y="2500567"/>
                <a:ext cx="126720" cy="18612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34B0A3B8-2364-7F88-F050-4304B915B7AA}"/>
                    </a:ext>
                  </a:extLst>
                </p:cNvPr>
                <p:cNvPicPr/>
                <p:nvPr/>
              </p:nvPicPr>
              <p:blipFill>
                <a:blip r:embed="rId326"/>
                <a:stretch>
                  <a:fillRect/>
                </a:stretch>
              </p:blipFill>
              <p:spPr>
                <a:xfrm>
                  <a:off x="4248075" y="2491927"/>
                  <a:ext cx="14436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7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3DCE9351-FA7A-274C-6482-7E0B7BD6A7A6}"/>
                    </a:ext>
                  </a:extLst>
                </p14:cNvPr>
                <p14:cNvContentPartPr/>
                <p14:nvPr/>
              </p14:nvContentPartPr>
              <p14:xfrm>
                <a:off x="4430955" y="2508487"/>
                <a:ext cx="85680" cy="15372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3DCE9351-FA7A-274C-6482-7E0B7BD6A7A6}"/>
                    </a:ext>
                  </a:extLst>
                </p:cNvPr>
                <p:cNvPicPr/>
                <p:nvPr/>
              </p:nvPicPr>
              <p:blipFill>
                <a:blip r:embed="rId328"/>
                <a:stretch>
                  <a:fillRect/>
                </a:stretch>
              </p:blipFill>
              <p:spPr>
                <a:xfrm>
                  <a:off x="4422315" y="2499487"/>
                  <a:ext cx="10332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9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348BC054-CDB6-91B5-38CF-4FEA3B92FEDD}"/>
                    </a:ext>
                  </a:extLst>
                </p14:cNvPr>
                <p14:cNvContentPartPr/>
                <p14:nvPr/>
              </p14:nvContentPartPr>
              <p14:xfrm>
                <a:off x="4505835" y="2434687"/>
                <a:ext cx="219600" cy="15408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348BC054-CDB6-91B5-38CF-4FEA3B92FEDD}"/>
                    </a:ext>
                  </a:extLst>
                </p:cNvPr>
                <p:cNvPicPr/>
                <p:nvPr/>
              </p:nvPicPr>
              <p:blipFill>
                <a:blip r:embed="rId330"/>
                <a:stretch>
                  <a:fillRect/>
                </a:stretch>
              </p:blipFill>
              <p:spPr>
                <a:xfrm>
                  <a:off x="4497195" y="2425687"/>
                  <a:ext cx="23724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1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F73396C6-3B1B-438E-1FCE-944A151C8686}"/>
                    </a:ext>
                  </a:extLst>
                </p14:cNvPr>
                <p14:cNvContentPartPr/>
                <p14:nvPr/>
              </p14:nvContentPartPr>
              <p14:xfrm>
                <a:off x="4730115" y="2379247"/>
                <a:ext cx="145440" cy="18612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F73396C6-3B1B-438E-1FCE-944A151C8686}"/>
                    </a:ext>
                  </a:extLst>
                </p:cNvPr>
                <p:cNvPicPr/>
                <p:nvPr/>
              </p:nvPicPr>
              <p:blipFill>
                <a:blip r:embed="rId332"/>
                <a:stretch>
                  <a:fillRect/>
                </a:stretch>
              </p:blipFill>
              <p:spPr>
                <a:xfrm>
                  <a:off x="4721475" y="2370247"/>
                  <a:ext cx="16308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3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586C6C75-CE74-ACC7-EC30-AAF00190930A}"/>
                    </a:ext>
                  </a:extLst>
                </p14:cNvPr>
                <p14:cNvContentPartPr/>
                <p14:nvPr/>
              </p14:nvContentPartPr>
              <p14:xfrm>
                <a:off x="4747035" y="2060647"/>
                <a:ext cx="371520" cy="33552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586C6C75-CE74-ACC7-EC30-AAF00190930A}"/>
                    </a:ext>
                  </a:extLst>
                </p:cNvPr>
                <p:cNvPicPr/>
                <p:nvPr/>
              </p:nvPicPr>
              <p:blipFill>
                <a:blip r:embed="rId334"/>
                <a:stretch>
                  <a:fillRect/>
                </a:stretch>
              </p:blipFill>
              <p:spPr>
                <a:xfrm>
                  <a:off x="4738395" y="2052007"/>
                  <a:ext cx="389160" cy="35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5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04C52686-1124-7777-186C-A61B59EFB62D}"/>
                    </a:ext>
                  </a:extLst>
                </p14:cNvPr>
                <p14:cNvContentPartPr/>
                <p14:nvPr/>
              </p14:nvContentPartPr>
              <p14:xfrm>
                <a:off x="3073755" y="2160727"/>
                <a:ext cx="171720" cy="17532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04C52686-1124-7777-186C-A61B59EFB62D}"/>
                    </a:ext>
                  </a:extLst>
                </p:cNvPr>
                <p:cNvPicPr/>
                <p:nvPr/>
              </p:nvPicPr>
              <p:blipFill>
                <a:blip r:embed="rId336"/>
                <a:stretch>
                  <a:fillRect/>
                </a:stretch>
              </p:blipFill>
              <p:spPr>
                <a:xfrm>
                  <a:off x="3065115" y="2151727"/>
                  <a:ext cx="18936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7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E6D6B24C-BA46-D2FA-94FB-0A69EBDAA610}"/>
                    </a:ext>
                  </a:extLst>
                </p14:cNvPr>
                <p14:cNvContentPartPr/>
                <p14:nvPr/>
              </p14:nvContentPartPr>
              <p14:xfrm>
                <a:off x="3048195" y="2197447"/>
                <a:ext cx="119880" cy="18684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E6D6B24C-BA46-D2FA-94FB-0A69EBDAA610}"/>
                    </a:ext>
                  </a:extLst>
                </p:cNvPr>
                <p:cNvPicPr/>
                <p:nvPr/>
              </p:nvPicPr>
              <p:blipFill>
                <a:blip r:embed="rId338"/>
                <a:stretch>
                  <a:fillRect/>
                </a:stretch>
              </p:blipFill>
              <p:spPr>
                <a:xfrm>
                  <a:off x="3039555" y="2188807"/>
                  <a:ext cx="137520" cy="20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9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1C90ED15-3392-BDE7-FEB5-C9DF1012FF65}"/>
                    </a:ext>
                  </a:extLst>
                </p14:cNvPr>
                <p14:cNvContentPartPr/>
                <p14:nvPr/>
              </p14:nvContentPartPr>
              <p14:xfrm>
                <a:off x="3281115" y="2040847"/>
                <a:ext cx="217080" cy="22032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1C90ED15-3392-BDE7-FEB5-C9DF1012FF65}"/>
                    </a:ext>
                  </a:extLst>
                </p:cNvPr>
                <p:cNvPicPr/>
                <p:nvPr/>
              </p:nvPicPr>
              <p:blipFill>
                <a:blip r:embed="rId340"/>
                <a:stretch>
                  <a:fillRect/>
                </a:stretch>
              </p:blipFill>
              <p:spPr>
                <a:xfrm>
                  <a:off x="3272115" y="2031847"/>
                  <a:ext cx="23472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1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1458F82C-A1D3-87A7-9EE9-1CBB2808832E}"/>
                    </a:ext>
                  </a:extLst>
                </p14:cNvPr>
                <p14:cNvContentPartPr/>
                <p14:nvPr/>
              </p14:nvContentPartPr>
              <p14:xfrm>
                <a:off x="3493155" y="1852927"/>
                <a:ext cx="196200" cy="22176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1458F82C-A1D3-87A7-9EE9-1CBB2808832E}"/>
                    </a:ext>
                  </a:extLst>
                </p:cNvPr>
                <p:cNvPicPr/>
                <p:nvPr/>
              </p:nvPicPr>
              <p:blipFill>
                <a:blip r:embed="rId342"/>
                <a:stretch>
                  <a:fillRect/>
                </a:stretch>
              </p:blipFill>
              <p:spPr>
                <a:xfrm>
                  <a:off x="3484155" y="1844287"/>
                  <a:ext cx="21384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3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7E934E83-1B90-0E8D-8891-14B640D6883A}"/>
                    </a:ext>
                  </a:extLst>
                </p14:cNvPr>
                <p14:cNvContentPartPr/>
                <p14:nvPr/>
              </p14:nvContentPartPr>
              <p14:xfrm>
                <a:off x="3661635" y="1737367"/>
                <a:ext cx="180720" cy="17712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7E934E83-1B90-0E8D-8891-14B640D6883A}"/>
                    </a:ext>
                  </a:extLst>
                </p:cNvPr>
                <p:cNvPicPr/>
                <p:nvPr/>
              </p:nvPicPr>
              <p:blipFill>
                <a:blip r:embed="rId344"/>
                <a:stretch>
                  <a:fillRect/>
                </a:stretch>
              </p:blipFill>
              <p:spPr>
                <a:xfrm>
                  <a:off x="3652635" y="1728367"/>
                  <a:ext cx="19836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5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93626B03-871E-63F6-9DD9-DB1DE3562336}"/>
                    </a:ext>
                  </a:extLst>
                </p14:cNvPr>
                <p14:cNvContentPartPr/>
                <p14:nvPr/>
              </p14:nvContentPartPr>
              <p14:xfrm>
                <a:off x="3786555" y="2057407"/>
                <a:ext cx="99000" cy="11484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93626B03-871E-63F6-9DD9-DB1DE3562336}"/>
                    </a:ext>
                  </a:extLst>
                </p:cNvPr>
                <p:cNvPicPr/>
                <p:nvPr/>
              </p:nvPicPr>
              <p:blipFill>
                <a:blip r:embed="rId346"/>
                <a:stretch>
                  <a:fillRect/>
                </a:stretch>
              </p:blipFill>
              <p:spPr>
                <a:xfrm>
                  <a:off x="3777555" y="2048407"/>
                  <a:ext cx="11664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7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68D3F2A8-498C-133F-F5F5-6D1FD1487CF6}"/>
                    </a:ext>
                  </a:extLst>
                </p14:cNvPr>
                <p14:cNvContentPartPr/>
                <p14:nvPr/>
              </p14:nvContentPartPr>
              <p14:xfrm>
                <a:off x="3925875" y="1792087"/>
                <a:ext cx="268200" cy="27540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68D3F2A8-498C-133F-F5F5-6D1FD1487CF6}"/>
                    </a:ext>
                  </a:extLst>
                </p:cNvPr>
                <p:cNvPicPr/>
                <p:nvPr/>
              </p:nvPicPr>
              <p:blipFill>
                <a:blip r:embed="rId348"/>
                <a:stretch>
                  <a:fillRect/>
                </a:stretch>
              </p:blipFill>
              <p:spPr>
                <a:xfrm>
                  <a:off x="3917235" y="1783447"/>
                  <a:ext cx="285840" cy="2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9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7A1CB132-132E-B7C7-DC41-1BA3417033D3}"/>
                    </a:ext>
                  </a:extLst>
                </p14:cNvPr>
                <p14:cNvContentPartPr/>
                <p14:nvPr/>
              </p14:nvContentPartPr>
              <p14:xfrm>
                <a:off x="4235835" y="1892887"/>
                <a:ext cx="36000" cy="4356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7A1CB132-132E-B7C7-DC41-1BA3417033D3}"/>
                    </a:ext>
                  </a:extLst>
                </p:cNvPr>
                <p:cNvPicPr/>
                <p:nvPr/>
              </p:nvPicPr>
              <p:blipFill>
                <a:blip r:embed="rId350"/>
                <a:stretch>
                  <a:fillRect/>
                </a:stretch>
              </p:blipFill>
              <p:spPr>
                <a:xfrm>
                  <a:off x="4226835" y="1883887"/>
                  <a:ext cx="53640" cy="61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240" name="Ink 239">
                <a:extLst>
                  <a:ext uri="{FF2B5EF4-FFF2-40B4-BE49-F238E27FC236}">
                    <a16:creationId xmlns:a16="http://schemas.microsoft.com/office/drawing/2014/main" id="{B240DAA0-61BC-6711-95F5-0DC89D7D553F}"/>
                  </a:ext>
                </a:extLst>
              </p14:cNvPr>
              <p14:cNvContentPartPr/>
              <p14:nvPr/>
            </p14:nvContentPartPr>
            <p14:xfrm>
              <a:off x="7030875" y="1135447"/>
              <a:ext cx="333720" cy="287640"/>
            </p14:xfrm>
          </p:contentPart>
        </mc:Choice>
        <mc:Fallback xmlns="">
          <p:pic>
            <p:nvPicPr>
              <p:cNvPr id="240" name="Ink 239">
                <a:extLst>
                  <a:ext uri="{FF2B5EF4-FFF2-40B4-BE49-F238E27FC236}">
                    <a16:creationId xmlns:a16="http://schemas.microsoft.com/office/drawing/2014/main" id="{B240DAA0-61BC-6711-95F5-0DC89D7D553F}"/>
                  </a:ext>
                </a:extLst>
              </p:cNvPr>
              <p:cNvPicPr/>
              <p:nvPr/>
            </p:nvPicPr>
            <p:blipFill>
              <a:blip r:embed="rId352"/>
              <a:stretch>
                <a:fillRect/>
              </a:stretch>
            </p:blipFill>
            <p:spPr>
              <a:xfrm>
                <a:off x="7021875" y="1126807"/>
                <a:ext cx="351360" cy="30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246" name="Ink 245">
                <a:extLst>
                  <a:ext uri="{FF2B5EF4-FFF2-40B4-BE49-F238E27FC236}">
                    <a16:creationId xmlns:a16="http://schemas.microsoft.com/office/drawing/2014/main" id="{9938A46D-EE4F-C334-3F06-B9AFC01C66D9}"/>
                  </a:ext>
                </a:extLst>
              </p14:cNvPr>
              <p14:cNvContentPartPr/>
              <p14:nvPr/>
            </p14:nvContentPartPr>
            <p14:xfrm>
              <a:off x="5642715" y="2876407"/>
              <a:ext cx="435960" cy="404280"/>
            </p14:xfrm>
          </p:contentPart>
        </mc:Choice>
        <mc:Fallback xmlns="">
          <p:pic>
            <p:nvPicPr>
              <p:cNvPr id="246" name="Ink 245">
                <a:extLst>
                  <a:ext uri="{FF2B5EF4-FFF2-40B4-BE49-F238E27FC236}">
                    <a16:creationId xmlns:a16="http://schemas.microsoft.com/office/drawing/2014/main" id="{9938A46D-EE4F-C334-3F06-B9AFC01C66D9}"/>
                  </a:ext>
                </a:extLst>
              </p:cNvPr>
              <p:cNvPicPr/>
              <p:nvPr/>
            </p:nvPicPr>
            <p:blipFill>
              <a:blip r:embed="rId354"/>
              <a:stretch>
                <a:fillRect/>
              </a:stretch>
            </p:blipFill>
            <p:spPr>
              <a:xfrm>
                <a:off x="5634075" y="2867767"/>
                <a:ext cx="453600" cy="42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5">
            <p14:nvContentPartPr>
              <p14:cNvPr id="288" name="Ink 287">
                <a:extLst>
                  <a:ext uri="{FF2B5EF4-FFF2-40B4-BE49-F238E27FC236}">
                    <a16:creationId xmlns:a16="http://schemas.microsoft.com/office/drawing/2014/main" id="{F439B3C2-F540-0B41-C3BC-25B2FED56130}"/>
                  </a:ext>
                </a:extLst>
              </p14:cNvPr>
              <p14:cNvContentPartPr/>
              <p14:nvPr/>
            </p14:nvContentPartPr>
            <p14:xfrm>
              <a:off x="6835395" y="2242087"/>
              <a:ext cx="9720" cy="22680"/>
            </p14:xfrm>
          </p:contentPart>
        </mc:Choice>
        <mc:Fallback xmlns="">
          <p:pic>
            <p:nvPicPr>
              <p:cNvPr id="288" name="Ink 287">
                <a:extLst>
                  <a:ext uri="{FF2B5EF4-FFF2-40B4-BE49-F238E27FC236}">
                    <a16:creationId xmlns:a16="http://schemas.microsoft.com/office/drawing/2014/main" id="{F439B3C2-F540-0B41-C3BC-25B2FED56130}"/>
                  </a:ext>
                </a:extLst>
              </p:cNvPr>
              <p:cNvPicPr/>
              <p:nvPr/>
            </p:nvPicPr>
            <p:blipFill>
              <a:blip r:embed="rId356"/>
              <a:stretch>
                <a:fillRect/>
              </a:stretch>
            </p:blipFill>
            <p:spPr>
              <a:xfrm>
                <a:off x="6826395" y="2233447"/>
                <a:ext cx="2736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7">
            <p14:nvContentPartPr>
              <p14:cNvPr id="290" name="Ink 289">
                <a:extLst>
                  <a:ext uri="{FF2B5EF4-FFF2-40B4-BE49-F238E27FC236}">
                    <a16:creationId xmlns:a16="http://schemas.microsoft.com/office/drawing/2014/main" id="{C607D6E1-B82B-C3AC-E03B-8E906102D1B8}"/>
                  </a:ext>
                </a:extLst>
              </p14:cNvPr>
              <p14:cNvContentPartPr/>
              <p14:nvPr/>
            </p14:nvContentPartPr>
            <p14:xfrm>
              <a:off x="5454795" y="2619007"/>
              <a:ext cx="565560" cy="632880"/>
            </p14:xfrm>
          </p:contentPart>
        </mc:Choice>
        <mc:Fallback xmlns="">
          <p:pic>
            <p:nvPicPr>
              <p:cNvPr id="290" name="Ink 289">
                <a:extLst>
                  <a:ext uri="{FF2B5EF4-FFF2-40B4-BE49-F238E27FC236}">
                    <a16:creationId xmlns:a16="http://schemas.microsoft.com/office/drawing/2014/main" id="{C607D6E1-B82B-C3AC-E03B-8E906102D1B8}"/>
                  </a:ext>
                </a:extLst>
              </p:cNvPr>
              <p:cNvPicPr/>
              <p:nvPr/>
            </p:nvPicPr>
            <p:blipFill>
              <a:blip r:embed="rId358"/>
              <a:stretch>
                <a:fillRect/>
              </a:stretch>
            </p:blipFill>
            <p:spPr>
              <a:xfrm>
                <a:off x="5445795" y="2610367"/>
                <a:ext cx="583200" cy="650520"/>
              </a:xfrm>
              <a:prstGeom prst="rect">
                <a:avLst/>
              </a:prstGeom>
            </p:spPr>
          </p:pic>
        </mc:Fallback>
      </mc:AlternateContent>
      <p:grpSp>
        <p:nvGrpSpPr>
          <p:cNvPr id="296" name="Group 295">
            <a:extLst>
              <a:ext uri="{FF2B5EF4-FFF2-40B4-BE49-F238E27FC236}">
                <a16:creationId xmlns:a16="http://schemas.microsoft.com/office/drawing/2014/main" id="{79A12EBC-7D6D-33C5-3FD1-51F0716BDD60}"/>
              </a:ext>
            </a:extLst>
          </p:cNvPr>
          <p:cNvGrpSpPr/>
          <p:nvPr/>
        </p:nvGrpSpPr>
        <p:grpSpPr>
          <a:xfrm>
            <a:off x="1492635" y="2292487"/>
            <a:ext cx="600480" cy="677160"/>
            <a:chOff x="1492635" y="2292487"/>
            <a:chExt cx="600480" cy="677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9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6A5D106A-E650-C2E9-2A1C-20AD1BC3731F}"/>
                    </a:ext>
                  </a:extLst>
                </p14:cNvPr>
                <p14:cNvContentPartPr/>
                <p14:nvPr/>
              </p14:nvContentPartPr>
              <p14:xfrm>
                <a:off x="1492635" y="2547727"/>
                <a:ext cx="24480" cy="15300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6A5D106A-E650-C2E9-2A1C-20AD1BC3731F}"/>
                    </a:ext>
                  </a:extLst>
                </p:cNvPr>
                <p:cNvPicPr/>
                <p:nvPr/>
              </p:nvPicPr>
              <p:blipFill>
                <a:blip r:embed="rId360"/>
                <a:stretch>
                  <a:fillRect/>
                </a:stretch>
              </p:blipFill>
              <p:spPr>
                <a:xfrm>
                  <a:off x="1483635" y="2538727"/>
                  <a:ext cx="4212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1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97D9E8B6-431D-0439-7095-0425995E8834}"/>
                    </a:ext>
                  </a:extLst>
                </p14:cNvPr>
                <p14:cNvContentPartPr/>
                <p14:nvPr/>
              </p14:nvContentPartPr>
              <p14:xfrm>
                <a:off x="1799355" y="2563927"/>
                <a:ext cx="28800" cy="16380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97D9E8B6-431D-0439-7095-0425995E8834}"/>
                    </a:ext>
                  </a:extLst>
                </p:cNvPr>
                <p:cNvPicPr/>
                <p:nvPr/>
              </p:nvPicPr>
              <p:blipFill>
                <a:blip r:embed="rId362"/>
                <a:stretch>
                  <a:fillRect/>
                </a:stretch>
              </p:blipFill>
              <p:spPr>
                <a:xfrm>
                  <a:off x="1790355" y="2555287"/>
                  <a:ext cx="4644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3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2A57BD02-85A7-B99F-A893-AC07609FBEDB}"/>
                    </a:ext>
                  </a:extLst>
                </p14:cNvPr>
                <p14:cNvContentPartPr/>
                <p14:nvPr/>
              </p14:nvContentPartPr>
              <p14:xfrm>
                <a:off x="1710075" y="2531167"/>
                <a:ext cx="48960" cy="18360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2A57BD02-85A7-B99F-A893-AC07609FBEDB}"/>
                    </a:ext>
                  </a:extLst>
                </p:cNvPr>
                <p:cNvPicPr/>
                <p:nvPr/>
              </p:nvPicPr>
              <p:blipFill>
                <a:blip r:embed="rId364"/>
                <a:stretch>
                  <a:fillRect/>
                </a:stretch>
              </p:blipFill>
              <p:spPr>
                <a:xfrm>
                  <a:off x="1701075" y="2522527"/>
                  <a:ext cx="6660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5">
              <p14:nvContentPartPr>
                <p14:cNvPr id="295" name="Ink 294">
                  <a:extLst>
                    <a:ext uri="{FF2B5EF4-FFF2-40B4-BE49-F238E27FC236}">
                      <a16:creationId xmlns:a16="http://schemas.microsoft.com/office/drawing/2014/main" id="{A950A16E-D251-8E37-4AB7-B5E9FB31BF4B}"/>
                    </a:ext>
                  </a:extLst>
                </p14:cNvPr>
                <p14:cNvContentPartPr/>
                <p14:nvPr/>
              </p14:nvContentPartPr>
              <p14:xfrm>
                <a:off x="1680195" y="2292487"/>
                <a:ext cx="412920" cy="677160"/>
              </p14:xfrm>
            </p:contentPart>
          </mc:Choice>
          <mc:Fallback xmlns=""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A950A16E-D251-8E37-4AB7-B5E9FB31BF4B}"/>
                    </a:ext>
                  </a:extLst>
                </p:cNvPr>
                <p:cNvPicPr/>
                <p:nvPr/>
              </p:nvPicPr>
              <p:blipFill>
                <a:blip r:embed="rId366"/>
                <a:stretch>
                  <a:fillRect/>
                </a:stretch>
              </p:blipFill>
              <p:spPr>
                <a:xfrm>
                  <a:off x="1671555" y="2283847"/>
                  <a:ext cx="430560" cy="694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1" name="Group 300">
            <a:extLst>
              <a:ext uri="{FF2B5EF4-FFF2-40B4-BE49-F238E27FC236}">
                <a16:creationId xmlns:a16="http://schemas.microsoft.com/office/drawing/2014/main" id="{576C18F1-7ABA-7C33-1303-2B5FD44C8752}"/>
              </a:ext>
            </a:extLst>
          </p:cNvPr>
          <p:cNvGrpSpPr/>
          <p:nvPr/>
        </p:nvGrpSpPr>
        <p:grpSpPr>
          <a:xfrm>
            <a:off x="5567835" y="2141287"/>
            <a:ext cx="1704240" cy="1917720"/>
            <a:chOff x="5567835" y="2141287"/>
            <a:chExt cx="1704240" cy="1917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7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72B50D5E-E473-2477-DA98-BA38436BBBEA}"/>
                    </a:ext>
                  </a:extLst>
                </p14:cNvPr>
                <p14:cNvContentPartPr/>
                <p14:nvPr/>
              </p14:nvContentPartPr>
              <p14:xfrm>
                <a:off x="5974995" y="3327127"/>
                <a:ext cx="226800" cy="23616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72B50D5E-E473-2477-DA98-BA38436BBBEA}"/>
                    </a:ext>
                  </a:extLst>
                </p:cNvPr>
                <p:cNvPicPr/>
                <p:nvPr/>
              </p:nvPicPr>
              <p:blipFill>
                <a:blip r:embed="rId368"/>
                <a:stretch>
                  <a:fillRect/>
                </a:stretch>
              </p:blipFill>
              <p:spPr>
                <a:xfrm>
                  <a:off x="5966355" y="3318487"/>
                  <a:ext cx="24444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9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92CA7019-33C6-E876-9786-1E610907405A}"/>
                    </a:ext>
                  </a:extLst>
                </p14:cNvPr>
                <p14:cNvContentPartPr/>
                <p14:nvPr/>
              </p14:nvContentPartPr>
              <p14:xfrm>
                <a:off x="6349395" y="3773887"/>
                <a:ext cx="192240" cy="19404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92CA7019-33C6-E876-9786-1E610907405A}"/>
                    </a:ext>
                  </a:extLst>
                </p:cNvPr>
                <p:cNvPicPr/>
                <p:nvPr/>
              </p:nvPicPr>
              <p:blipFill>
                <a:blip r:embed="rId370"/>
                <a:stretch>
                  <a:fillRect/>
                </a:stretch>
              </p:blipFill>
              <p:spPr>
                <a:xfrm>
                  <a:off x="6340755" y="3765247"/>
                  <a:ext cx="209880" cy="2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1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301C9267-2C94-457A-33FC-1B225CEEC59F}"/>
                    </a:ext>
                  </a:extLst>
                </p14:cNvPr>
                <p14:cNvContentPartPr/>
                <p14:nvPr/>
              </p14:nvContentPartPr>
              <p14:xfrm>
                <a:off x="6701835" y="3319207"/>
                <a:ext cx="235080" cy="24084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301C9267-2C94-457A-33FC-1B225CEEC59F}"/>
                    </a:ext>
                  </a:extLst>
                </p:cNvPr>
                <p:cNvPicPr/>
                <p:nvPr/>
              </p:nvPicPr>
              <p:blipFill>
                <a:blip r:embed="rId372"/>
                <a:stretch>
                  <a:fillRect/>
                </a:stretch>
              </p:blipFill>
              <p:spPr>
                <a:xfrm>
                  <a:off x="6693195" y="3310207"/>
                  <a:ext cx="252720" cy="25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3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D7BBA4FB-0F41-0ADE-D2A3-98CB3DF2162D}"/>
                    </a:ext>
                  </a:extLst>
                </p14:cNvPr>
                <p14:cNvContentPartPr/>
                <p14:nvPr/>
              </p14:nvContentPartPr>
              <p14:xfrm>
                <a:off x="6179115" y="3567607"/>
                <a:ext cx="110520" cy="24624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D7BBA4FB-0F41-0ADE-D2A3-98CB3DF2162D}"/>
                    </a:ext>
                  </a:extLst>
                </p:cNvPr>
                <p:cNvPicPr/>
                <p:nvPr/>
              </p:nvPicPr>
              <p:blipFill>
                <a:blip r:embed="rId374"/>
                <a:stretch>
                  <a:fillRect/>
                </a:stretch>
              </p:blipFill>
              <p:spPr>
                <a:xfrm>
                  <a:off x="6170475" y="3558967"/>
                  <a:ext cx="128160" cy="26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5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9CD63CF7-62D3-11E3-7C79-4FD62F0B5837}"/>
                    </a:ext>
                  </a:extLst>
                </p14:cNvPr>
                <p14:cNvContentPartPr/>
                <p14:nvPr/>
              </p14:nvContentPartPr>
              <p14:xfrm>
                <a:off x="6228795" y="3769207"/>
                <a:ext cx="73800" cy="7272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9CD63CF7-62D3-11E3-7C79-4FD62F0B5837}"/>
                    </a:ext>
                  </a:extLst>
                </p:cNvPr>
                <p:cNvPicPr/>
                <p:nvPr/>
              </p:nvPicPr>
              <p:blipFill>
                <a:blip r:embed="rId376"/>
                <a:stretch>
                  <a:fillRect/>
                </a:stretch>
              </p:blipFill>
              <p:spPr>
                <a:xfrm>
                  <a:off x="6219795" y="3760567"/>
                  <a:ext cx="91440" cy="9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7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A46DC7C9-A263-AD7E-84D1-6A8A1436B84C}"/>
                    </a:ext>
                  </a:extLst>
                </p14:cNvPr>
                <p14:cNvContentPartPr/>
                <p14:nvPr/>
              </p14:nvContentPartPr>
              <p14:xfrm>
                <a:off x="6134115" y="3596407"/>
                <a:ext cx="90360" cy="6876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A46DC7C9-A263-AD7E-84D1-6A8A1436B84C}"/>
                    </a:ext>
                  </a:extLst>
                </p:cNvPr>
                <p:cNvPicPr/>
                <p:nvPr/>
              </p:nvPicPr>
              <p:blipFill>
                <a:blip r:embed="rId378"/>
                <a:stretch>
                  <a:fillRect/>
                </a:stretch>
              </p:blipFill>
              <p:spPr>
                <a:xfrm>
                  <a:off x="6125115" y="3587407"/>
                  <a:ext cx="108000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9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02C1A703-6F06-B5AE-02AB-EC9C6EDDBA63}"/>
                    </a:ext>
                  </a:extLst>
                </p14:cNvPr>
                <p14:cNvContentPartPr/>
                <p14:nvPr/>
              </p14:nvContentPartPr>
              <p14:xfrm>
                <a:off x="5661795" y="3896647"/>
                <a:ext cx="70200" cy="16236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02C1A703-6F06-B5AE-02AB-EC9C6EDDBA63}"/>
                    </a:ext>
                  </a:extLst>
                </p:cNvPr>
                <p:cNvPicPr/>
                <p:nvPr/>
              </p:nvPicPr>
              <p:blipFill>
                <a:blip r:embed="rId380"/>
                <a:stretch>
                  <a:fillRect/>
                </a:stretch>
              </p:blipFill>
              <p:spPr>
                <a:xfrm>
                  <a:off x="5652795" y="3887647"/>
                  <a:ext cx="87840" cy="18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1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F2577E43-B970-EEA7-C08E-E7164D93DC71}"/>
                    </a:ext>
                  </a:extLst>
                </p14:cNvPr>
                <p14:cNvContentPartPr/>
                <p14:nvPr/>
              </p14:nvContentPartPr>
              <p14:xfrm>
                <a:off x="5765835" y="3838687"/>
                <a:ext cx="115920" cy="14904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F2577E43-B970-EEA7-C08E-E7164D93DC71}"/>
                    </a:ext>
                  </a:extLst>
                </p:cNvPr>
                <p:cNvPicPr/>
                <p:nvPr/>
              </p:nvPicPr>
              <p:blipFill>
                <a:blip r:embed="rId382"/>
                <a:stretch>
                  <a:fillRect/>
                </a:stretch>
              </p:blipFill>
              <p:spPr>
                <a:xfrm>
                  <a:off x="5756835" y="3829687"/>
                  <a:ext cx="13356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3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4068CE33-A04F-894B-0C11-3377748C1360}"/>
                    </a:ext>
                  </a:extLst>
                </p14:cNvPr>
                <p14:cNvContentPartPr/>
                <p14:nvPr/>
              </p14:nvContentPartPr>
              <p14:xfrm>
                <a:off x="5865915" y="3766687"/>
                <a:ext cx="129240" cy="13428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4068CE33-A04F-894B-0C11-3377748C1360}"/>
                    </a:ext>
                  </a:extLst>
                </p:cNvPr>
                <p:cNvPicPr/>
                <p:nvPr/>
              </p:nvPicPr>
              <p:blipFill>
                <a:blip r:embed="rId384"/>
                <a:stretch>
                  <a:fillRect/>
                </a:stretch>
              </p:blipFill>
              <p:spPr>
                <a:xfrm>
                  <a:off x="5856915" y="3757687"/>
                  <a:ext cx="14688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5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97922BC8-E15A-FCC3-076C-0BF6B95B30A4}"/>
                    </a:ext>
                  </a:extLst>
                </p14:cNvPr>
                <p14:cNvContentPartPr/>
                <p14:nvPr/>
              </p14:nvContentPartPr>
              <p14:xfrm>
                <a:off x="5931075" y="3648247"/>
                <a:ext cx="44280" cy="5436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97922BC8-E15A-FCC3-076C-0BF6B95B30A4}"/>
                    </a:ext>
                  </a:extLst>
                </p:cNvPr>
                <p:cNvPicPr/>
                <p:nvPr/>
              </p:nvPicPr>
              <p:blipFill>
                <a:blip r:embed="rId386"/>
                <a:stretch>
                  <a:fillRect/>
                </a:stretch>
              </p:blipFill>
              <p:spPr>
                <a:xfrm>
                  <a:off x="5922075" y="3639607"/>
                  <a:ext cx="6192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7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1A265B74-F18B-BEAA-3946-A61349A1FA25}"/>
                    </a:ext>
                  </a:extLst>
                </p14:cNvPr>
                <p14:cNvContentPartPr/>
                <p14:nvPr/>
              </p14:nvContentPartPr>
              <p14:xfrm>
                <a:off x="6424275" y="2494807"/>
                <a:ext cx="34200" cy="148320"/>
              </p14:xfrm>
            </p:contentPart>
          </mc:Choice>
          <mc:Fallback xmlns=""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1A265B74-F18B-BEAA-3946-A61349A1FA25}"/>
                    </a:ext>
                  </a:extLst>
                </p:cNvPr>
                <p:cNvPicPr/>
                <p:nvPr/>
              </p:nvPicPr>
              <p:blipFill>
                <a:blip r:embed="rId388"/>
                <a:stretch>
                  <a:fillRect/>
                </a:stretch>
              </p:blipFill>
              <p:spPr>
                <a:xfrm>
                  <a:off x="6415275" y="2485807"/>
                  <a:ext cx="5184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9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0EC85A8F-BB23-DFBE-AA8B-4C523FA58F72}"/>
                    </a:ext>
                  </a:extLst>
                </p14:cNvPr>
                <p14:cNvContentPartPr/>
                <p14:nvPr/>
              </p14:nvContentPartPr>
              <p14:xfrm>
                <a:off x="6431835" y="2523607"/>
                <a:ext cx="123120" cy="6516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0EC85A8F-BB23-DFBE-AA8B-4C523FA58F72}"/>
                    </a:ext>
                  </a:extLst>
                </p:cNvPr>
                <p:cNvPicPr/>
                <p:nvPr/>
              </p:nvPicPr>
              <p:blipFill>
                <a:blip r:embed="rId390"/>
                <a:stretch>
                  <a:fillRect/>
                </a:stretch>
              </p:blipFill>
              <p:spPr>
                <a:xfrm>
                  <a:off x="6422835" y="2514607"/>
                  <a:ext cx="14076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1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735E9E45-DB7E-0F6B-2E89-ACA49236D6E1}"/>
                    </a:ext>
                  </a:extLst>
                </p14:cNvPr>
                <p14:cNvContentPartPr/>
                <p14:nvPr/>
              </p14:nvContentPartPr>
              <p14:xfrm>
                <a:off x="6517155" y="2430007"/>
                <a:ext cx="49320" cy="14976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735E9E45-DB7E-0F6B-2E89-ACA49236D6E1}"/>
                    </a:ext>
                  </a:extLst>
                </p:cNvPr>
                <p:cNvPicPr/>
                <p:nvPr/>
              </p:nvPicPr>
              <p:blipFill>
                <a:blip r:embed="rId392"/>
                <a:stretch>
                  <a:fillRect/>
                </a:stretch>
              </p:blipFill>
              <p:spPr>
                <a:xfrm>
                  <a:off x="6508515" y="2421007"/>
                  <a:ext cx="6696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3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6D89EEF5-7E4A-7576-B5C5-CB9EEF38C0B7}"/>
                    </a:ext>
                  </a:extLst>
                </p14:cNvPr>
                <p14:cNvContentPartPr/>
                <p14:nvPr/>
              </p14:nvContentPartPr>
              <p14:xfrm>
                <a:off x="6607515" y="2345767"/>
                <a:ext cx="102600" cy="11088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6D89EEF5-7E4A-7576-B5C5-CB9EEF38C0B7}"/>
                    </a:ext>
                  </a:extLst>
                </p:cNvPr>
                <p:cNvPicPr/>
                <p:nvPr/>
              </p:nvPicPr>
              <p:blipFill>
                <a:blip r:embed="rId394"/>
                <a:stretch>
                  <a:fillRect/>
                </a:stretch>
              </p:blipFill>
              <p:spPr>
                <a:xfrm>
                  <a:off x="6598875" y="2336767"/>
                  <a:ext cx="12024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5">
              <p14:nvContentPartPr>
                <p14:cNvPr id="264" name="Ink 263">
                  <a:extLst>
                    <a:ext uri="{FF2B5EF4-FFF2-40B4-BE49-F238E27FC236}">
                      <a16:creationId xmlns:a16="http://schemas.microsoft.com/office/drawing/2014/main" id="{D20A21B9-E00A-C8E8-21A7-F585AC792071}"/>
                    </a:ext>
                  </a:extLst>
                </p14:cNvPr>
                <p14:cNvContentPartPr/>
                <p14:nvPr/>
              </p14:nvContentPartPr>
              <p14:xfrm>
                <a:off x="6733155" y="2202487"/>
                <a:ext cx="111960" cy="136080"/>
              </p14:xfrm>
            </p:contentPart>
          </mc:Choice>
          <mc:Fallback xmlns="">
            <p:pic>
              <p:nvPicPr>
                <p:cNvPr id="264" name="Ink 263">
                  <a:extLst>
                    <a:ext uri="{FF2B5EF4-FFF2-40B4-BE49-F238E27FC236}">
                      <a16:creationId xmlns:a16="http://schemas.microsoft.com/office/drawing/2014/main" id="{D20A21B9-E00A-C8E8-21A7-F585AC792071}"/>
                    </a:ext>
                  </a:extLst>
                </p:cNvPr>
                <p:cNvPicPr/>
                <p:nvPr/>
              </p:nvPicPr>
              <p:blipFill>
                <a:blip r:embed="rId396"/>
                <a:stretch>
                  <a:fillRect/>
                </a:stretch>
              </p:blipFill>
              <p:spPr>
                <a:xfrm>
                  <a:off x="6724155" y="2193487"/>
                  <a:ext cx="12960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7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9B9E0F26-7B9E-D91B-1B4B-B971B767C47E}"/>
                    </a:ext>
                  </a:extLst>
                </p14:cNvPr>
                <p14:cNvContentPartPr/>
                <p14:nvPr/>
              </p14:nvContentPartPr>
              <p14:xfrm>
                <a:off x="6168315" y="2405527"/>
                <a:ext cx="75960" cy="100440"/>
              </p14:xfrm>
            </p:contentPart>
          </mc:Choice>
          <mc:Fallback xmlns="">
            <p:pic>
              <p:nvPicPr>
                <p:cNvPr id="265" name="Ink 264">
                  <a:extLst>
                    <a:ext uri="{FF2B5EF4-FFF2-40B4-BE49-F238E27FC236}">
                      <a16:creationId xmlns:a16="http://schemas.microsoft.com/office/drawing/2014/main" id="{9B9E0F26-7B9E-D91B-1B4B-B971B767C47E}"/>
                    </a:ext>
                  </a:extLst>
                </p:cNvPr>
                <p:cNvPicPr/>
                <p:nvPr/>
              </p:nvPicPr>
              <p:blipFill>
                <a:blip r:embed="rId398"/>
                <a:stretch>
                  <a:fillRect/>
                </a:stretch>
              </p:blipFill>
              <p:spPr>
                <a:xfrm>
                  <a:off x="6159675" y="2396527"/>
                  <a:ext cx="9360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9">
              <p14:nvContentPartPr>
                <p14:cNvPr id="266" name="Ink 265">
                  <a:extLst>
                    <a:ext uri="{FF2B5EF4-FFF2-40B4-BE49-F238E27FC236}">
                      <a16:creationId xmlns:a16="http://schemas.microsoft.com/office/drawing/2014/main" id="{D73C126B-0DA3-2265-0094-B811E65E50CE}"/>
                    </a:ext>
                  </a:extLst>
                </p14:cNvPr>
                <p14:cNvContentPartPr/>
                <p14:nvPr/>
              </p14:nvContentPartPr>
              <p14:xfrm>
                <a:off x="6014955" y="2244247"/>
                <a:ext cx="42120" cy="129960"/>
              </p14:xfrm>
            </p:contentPart>
          </mc:Choice>
          <mc:Fallback xmlns="">
            <p:pic>
              <p:nvPicPr>
                <p:cNvPr id="266" name="Ink 265">
                  <a:extLst>
                    <a:ext uri="{FF2B5EF4-FFF2-40B4-BE49-F238E27FC236}">
                      <a16:creationId xmlns:a16="http://schemas.microsoft.com/office/drawing/2014/main" id="{D73C126B-0DA3-2265-0094-B811E65E50CE}"/>
                    </a:ext>
                  </a:extLst>
                </p:cNvPr>
                <p:cNvPicPr/>
                <p:nvPr/>
              </p:nvPicPr>
              <p:blipFill>
                <a:blip r:embed="rId400"/>
                <a:stretch>
                  <a:fillRect/>
                </a:stretch>
              </p:blipFill>
              <p:spPr>
                <a:xfrm>
                  <a:off x="6006315" y="2235607"/>
                  <a:ext cx="5976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1">
              <p14:nvContentPartPr>
                <p14:cNvPr id="267" name="Ink 266">
                  <a:extLst>
                    <a:ext uri="{FF2B5EF4-FFF2-40B4-BE49-F238E27FC236}">
                      <a16:creationId xmlns:a16="http://schemas.microsoft.com/office/drawing/2014/main" id="{44CB14BF-8776-7387-8FFC-765C15D48708}"/>
                    </a:ext>
                  </a:extLst>
                </p14:cNvPr>
                <p14:cNvContentPartPr/>
                <p14:nvPr/>
              </p14:nvContentPartPr>
              <p14:xfrm>
                <a:off x="6032595" y="2223727"/>
                <a:ext cx="497160" cy="565560"/>
              </p14:xfrm>
            </p:contentPart>
          </mc:Choice>
          <mc:Fallback xmlns="">
            <p:pic>
              <p:nvPicPr>
                <p:cNvPr id="267" name="Ink 266">
                  <a:extLst>
                    <a:ext uri="{FF2B5EF4-FFF2-40B4-BE49-F238E27FC236}">
                      <a16:creationId xmlns:a16="http://schemas.microsoft.com/office/drawing/2014/main" id="{44CB14BF-8776-7387-8FFC-765C15D48708}"/>
                    </a:ext>
                  </a:extLst>
                </p:cNvPr>
                <p:cNvPicPr/>
                <p:nvPr/>
              </p:nvPicPr>
              <p:blipFill>
                <a:blip r:embed="rId402"/>
                <a:stretch>
                  <a:fillRect/>
                </a:stretch>
              </p:blipFill>
              <p:spPr>
                <a:xfrm>
                  <a:off x="6023595" y="2215087"/>
                  <a:ext cx="514800" cy="58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3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1D767BA6-DA72-05D9-2058-2FBE6E80E823}"/>
                    </a:ext>
                  </a:extLst>
                </p14:cNvPr>
                <p14:cNvContentPartPr/>
                <p14:nvPr/>
              </p14:nvContentPartPr>
              <p14:xfrm>
                <a:off x="6524355" y="2879647"/>
                <a:ext cx="28080" cy="75600"/>
              </p14:xfrm>
            </p:contentPart>
          </mc:Choice>
          <mc:Fallback xmlns=""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1D767BA6-DA72-05D9-2058-2FBE6E80E823}"/>
                    </a:ext>
                  </a:extLst>
                </p:cNvPr>
                <p:cNvPicPr/>
                <p:nvPr/>
              </p:nvPicPr>
              <p:blipFill>
                <a:blip r:embed="rId404"/>
                <a:stretch>
                  <a:fillRect/>
                </a:stretch>
              </p:blipFill>
              <p:spPr>
                <a:xfrm>
                  <a:off x="6515355" y="2870647"/>
                  <a:ext cx="45720" cy="9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5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B3F076CE-3739-369E-ADDA-EC7F56B25316}"/>
                    </a:ext>
                  </a:extLst>
                </p14:cNvPr>
                <p14:cNvContentPartPr/>
                <p14:nvPr/>
              </p14:nvContentPartPr>
              <p14:xfrm>
                <a:off x="6539835" y="2816287"/>
                <a:ext cx="132840" cy="108720"/>
              </p14:xfrm>
            </p:contentPart>
          </mc:Choice>
          <mc:Fallback xmlns=""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B3F076CE-3739-369E-ADDA-EC7F56B25316}"/>
                    </a:ext>
                  </a:extLst>
                </p:cNvPr>
                <p:cNvPicPr/>
                <p:nvPr/>
              </p:nvPicPr>
              <p:blipFill>
                <a:blip r:embed="rId406"/>
                <a:stretch>
                  <a:fillRect/>
                </a:stretch>
              </p:blipFill>
              <p:spPr>
                <a:xfrm>
                  <a:off x="6530835" y="2807287"/>
                  <a:ext cx="15048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7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B34C1A76-7A81-3785-D563-D0BE7E19AF56}"/>
                    </a:ext>
                  </a:extLst>
                </p14:cNvPr>
                <p14:cNvContentPartPr/>
                <p14:nvPr/>
              </p14:nvContentPartPr>
              <p14:xfrm>
                <a:off x="6767355" y="2522527"/>
                <a:ext cx="31680" cy="105840"/>
              </p14:xfrm>
            </p:contentPart>
          </mc:Choice>
          <mc:Fallback xmlns=""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B34C1A76-7A81-3785-D563-D0BE7E19AF56}"/>
                    </a:ext>
                  </a:extLst>
                </p:cNvPr>
                <p:cNvPicPr/>
                <p:nvPr/>
              </p:nvPicPr>
              <p:blipFill>
                <a:blip r:embed="rId408"/>
                <a:stretch>
                  <a:fillRect/>
                </a:stretch>
              </p:blipFill>
              <p:spPr>
                <a:xfrm>
                  <a:off x="6758355" y="2513887"/>
                  <a:ext cx="4932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9">
              <p14:nvContentPartPr>
                <p14:cNvPr id="272" name="Ink 271">
                  <a:extLst>
                    <a:ext uri="{FF2B5EF4-FFF2-40B4-BE49-F238E27FC236}">
                      <a16:creationId xmlns:a16="http://schemas.microsoft.com/office/drawing/2014/main" id="{B7A0E89D-24AF-D112-92D5-635D1A963181}"/>
                    </a:ext>
                  </a:extLst>
                </p14:cNvPr>
                <p14:cNvContentPartPr/>
                <p14:nvPr/>
              </p14:nvContentPartPr>
              <p14:xfrm>
                <a:off x="6736755" y="2491207"/>
                <a:ext cx="102240" cy="69120"/>
              </p14:xfrm>
            </p:contentPart>
          </mc:Choice>
          <mc:Fallback xmlns="">
            <p:pic>
              <p:nvPicPr>
                <p:cNvPr id="272" name="Ink 271">
                  <a:extLst>
                    <a:ext uri="{FF2B5EF4-FFF2-40B4-BE49-F238E27FC236}">
                      <a16:creationId xmlns:a16="http://schemas.microsoft.com/office/drawing/2014/main" id="{B7A0E89D-24AF-D112-92D5-635D1A963181}"/>
                    </a:ext>
                  </a:extLst>
                </p:cNvPr>
                <p:cNvPicPr/>
                <p:nvPr/>
              </p:nvPicPr>
              <p:blipFill>
                <a:blip r:embed="rId410"/>
                <a:stretch>
                  <a:fillRect/>
                </a:stretch>
              </p:blipFill>
              <p:spPr>
                <a:xfrm>
                  <a:off x="6727755" y="2482567"/>
                  <a:ext cx="119880" cy="8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1">
              <p14:nvContentPartPr>
                <p14:cNvPr id="273" name="Ink 272">
                  <a:extLst>
                    <a:ext uri="{FF2B5EF4-FFF2-40B4-BE49-F238E27FC236}">
                      <a16:creationId xmlns:a16="http://schemas.microsoft.com/office/drawing/2014/main" id="{18DCC812-EFE5-9F1B-7848-9FD52C6C01F0}"/>
                    </a:ext>
                  </a:extLst>
                </p14:cNvPr>
                <p14:cNvContentPartPr/>
                <p14:nvPr/>
              </p14:nvContentPartPr>
              <p14:xfrm>
                <a:off x="6895875" y="2460967"/>
                <a:ext cx="72360" cy="110160"/>
              </p14:xfrm>
            </p:contentPart>
          </mc:Choice>
          <mc:Fallback xmlns="">
            <p:pic>
              <p:nvPicPr>
                <p:cNvPr id="273" name="Ink 272">
                  <a:extLst>
                    <a:ext uri="{FF2B5EF4-FFF2-40B4-BE49-F238E27FC236}">
                      <a16:creationId xmlns:a16="http://schemas.microsoft.com/office/drawing/2014/main" id="{18DCC812-EFE5-9F1B-7848-9FD52C6C01F0}"/>
                    </a:ext>
                  </a:extLst>
                </p:cNvPr>
                <p:cNvPicPr/>
                <p:nvPr/>
              </p:nvPicPr>
              <p:blipFill>
                <a:blip r:embed="rId412"/>
                <a:stretch>
                  <a:fillRect/>
                </a:stretch>
              </p:blipFill>
              <p:spPr>
                <a:xfrm>
                  <a:off x="6887235" y="2452327"/>
                  <a:ext cx="90000" cy="12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3">
              <p14:nvContentPartPr>
                <p14:cNvPr id="274" name="Ink 273">
                  <a:extLst>
                    <a:ext uri="{FF2B5EF4-FFF2-40B4-BE49-F238E27FC236}">
                      <a16:creationId xmlns:a16="http://schemas.microsoft.com/office/drawing/2014/main" id="{A3513639-8249-6718-00F9-6C333952B99A}"/>
                    </a:ext>
                  </a:extLst>
                </p14:cNvPr>
                <p14:cNvContentPartPr/>
                <p14:nvPr/>
              </p14:nvContentPartPr>
              <p14:xfrm>
                <a:off x="7021515" y="2455927"/>
                <a:ext cx="6840" cy="7920"/>
              </p14:xfrm>
            </p:contentPart>
          </mc:Choice>
          <mc:Fallback xmlns="">
            <p:pic>
              <p:nvPicPr>
                <p:cNvPr id="274" name="Ink 273">
                  <a:extLst>
                    <a:ext uri="{FF2B5EF4-FFF2-40B4-BE49-F238E27FC236}">
                      <a16:creationId xmlns:a16="http://schemas.microsoft.com/office/drawing/2014/main" id="{A3513639-8249-6718-00F9-6C333952B99A}"/>
                    </a:ext>
                  </a:extLst>
                </p:cNvPr>
                <p:cNvPicPr/>
                <p:nvPr/>
              </p:nvPicPr>
              <p:blipFill>
                <a:blip r:embed="rId414"/>
                <a:stretch>
                  <a:fillRect/>
                </a:stretch>
              </p:blipFill>
              <p:spPr>
                <a:xfrm>
                  <a:off x="7012875" y="2447287"/>
                  <a:ext cx="2448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5">
              <p14:nvContentPartPr>
                <p14:cNvPr id="275" name="Ink 274">
                  <a:extLst>
                    <a:ext uri="{FF2B5EF4-FFF2-40B4-BE49-F238E27FC236}">
                      <a16:creationId xmlns:a16="http://schemas.microsoft.com/office/drawing/2014/main" id="{A737A7D2-B1FD-8853-2603-E15ECDBB3EAE}"/>
                    </a:ext>
                  </a:extLst>
                </p14:cNvPr>
                <p14:cNvContentPartPr/>
                <p14:nvPr/>
              </p14:nvContentPartPr>
              <p14:xfrm>
                <a:off x="6755835" y="2482207"/>
                <a:ext cx="225720" cy="135720"/>
              </p14:xfrm>
            </p:contentPart>
          </mc:Choice>
          <mc:Fallback xmlns="">
            <p:pic>
              <p:nvPicPr>
                <p:cNvPr id="275" name="Ink 274">
                  <a:extLst>
                    <a:ext uri="{FF2B5EF4-FFF2-40B4-BE49-F238E27FC236}">
                      <a16:creationId xmlns:a16="http://schemas.microsoft.com/office/drawing/2014/main" id="{A737A7D2-B1FD-8853-2603-E15ECDBB3EAE}"/>
                    </a:ext>
                  </a:extLst>
                </p:cNvPr>
                <p:cNvPicPr/>
                <p:nvPr/>
              </p:nvPicPr>
              <p:blipFill>
                <a:blip r:embed="rId416"/>
                <a:stretch>
                  <a:fillRect/>
                </a:stretch>
              </p:blipFill>
              <p:spPr>
                <a:xfrm>
                  <a:off x="6747195" y="2473567"/>
                  <a:ext cx="24336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7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DCC62883-4FFA-3752-50B8-076A24578343}"/>
                    </a:ext>
                  </a:extLst>
                </p14:cNvPr>
                <p14:cNvContentPartPr/>
                <p14:nvPr/>
              </p14:nvContentPartPr>
              <p14:xfrm>
                <a:off x="6877515" y="2671567"/>
                <a:ext cx="81720" cy="181080"/>
              </p14:xfrm>
            </p:contentPart>
          </mc:Choice>
          <mc:Fallback xmlns=""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DCC62883-4FFA-3752-50B8-076A24578343}"/>
                    </a:ext>
                  </a:extLst>
                </p:cNvPr>
                <p:cNvPicPr/>
                <p:nvPr/>
              </p:nvPicPr>
              <p:blipFill>
                <a:blip r:embed="rId418"/>
                <a:stretch>
                  <a:fillRect/>
                </a:stretch>
              </p:blipFill>
              <p:spPr>
                <a:xfrm>
                  <a:off x="6868515" y="2662927"/>
                  <a:ext cx="9936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9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1FDD9D4F-89FA-1BD8-5152-06B704BB6AA3}"/>
                    </a:ext>
                  </a:extLst>
                </p14:cNvPr>
                <p14:cNvContentPartPr/>
                <p14:nvPr/>
              </p14:nvContentPartPr>
              <p14:xfrm>
                <a:off x="7017915" y="2707927"/>
                <a:ext cx="81000" cy="9180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1FDD9D4F-89FA-1BD8-5152-06B704BB6AA3}"/>
                    </a:ext>
                  </a:extLst>
                </p:cNvPr>
                <p:cNvPicPr/>
                <p:nvPr/>
              </p:nvPicPr>
              <p:blipFill>
                <a:blip r:embed="rId420"/>
                <a:stretch>
                  <a:fillRect/>
                </a:stretch>
              </p:blipFill>
              <p:spPr>
                <a:xfrm>
                  <a:off x="7009275" y="2699287"/>
                  <a:ext cx="9864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1">
              <p14:nvContentPartPr>
                <p14:cNvPr id="279" name="Ink 278">
                  <a:extLst>
                    <a:ext uri="{FF2B5EF4-FFF2-40B4-BE49-F238E27FC236}">
                      <a16:creationId xmlns:a16="http://schemas.microsoft.com/office/drawing/2014/main" id="{74B67CEC-E635-66A5-5D3B-43A46010B692}"/>
                    </a:ext>
                  </a:extLst>
                </p14:cNvPr>
                <p14:cNvContentPartPr/>
                <p14:nvPr/>
              </p14:nvContentPartPr>
              <p14:xfrm>
                <a:off x="7016115" y="2680927"/>
                <a:ext cx="97920" cy="60480"/>
              </p14:xfrm>
            </p:contentPart>
          </mc:Choice>
          <mc:Fallback xmlns="">
            <p:pic>
              <p:nvPicPr>
                <p:cNvPr id="279" name="Ink 278">
                  <a:extLst>
                    <a:ext uri="{FF2B5EF4-FFF2-40B4-BE49-F238E27FC236}">
                      <a16:creationId xmlns:a16="http://schemas.microsoft.com/office/drawing/2014/main" id="{74B67CEC-E635-66A5-5D3B-43A46010B692}"/>
                    </a:ext>
                  </a:extLst>
                </p:cNvPr>
                <p:cNvPicPr/>
                <p:nvPr/>
              </p:nvPicPr>
              <p:blipFill>
                <a:blip r:embed="rId422"/>
                <a:stretch>
                  <a:fillRect/>
                </a:stretch>
              </p:blipFill>
              <p:spPr>
                <a:xfrm>
                  <a:off x="7007475" y="2672287"/>
                  <a:ext cx="11556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3">
              <p14:nvContentPartPr>
                <p14:cNvPr id="280" name="Ink 279">
                  <a:extLst>
                    <a:ext uri="{FF2B5EF4-FFF2-40B4-BE49-F238E27FC236}">
                      <a16:creationId xmlns:a16="http://schemas.microsoft.com/office/drawing/2014/main" id="{B3AA190E-DF88-BEC6-F50F-32B5B62073E0}"/>
                    </a:ext>
                  </a:extLst>
                </p14:cNvPr>
                <p14:cNvContentPartPr/>
                <p14:nvPr/>
              </p14:nvContentPartPr>
              <p14:xfrm>
                <a:off x="7164075" y="2564287"/>
                <a:ext cx="108000" cy="141120"/>
              </p14:xfrm>
            </p:contentPart>
          </mc:Choice>
          <mc:Fallback xmlns="">
            <p:pic>
              <p:nvPicPr>
                <p:cNvPr id="280" name="Ink 279">
                  <a:extLst>
                    <a:ext uri="{FF2B5EF4-FFF2-40B4-BE49-F238E27FC236}">
                      <a16:creationId xmlns:a16="http://schemas.microsoft.com/office/drawing/2014/main" id="{B3AA190E-DF88-BEC6-F50F-32B5B62073E0}"/>
                    </a:ext>
                  </a:extLst>
                </p:cNvPr>
                <p:cNvPicPr/>
                <p:nvPr/>
              </p:nvPicPr>
              <p:blipFill>
                <a:blip r:embed="rId424"/>
                <a:stretch>
                  <a:fillRect/>
                </a:stretch>
              </p:blipFill>
              <p:spPr>
                <a:xfrm>
                  <a:off x="7155075" y="2555287"/>
                  <a:ext cx="12564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5">
              <p14:nvContentPartPr>
                <p14:cNvPr id="282" name="Ink 281">
                  <a:extLst>
                    <a:ext uri="{FF2B5EF4-FFF2-40B4-BE49-F238E27FC236}">
                      <a16:creationId xmlns:a16="http://schemas.microsoft.com/office/drawing/2014/main" id="{FCC6EE7B-EACB-6EAE-992A-D3E956C7C8A5}"/>
                    </a:ext>
                  </a:extLst>
                </p14:cNvPr>
                <p14:cNvContentPartPr/>
                <p14:nvPr/>
              </p14:nvContentPartPr>
              <p14:xfrm>
                <a:off x="6310875" y="2333887"/>
                <a:ext cx="206280" cy="69840"/>
              </p14:xfrm>
            </p:contentPart>
          </mc:Choice>
          <mc:Fallback xmlns="">
            <p:pic>
              <p:nvPicPr>
                <p:cNvPr id="282" name="Ink 281">
                  <a:extLst>
                    <a:ext uri="{FF2B5EF4-FFF2-40B4-BE49-F238E27FC236}">
                      <a16:creationId xmlns:a16="http://schemas.microsoft.com/office/drawing/2014/main" id="{FCC6EE7B-EACB-6EAE-992A-D3E956C7C8A5}"/>
                    </a:ext>
                  </a:extLst>
                </p:cNvPr>
                <p:cNvPicPr/>
                <p:nvPr/>
              </p:nvPicPr>
              <p:blipFill>
                <a:blip r:embed="rId426"/>
                <a:stretch>
                  <a:fillRect/>
                </a:stretch>
              </p:blipFill>
              <p:spPr>
                <a:xfrm>
                  <a:off x="6302235" y="2325247"/>
                  <a:ext cx="22392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7">
              <p14:nvContentPartPr>
                <p14:cNvPr id="284" name="Ink 283">
                  <a:extLst>
                    <a:ext uri="{FF2B5EF4-FFF2-40B4-BE49-F238E27FC236}">
                      <a16:creationId xmlns:a16="http://schemas.microsoft.com/office/drawing/2014/main" id="{F9EE4474-DD52-9CF7-A37E-5E7513C65A20}"/>
                    </a:ext>
                  </a:extLst>
                </p14:cNvPr>
                <p14:cNvContentPartPr/>
                <p14:nvPr/>
              </p14:nvContentPartPr>
              <p14:xfrm>
                <a:off x="6253635" y="2172967"/>
                <a:ext cx="45360" cy="139320"/>
              </p14:xfrm>
            </p:contentPart>
          </mc:Choice>
          <mc:Fallback xmlns="">
            <p:pic>
              <p:nvPicPr>
                <p:cNvPr id="284" name="Ink 283">
                  <a:extLst>
                    <a:ext uri="{FF2B5EF4-FFF2-40B4-BE49-F238E27FC236}">
                      <a16:creationId xmlns:a16="http://schemas.microsoft.com/office/drawing/2014/main" id="{F9EE4474-DD52-9CF7-A37E-5E7513C65A20}"/>
                    </a:ext>
                  </a:extLst>
                </p:cNvPr>
                <p:cNvPicPr/>
                <p:nvPr/>
              </p:nvPicPr>
              <p:blipFill>
                <a:blip r:embed="rId428"/>
                <a:stretch>
                  <a:fillRect/>
                </a:stretch>
              </p:blipFill>
              <p:spPr>
                <a:xfrm>
                  <a:off x="6244635" y="2163967"/>
                  <a:ext cx="6300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9">
              <p14:nvContentPartPr>
                <p14:cNvPr id="285" name="Ink 284">
                  <a:extLst>
                    <a:ext uri="{FF2B5EF4-FFF2-40B4-BE49-F238E27FC236}">
                      <a16:creationId xmlns:a16="http://schemas.microsoft.com/office/drawing/2014/main" id="{B4BF21ED-2313-8B74-EF66-3AB14B768B02}"/>
                    </a:ext>
                  </a:extLst>
                </p14:cNvPr>
                <p14:cNvContentPartPr/>
                <p14:nvPr/>
              </p14:nvContentPartPr>
              <p14:xfrm>
                <a:off x="6371715" y="2141287"/>
                <a:ext cx="103320" cy="112320"/>
              </p14:xfrm>
            </p:contentPart>
          </mc:Choice>
          <mc:Fallback xmlns="">
            <p:pic>
              <p:nvPicPr>
                <p:cNvPr id="285" name="Ink 284">
                  <a:extLst>
                    <a:ext uri="{FF2B5EF4-FFF2-40B4-BE49-F238E27FC236}">
                      <a16:creationId xmlns:a16="http://schemas.microsoft.com/office/drawing/2014/main" id="{B4BF21ED-2313-8B74-EF66-3AB14B768B02}"/>
                    </a:ext>
                  </a:extLst>
                </p:cNvPr>
                <p:cNvPicPr/>
                <p:nvPr/>
              </p:nvPicPr>
              <p:blipFill>
                <a:blip r:embed="rId430"/>
                <a:stretch>
                  <a:fillRect/>
                </a:stretch>
              </p:blipFill>
              <p:spPr>
                <a:xfrm>
                  <a:off x="6363075" y="2132647"/>
                  <a:ext cx="12096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1">
              <p14:nvContentPartPr>
                <p14:cNvPr id="286" name="Ink 285">
                  <a:extLst>
                    <a:ext uri="{FF2B5EF4-FFF2-40B4-BE49-F238E27FC236}">
                      <a16:creationId xmlns:a16="http://schemas.microsoft.com/office/drawing/2014/main" id="{68D662AD-31A1-6171-C779-10D58C98DBDD}"/>
                    </a:ext>
                  </a:extLst>
                </p14:cNvPr>
                <p14:cNvContentPartPr/>
                <p14:nvPr/>
              </p14:nvContentPartPr>
              <p14:xfrm>
                <a:off x="6484395" y="2144167"/>
                <a:ext cx="88560" cy="56520"/>
              </p14:xfrm>
            </p:contentPart>
          </mc:Choice>
          <mc:Fallback xmlns="">
            <p:pic>
              <p:nvPicPr>
                <p:cNvPr id="286" name="Ink 285">
                  <a:extLst>
                    <a:ext uri="{FF2B5EF4-FFF2-40B4-BE49-F238E27FC236}">
                      <a16:creationId xmlns:a16="http://schemas.microsoft.com/office/drawing/2014/main" id="{68D662AD-31A1-6171-C779-10D58C98DBDD}"/>
                    </a:ext>
                  </a:extLst>
                </p:cNvPr>
                <p:cNvPicPr/>
                <p:nvPr/>
              </p:nvPicPr>
              <p:blipFill>
                <a:blip r:embed="rId432"/>
                <a:stretch>
                  <a:fillRect/>
                </a:stretch>
              </p:blipFill>
              <p:spPr>
                <a:xfrm>
                  <a:off x="6475755" y="2135167"/>
                  <a:ext cx="10620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3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B7C85AC6-99D1-BBC5-3B10-531EE65D2492}"/>
                    </a:ext>
                  </a:extLst>
                </p14:cNvPr>
                <p14:cNvContentPartPr/>
                <p14:nvPr/>
              </p14:nvContentPartPr>
              <p14:xfrm>
                <a:off x="5567835" y="2838607"/>
                <a:ext cx="133920" cy="23976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B7C85AC6-99D1-BBC5-3B10-531EE65D2492}"/>
                    </a:ext>
                  </a:extLst>
                </p:cNvPr>
                <p:cNvPicPr/>
                <p:nvPr/>
              </p:nvPicPr>
              <p:blipFill>
                <a:blip r:embed="rId434"/>
                <a:stretch>
                  <a:fillRect/>
                </a:stretch>
              </p:blipFill>
              <p:spPr>
                <a:xfrm>
                  <a:off x="5559195" y="2829967"/>
                  <a:ext cx="151560" cy="25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5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007DC6DF-C91F-8A06-6423-51045919AF6B}"/>
                    </a:ext>
                  </a:extLst>
                </p14:cNvPr>
                <p14:cNvContentPartPr/>
                <p14:nvPr/>
              </p14:nvContentPartPr>
              <p14:xfrm>
                <a:off x="5717955" y="2831047"/>
                <a:ext cx="83520" cy="21168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007DC6DF-C91F-8A06-6423-51045919AF6B}"/>
                    </a:ext>
                  </a:extLst>
                </p:cNvPr>
                <p:cNvPicPr/>
                <p:nvPr/>
              </p:nvPicPr>
              <p:blipFill>
                <a:blip r:embed="rId436"/>
                <a:stretch>
                  <a:fillRect/>
                </a:stretch>
              </p:blipFill>
              <p:spPr>
                <a:xfrm>
                  <a:off x="5708955" y="2822407"/>
                  <a:ext cx="10116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7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3CBC671C-61DB-86EE-C98F-B8A799B13E6E}"/>
                    </a:ext>
                  </a:extLst>
                </p14:cNvPr>
                <p14:cNvContentPartPr/>
                <p14:nvPr/>
              </p14:nvContentPartPr>
              <p14:xfrm>
                <a:off x="5678715" y="2795047"/>
                <a:ext cx="115920" cy="13572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3CBC671C-61DB-86EE-C98F-B8A799B13E6E}"/>
                    </a:ext>
                  </a:extLst>
                </p:cNvPr>
                <p:cNvPicPr/>
                <p:nvPr/>
              </p:nvPicPr>
              <p:blipFill>
                <a:blip r:embed="rId438"/>
                <a:stretch>
                  <a:fillRect/>
                </a:stretch>
              </p:blipFill>
              <p:spPr>
                <a:xfrm>
                  <a:off x="5670075" y="2786047"/>
                  <a:ext cx="13356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9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5CF7C23C-E34E-F84C-D4AE-C40D567ABC0B}"/>
                    </a:ext>
                  </a:extLst>
                </p14:cNvPr>
                <p14:cNvContentPartPr/>
                <p14:nvPr/>
              </p14:nvContentPartPr>
              <p14:xfrm>
                <a:off x="5803275" y="2601007"/>
                <a:ext cx="130680" cy="23004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5CF7C23C-E34E-F84C-D4AE-C40D567ABC0B}"/>
                    </a:ext>
                  </a:extLst>
                </p:cNvPr>
                <p:cNvPicPr/>
                <p:nvPr/>
              </p:nvPicPr>
              <p:blipFill>
                <a:blip r:embed="rId440"/>
                <a:stretch>
                  <a:fillRect/>
                </a:stretch>
              </p:blipFill>
              <p:spPr>
                <a:xfrm>
                  <a:off x="5794275" y="2592007"/>
                  <a:ext cx="14832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1">
              <p14:nvContentPartPr>
                <p14:cNvPr id="292" name="Ink 291">
                  <a:extLst>
                    <a:ext uri="{FF2B5EF4-FFF2-40B4-BE49-F238E27FC236}">
                      <a16:creationId xmlns:a16="http://schemas.microsoft.com/office/drawing/2014/main" id="{0CFE4369-2B9D-4B76-DE0F-DC315B2333C0}"/>
                    </a:ext>
                  </a:extLst>
                </p14:cNvPr>
                <p14:cNvContentPartPr/>
                <p14:nvPr/>
              </p14:nvContentPartPr>
              <p14:xfrm>
                <a:off x="6377115" y="3285727"/>
                <a:ext cx="42840" cy="33840"/>
              </p14:xfrm>
            </p:contentPart>
          </mc:Choice>
          <mc:Fallback xmlns="">
            <p:pic>
              <p:nvPicPr>
                <p:cNvPr id="292" name="Ink 291">
                  <a:extLst>
                    <a:ext uri="{FF2B5EF4-FFF2-40B4-BE49-F238E27FC236}">
                      <a16:creationId xmlns:a16="http://schemas.microsoft.com/office/drawing/2014/main" id="{0CFE4369-2B9D-4B76-DE0F-DC315B2333C0}"/>
                    </a:ext>
                  </a:extLst>
                </p:cNvPr>
                <p:cNvPicPr/>
                <p:nvPr/>
              </p:nvPicPr>
              <p:blipFill>
                <a:blip r:embed="rId442"/>
                <a:stretch>
                  <a:fillRect/>
                </a:stretch>
              </p:blipFill>
              <p:spPr>
                <a:xfrm>
                  <a:off x="6368475" y="3276727"/>
                  <a:ext cx="6048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3">
              <p14:nvContentPartPr>
                <p14:cNvPr id="293" name="Ink 292">
                  <a:extLst>
                    <a:ext uri="{FF2B5EF4-FFF2-40B4-BE49-F238E27FC236}">
                      <a16:creationId xmlns:a16="http://schemas.microsoft.com/office/drawing/2014/main" id="{35D184E8-9B30-C125-383C-054E469149D6}"/>
                    </a:ext>
                  </a:extLst>
                </p14:cNvPr>
                <p14:cNvContentPartPr/>
                <p14:nvPr/>
              </p14:nvContentPartPr>
              <p14:xfrm>
                <a:off x="6451635" y="3288247"/>
                <a:ext cx="33840" cy="44640"/>
              </p14:xfrm>
            </p:contentPart>
          </mc:Choice>
          <mc:Fallback xmlns="">
            <p:pic>
              <p:nvPicPr>
                <p:cNvPr id="293" name="Ink 292">
                  <a:extLst>
                    <a:ext uri="{FF2B5EF4-FFF2-40B4-BE49-F238E27FC236}">
                      <a16:creationId xmlns:a16="http://schemas.microsoft.com/office/drawing/2014/main" id="{35D184E8-9B30-C125-383C-054E469149D6}"/>
                    </a:ext>
                  </a:extLst>
                </p:cNvPr>
                <p:cNvPicPr/>
                <p:nvPr/>
              </p:nvPicPr>
              <p:blipFill>
                <a:blip r:embed="rId444"/>
                <a:stretch>
                  <a:fillRect/>
                </a:stretch>
              </p:blipFill>
              <p:spPr>
                <a:xfrm>
                  <a:off x="6442635" y="3279247"/>
                  <a:ext cx="5148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5">
              <p14:nvContentPartPr>
                <p14:cNvPr id="297" name="Ink 296">
                  <a:extLst>
                    <a:ext uri="{FF2B5EF4-FFF2-40B4-BE49-F238E27FC236}">
                      <a16:creationId xmlns:a16="http://schemas.microsoft.com/office/drawing/2014/main" id="{6E71CA77-4314-1060-0977-7AE14CBA721A}"/>
                    </a:ext>
                  </a:extLst>
                </p14:cNvPr>
                <p14:cNvContentPartPr/>
                <p14:nvPr/>
              </p14:nvContentPartPr>
              <p14:xfrm>
                <a:off x="6572955" y="3121207"/>
                <a:ext cx="171000" cy="127080"/>
              </p14:xfrm>
            </p:contentPart>
          </mc:Choice>
          <mc:Fallback xmlns="">
            <p:pic>
              <p:nvPicPr>
                <p:cNvPr id="297" name="Ink 296">
                  <a:extLst>
                    <a:ext uri="{FF2B5EF4-FFF2-40B4-BE49-F238E27FC236}">
                      <a16:creationId xmlns:a16="http://schemas.microsoft.com/office/drawing/2014/main" id="{6E71CA77-4314-1060-0977-7AE14CBA721A}"/>
                    </a:ext>
                  </a:extLst>
                </p:cNvPr>
                <p:cNvPicPr/>
                <p:nvPr/>
              </p:nvPicPr>
              <p:blipFill>
                <a:blip r:embed="rId446"/>
                <a:stretch>
                  <a:fillRect/>
                </a:stretch>
              </p:blipFill>
              <p:spPr>
                <a:xfrm>
                  <a:off x="6563955" y="3112207"/>
                  <a:ext cx="18864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7">
              <p14:nvContentPartPr>
                <p14:cNvPr id="298" name="Ink 297">
                  <a:extLst>
                    <a:ext uri="{FF2B5EF4-FFF2-40B4-BE49-F238E27FC236}">
                      <a16:creationId xmlns:a16="http://schemas.microsoft.com/office/drawing/2014/main" id="{EB03588B-5E2D-7EAB-2DF2-AE412AAA6EB0}"/>
                    </a:ext>
                  </a:extLst>
                </p14:cNvPr>
                <p14:cNvContentPartPr/>
                <p14:nvPr/>
              </p14:nvContentPartPr>
              <p14:xfrm>
                <a:off x="6519675" y="3157567"/>
                <a:ext cx="105840" cy="122760"/>
              </p14:xfrm>
            </p:contentPart>
          </mc:Choice>
          <mc:Fallback xmlns="">
            <p:pic>
              <p:nvPicPr>
                <p:cNvPr id="298" name="Ink 297">
                  <a:extLst>
                    <a:ext uri="{FF2B5EF4-FFF2-40B4-BE49-F238E27FC236}">
                      <a16:creationId xmlns:a16="http://schemas.microsoft.com/office/drawing/2014/main" id="{EB03588B-5E2D-7EAB-2DF2-AE412AAA6EB0}"/>
                    </a:ext>
                  </a:extLst>
                </p:cNvPr>
                <p:cNvPicPr/>
                <p:nvPr/>
              </p:nvPicPr>
              <p:blipFill>
                <a:blip r:embed="rId448"/>
                <a:stretch>
                  <a:fillRect/>
                </a:stretch>
              </p:blipFill>
              <p:spPr>
                <a:xfrm>
                  <a:off x="6510675" y="3148567"/>
                  <a:ext cx="12348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9">
              <p14:nvContentPartPr>
                <p14:cNvPr id="299" name="Ink 298">
                  <a:extLst>
                    <a:ext uri="{FF2B5EF4-FFF2-40B4-BE49-F238E27FC236}">
                      <a16:creationId xmlns:a16="http://schemas.microsoft.com/office/drawing/2014/main" id="{8761BFBD-EAF5-F508-FFF5-C970881C4580}"/>
                    </a:ext>
                  </a:extLst>
                </p14:cNvPr>
                <p14:cNvContentPartPr/>
                <p14:nvPr/>
              </p14:nvContentPartPr>
              <p14:xfrm>
                <a:off x="6880755" y="2952367"/>
                <a:ext cx="88920" cy="279000"/>
              </p14:xfrm>
            </p:contentPart>
          </mc:Choice>
          <mc:Fallback xmlns="">
            <p:pic>
              <p:nvPicPr>
                <p:cNvPr id="299" name="Ink 298">
                  <a:extLst>
                    <a:ext uri="{FF2B5EF4-FFF2-40B4-BE49-F238E27FC236}">
                      <a16:creationId xmlns:a16="http://schemas.microsoft.com/office/drawing/2014/main" id="{8761BFBD-EAF5-F508-FFF5-C970881C4580}"/>
                    </a:ext>
                  </a:extLst>
                </p:cNvPr>
                <p:cNvPicPr/>
                <p:nvPr/>
              </p:nvPicPr>
              <p:blipFill>
                <a:blip r:embed="rId450"/>
                <a:stretch>
                  <a:fillRect/>
                </a:stretch>
              </p:blipFill>
              <p:spPr>
                <a:xfrm>
                  <a:off x="6871755" y="2943367"/>
                  <a:ext cx="106560" cy="29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1">
              <p14:nvContentPartPr>
                <p14:cNvPr id="300" name="Ink 299">
                  <a:extLst>
                    <a:ext uri="{FF2B5EF4-FFF2-40B4-BE49-F238E27FC236}">
                      <a16:creationId xmlns:a16="http://schemas.microsoft.com/office/drawing/2014/main" id="{AACF9754-7DEC-B399-8DE4-B8F209A28893}"/>
                    </a:ext>
                  </a:extLst>
                </p14:cNvPr>
                <p14:cNvContentPartPr/>
                <p14:nvPr/>
              </p14:nvContentPartPr>
              <p14:xfrm>
                <a:off x="7016115" y="2959927"/>
                <a:ext cx="64080" cy="61200"/>
              </p14:xfrm>
            </p:contentPart>
          </mc:Choice>
          <mc:Fallback xmlns="">
            <p:pic>
              <p:nvPicPr>
                <p:cNvPr id="300" name="Ink 299">
                  <a:extLst>
                    <a:ext uri="{FF2B5EF4-FFF2-40B4-BE49-F238E27FC236}">
                      <a16:creationId xmlns:a16="http://schemas.microsoft.com/office/drawing/2014/main" id="{AACF9754-7DEC-B399-8DE4-B8F209A28893}"/>
                    </a:ext>
                  </a:extLst>
                </p:cNvPr>
                <p:cNvPicPr/>
                <p:nvPr/>
              </p:nvPicPr>
              <p:blipFill>
                <a:blip r:embed="rId452"/>
                <a:stretch>
                  <a:fillRect/>
                </a:stretch>
              </p:blipFill>
              <p:spPr>
                <a:xfrm>
                  <a:off x="7007475" y="2951287"/>
                  <a:ext cx="81720" cy="78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53">
            <p14:nvContentPartPr>
              <p14:cNvPr id="302" name="Ink 301">
                <a:extLst>
                  <a:ext uri="{FF2B5EF4-FFF2-40B4-BE49-F238E27FC236}">
                    <a16:creationId xmlns:a16="http://schemas.microsoft.com/office/drawing/2014/main" id="{266349E3-52B2-F121-ADDC-0B5E609EC8C0}"/>
                  </a:ext>
                </a:extLst>
              </p14:cNvPr>
              <p14:cNvContentPartPr/>
              <p14:nvPr/>
            </p14:nvContentPartPr>
            <p14:xfrm>
              <a:off x="8633235" y="783007"/>
              <a:ext cx="614520" cy="313200"/>
            </p14:xfrm>
          </p:contentPart>
        </mc:Choice>
        <mc:Fallback xmlns="">
          <p:pic>
            <p:nvPicPr>
              <p:cNvPr id="302" name="Ink 301">
                <a:extLst>
                  <a:ext uri="{FF2B5EF4-FFF2-40B4-BE49-F238E27FC236}">
                    <a16:creationId xmlns:a16="http://schemas.microsoft.com/office/drawing/2014/main" id="{266349E3-52B2-F121-ADDC-0B5E609EC8C0}"/>
                  </a:ext>
                </a:extLst>
              </p:cNvPr>
              <p:cNvPicPr/>
              <p:nvPr/>
            </p:nvPicPr>
            <p:blipFill>
              <a:blip r:embed="rId454"/>
              <a:stretch>
                <a:fillRect/>
              </a:stretch>
            </p:blipFill>
            <p:spPr>
              <a:xfrm>
                <a:off x="8624595" y="774367"/>
                <a:ext cx="632160" cy="33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5">
            <p14:nvContentPartPr>
              <p14:cNvPr id="303" name="Ink 302">
                <a:extLst>
                  <a:ext uri="{FF2B5EF4-FFF2-40B4-BE49-F238E27FC236}">
                    <a16:creationId xmlns:a16="http://schemas.microsoft.com/office/drawing/2014/main" id="{EE258DA7-45D3-6583-E441-B2222341E0D7}"/>
                  </a:ext>
                </a:extLst>
              </p14:cNvPr>
              <p14:cNvContentPartPr/>
              <p14:nvPr/>
            </p14:nvContentPartPr>
            <p14:xfrm>
              <a:off x="8142915" y="1550887"/>
              <a:ext cx="282240" cy="314280"/>
            </p14:xfrm>
          </p:contentPart>
        </mc:Choice>
        <mc:Fallback xmlns="">
          <p:pic>
            <p:nvPicPr>
              <p:cNvPr id="303" name="Ink 302">
                <a:extLst>
                  <a:ext uri="{FF2B5EF4-FFF2-40B4-BE49-F238E27FC236}">
                    <a16:creationId xmlns:a16="http://schemas.microsoft.com/office/drawing/2014/main" id="{EE258DA7-45D3-6583-E441-B2222341E0D7}"/>
                  </a:ext>
                </a:extLst>
              </p:cNvPr>
              <p:cNvPicPr/>
              <p:nvPr/>
            </p:nvPicPr>
            <p:blipFill>
              <a:blip r:embed="rId456"/>
              <a:stretch>
                <a:fillRect/>
              </a:stretch>
            </p:blipFill>
            <p:spPr>
              <a:xfrm>
                <a:off x="8133915" y="1541887"/>
                <a:ext cx="299880" cy="331920"/>
              </a:xfrm>
              <a:prstGeom prst="rect">
                <a:avLst/>
              </a:prstGeom>
            </p:spPr>
          </p:pic>
        </mc:Fallback>
      </mc:AlternateContent>
      <p:grpSp>
        <p:nvGrpSpPr>
          <p:cNvPr id="310" name="Group 309">
            <a:extLst>
              <a:ext uri="{FF2B5EF4-FFF2-40B4-BE49-F238E27FC236}">
                <a16:creationId xmlns:a16="http://schemas.microsoft.com/office/drawing/2014/main" id="{E6CBE1CC-F872-52F1-27C6-58AB92220D2F}"/>
              </a:ext>
            </a:extLst>
          </p:cNvPr>
          <p:cNvGrpSpPr/>
          <p:nvPr/>
        </p:nvGrpSpPr>
        <p:grpSpPr>
          <a:xfrm>
            <a:off x="8358195" y="3088087"/>
            <a:ext cx="733320" cy="634320"/>
            <a:chOff x="8358195" y="3088087"/>
            <a:chExt cx="733320" cy="634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57">
              <p14:nvContentPartPr>
                <p14:cNvPr id="304" name="Ink 303">
                  <a:extLst>
                    <a:ext uri="{FF2B5EF4-FFF2-40B4-BE49-F238E27FC236}">
                      <a16:creationId xmlns:a16="http://schemas.microsoft.com/office/drawing/2014/main" id="{27FA25A7-D94A-FCC4-34B1-7239A132D67A}"/>
                    </a:ext>
                  </a:extLst>
                </p14:cNvPr>
                <p14:cNvContentPartPr/>
                <p14:nvPr/>
              </p14:nvContentPartPr>
              <p14:xfrm>
                <a:off x="8358195" y="3519727"/>
                <a:ext cx="153360" cy="125640"/>
              </p14:xfrm>
            </p:contentPart>
          </mc:Choice>
          <mc:Fallback xmlns="">
            <p:pic>
              <p:nvPicPr>
                <p:cNvPr id="304" name="Ink 303">
                  <a:extLst>
                    <a:ext uri="{FF2B5EF4-FFF2-40B4-BE49-F238E27FC236}">
                      <a16:creationId xmlns:a16="http://schemas.microsoft.com/office/drawing/2014/main" id="{27FA25A7-D94A-FCC4-34B1-7239A132D67A}"/>
                    </a:ext>
                  </a:extLst>
                </p:cNvPr>
                <p:cNvPicPr/>
                <p:nvPr/>
              </p:nvPicPr>
              <p:blipFill>
                <a:blip r:embed="rId458"/>
                <a:stretch>
                  <a:fillRect/>
                </a:stretch>
              </p:blipFill>
              <p:spPr>
                <a:xfrm>
                  <a:off x="8349555" y="3511087"/>
                  <a:ext cx="17100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9">
              <p14:nvContentPartPr>
                <p14:cNvPr id="305" name="Ink 304">
                  <a:extLst>
                    <a:ext uri="{FF2B5EF4-FFF2-40B4-BE49-F238E27FC236}">
                      <a16:creationId xmlns:a16="http://schemas.microsoft.com/office/drawing/2014/main" id="{ECCAD192-48DC-C84D-22BE-B084DFBFF46F}"/>
                    </a:ext>
                  </a:extLst>
                </p14:cNvPr>
                <p14:cNvContentPartPr/>
                <p14:nvPr/>
              </p14:nvContentPartPr>
              <p14:xfrm>
                <a:off x="8583555" y="3313447"/>
                <a:ext cx="134640" cy="226080"/>
              </p14:xfrm>
            </p:contentPart>
          </mc:Choice>
          <mc:Fallback xmlns="">
            <p:pic>
              <p:nvPicPr>
                <p:cNvPr id="305" name="Ink 304">
                  <a:extLst>
                    <a:ext uri="{FF2B5EF4-FFF2-40B4-BE49-F238E27FC236}">
                      <a16:creationId xmlns:a16="http://schemas.microsoft.com/office/drawing/2014/main" id="{ECCAD192-48DC-C84D-22BE-B084DFBFF46F}"/>
                    </a:ext>
                  </a:extLst>
                </p:cNvPr>
                <p:cNvPicPr/>
                <p:nvPr/>
              </p:nvPicPr>
              <p:blipFill>
                <a:blip r:embed="rId460"/>
                <a:stretch>
                  <a:fillRect/>
                </a:stretch>
              </p:blipFill>
              <p:spPr>
                <a:xfrm>
                  <a:off x="8574915" y="3304807"/>
                  <a:ext cx="15228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1">
              <p14:nvContentPartPr>
                <p14:cNvPr id="306" name="Ink 305">
                  <a:extLst>
                    <a:ext uri="{FF2B5EF4-FFF2-40B4-BE49-F238E27FC236}">
                      <a16:creationId xmlns:a16="http://schemas.microsoft.com/office/drawing/2014/main" id="{DD7C5793-1C79-A498-68A8-E4F7B93102C0}"/>
                    </a:ext>
                  </a:extLst>
                </p14:cNvPr>
                <p14:cNvContentPartPr/>
                <p14:nvPr/>
              </p14:nvContentPartPr>
              <p14:xfrm>
                <a:off x="8776155" y="3283207"/>
                <a:ext cx="48600" cy="164160"/>
              </p14:xfrm>
            </p:contentPart>
          </mc:Choice>
          <mc:Fallback xmlns="">
            <p:pic>
              <p:nvPicPr>
                <p:cNvPr id="306" name="Ink 305">
                  <a:extLst>
                    <a:ext uri="{FF2B5EF4-FFF2-40B4-BE49-F238E27FC236}">
                      <a16:creationId xmlns:a16="http://schemas.microsoft.com/office/drawing/2014/main" id="{DD7C5793-1C79-A498-68A8-E4F7B93102C0}"/>
                    </a:ext>
                  </a:extLst>
                </p:cNvPr>
                <p:cNvPicPr/>
                <p:nvPr/>
              </p:nvPicPr>
              <p:blipFill>
                <a:blip r:embed="rId462"/>
                <a:stretch>
                  <a:fillRect/>
                </a:stretch>
              </p:blipFill>
              <p:spPr>
                <a:xfrm>
                  <a:off x="8767515" y="3274567"/>
                  <a:ext cx="6624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3">
              <p14:nvContentPartPr>
                <p14:cNvPr id="307" name="Ink 306">
                  <a:extLst>
                    <a:ext uri="{FF2B5EF4-FFF2-40B4-BE49-F238E27FC236}">
                      <a16:creationId xmlns:a16="http://schemas.microsoft.com/office/drawing/2014/main" id="{B80BA6E8-1023-EA50-5B1D-82E1EE3057E3}"/>
                    </a:ext>
                  </a:extLst>
                </p14:cNvPr>
                <p14:cNvContentPartPr/>
                <p14:nvPr/>
              </p14:nvContentPartPr>
              <p14:xfrm>
                <a:off x="8738715" y="3088087"/>
                <a:ext cx="333000" cy="259200"/>
              </p14:xfrm>
            </p:contentPart>
          </mc:Choice>
          <mc:Fallback xmlns="">
            <p:pic>
              <p:nvPicPr>
                <p:cNvPr id="307" name="Ink 306">
                  <a:extLst>
                    <a:ext uri="{FF2B5EF4-FFF2-40B4-BE49-F238E27FC236}">
                      <a16:creationId xmlns:a16="http://schemas.microsoft.com/office/drawing/2014/main" id="{B80BA6E8-1023-EA50-5B1D-82E1EE3057E3}"/>
                    </a:ext>
                  </a:extLst>
                </p:cNvPr>
                <p:cNvPicPr/>
                <p:nvPr/>
              </p:nvPicPr>
              <p:blipFill>
                <a:blip r:embed="rId464"/>
                <a:stretch>
                  <a:fillRect/>
                </a:stretch>
              </p:blipFill>
              <p:spPr>
                <a:xfrm>
                  <a:off x="8729715" y="3079447"/>
                  <a:ext cx="350640" cy="27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5">
              <p14:nvContentPartPr>
                <p14:cNvPr id="309" name="Ink 308">
                  <a:extLst>
                    <a:ext uri="{FF2B5EF4-FFF2-40B4-BE49-F238E27FC236}">
                      <a16:creationId xmlns:a16="http://schemas.microsoft.com/office/drawing/2014/main" id="{D19556CA-ADAD-90AC-B6A0-9EF3F0DE2891}"/>
                    </a:ext>
                  </a:extLst>
                </p14:cNvPr>
                <p14:cNvContentPartPr/>
                <p14:nvPr/>
              </p14:nvContentPartPr>
              <p14:xfrm>
                <a:off x="8667435" y="3395167"/>
                <a:ext cx="424080" cy="327240"/>
              </p14:xfrm>
            </p:contentPart>
          </mc:Choice>
          <mc:Fallback xmlns="">
            <p:pic>
              <p:nvPicPr>
                <p:cNvPr id="309" name="Ink 308">
                  <a:extLst>
                    <a:ext uri="{FF2B5EF4-FFF2-40B4-BE49-F238E27FC236}">
                      <a16:creationId xmlns:a16="http://schemas.microsoft.com/office/drawing/2014/main" id="{D19556CA-ADAD-90AC-B6A0-9EF3F0DE2891}"/>
                    </a:ext>
                  </a:extLst>
                </p:cNvPr>
                <p:cNvPicPr/>
                <p:nvPr/>
              </p:nvPicPr>
              <p:blipFill>
                <a:blip r:embed="rId466"/>
                <a:stretch>
                  <a:fillRect/>
                </a:stretch>
              </p:blipFill>
              <p:spPr>
                <a:xfrm>
                  <a:off x="8658435" y="3386527"/>
                  <a:ext cx="441720" cy="344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67">
            <p14:nvContentPartPr>
              <p14:cNvPr id="311" name="Ink 310">
                <a:extLst>
                  <a:ext uri="{FF2B5EF4-FFF2-40B4-BE49-F238E27FC236}">
                    <a16:creationId xmlns:a16="http://schemas.microsoft.com/office/drawing/2014/main" id="{E1622E83-068C-E34C-1961-991A792A6888}"/>
                  </a:ext>
                </a:extLst>
              </p14:cNvPr>
              <p14:cNvContentPartPr/>
              <p14:nvPr/>
            </p14:nvContentPartPr>
            <p14:xfrm>
              <a:off x="8247675" y="3812767"/>
              <a:ext cx="192960" cy="98640"/>
            </p14:xfrm>
          </p:contentPart>
        </mc:Choice>
        <mc:Fallback xmlns="">
          <p:pic>
            <p:nvPicPr>
              <p:cNvPr id="311" name="Ink 310">
                <a:extLst>
                  <a:ext uri="{FF2B5EF4-FFF2-40B4-BE49-F238E27FC236}">
                    <a16:creationId xmlns:a16="http://schemas.microsoft.com/office/drawing/2014/main" id="{E1622E83-068C-E34C-1961-991A792A6888}"/>
                  </a:ext>
                </a:extLst>
              </p:cNvPr>
              <p:cNvPicPr/>
              <p:nvPr/>
            </p:nvPicPr>
            <p:blipFill>
              <a:blip r:embed="rId468"/>
              <a:stretch>
                <a:fillRect/>
              </a:stretch>
            </p:blipFill>
            <p:spPr>
              <a:xfrm>
                <a:off x="8238675" y="3804127"/>
                <a:ext cx="210600" cy="116280"/>
              </a:xfrm>
              <a:prstGeom prst="rect">
                <a:avLst/>
              </a:prstGeom>
            </p:spPr>
          </p:pic>
        </mc:Fallback>
      </mc:AlternateContent>
      <p:grpSp>
        <p:nvGrpSpPr>
          <p:cNvPr id="316" name="Group 315">
            <a:extLst>
              <a:ext uri="{FF2B5EF4-FFF2-40B4-BE49-F238E27FC236}">
                <a16:creationId xmlns:a16="http://schemas.microsoft.com/office/drawing/2014/main" id="{B15AA51A-405C-058F-1B92-94656FFCE85D}"/>
              </a:ext>
            </a:extLst>
          </p:cNvPr>
          <p:cNvGrpSpPr/>
          <p:nvPr/>
        </p:nvGrpSpPr>
        <p:grpSpPr>
          <a:xfrm>
            <a:off x="7869315" y="3743287"/>
            <a:ext cx="630000" cy="356760"/>
            <a:chOff x="7869315" y="3743287"/>
            <a:chExt cx="630000" cy="356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9">
              <p14:nvContentPartPr>
                <p14:cNvPr id="312" name="Ink 311">
                  <a:extLst>
                    <a:ext uri="{FF2B5EF4-FFF2-40B4-BE49-F238E27FC236}">
                      <a16:creationId xmlns:a16="http://schemas.microsoft.com/office/drawing/2014/main" id="{A3A2087A-9F85-1AE8-7A9B-EF9FEC3E15BA}"/>
                    </a:ext>
                  </a:extLst>
                </p14:cNvPr>
                <p14:cNvContentPartPr/>
                <p14:nvPr/>
              </p14:nvContentPartPr>
              <p14:xfrm>
                <a:off x="8233995" y="3743287"/>
                <a:ext cx="265320" cy="135720"/>
              </p14:xfrm>
            </p:contentPart>
          </mc:Choice>
          <mc:Fallback xmlns="">
            <p:pic>
              <p:nvPicPr>
                <p:cNvPr id="312" name="Ink 311">
                  <a:extLst>
                    <a:ext uri="{FF2B5EF4-FFF2-40B4-BE49-F238E27FC236}">
                      <a16:creationId xmlns:a16="http://schemas.microsoft.com/office/drawing/2014/main" id="{A3A2087A-9F85-1AE8-7A9B-EF9FEC3E15BA}"/>
                    </a:ext>
                  </a:extLst>
                </p:cNvPr>
                <p:cNvPicPr/>
                <p:nvPr/>
              </p:nvPicPr>
              <p:blipFill>
                <a:blip r:embed="rId470"/>
                <a:stretch>
                  <a:fillRect/>
                </a:stretch>
              </p:blipFill>
              <p:spPr>
                <a:xfrm>
                  <a:off x="8225355" y="3734647"/>
                  <a:ext cx="28296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1">
              <p14:nvContentPartPr>
                <p14:cNvPr id="313" name="Ink 312">
                  <a:extLst>
                    <a:ext uri="{FF2B5EF4-FFF2-40B4-BE49-F238E27FC236}">
                      <a16:creationId xmlns:a16="http://schemas.microsoft.com/office/drawing/2014/main" id="{60DDD058-D526-93A3-66C8-7A83A38FDB16}"/>
                    </a:ext>
                  </a:extLst>
                </p14:cNvPr>
                <p14:cNvContentPartPr/>
                <p14:nvPr/>
              </p14:nvContentPartPr>
              <p14:xfrm>
                <a:off x="8128155" y="3924367"/>
                <a:ext cx="89640" cy="175680"/>
              </p14:xfrm>
            </p:contentPart>
          </mc:Choice>
          <mc:Fallback xmlns="">
            <p:pic>
              <p:nvPicPr>
                <p:cNvPr id="313" name="Ink 312">
                  <a:extLst>
                    <a:ext uri="{FF2B5EF4-FFF2-40B4-BE49-F238E27FC236}">
                      <a16:creationId xmlns:a16="http://schemas.microsoft.com/office/drawing/2014/main" id="{60DDD058-D526-93A3-66C8-7A83A38FDB16}"/>
                    </a:ext>
                  </a:extLst>
                </p:cNvPr>
                <p:cNvPicPr/>
                <p:nvPr/>
              </p:nvPicPr>
              <p:blipFill>
                <a:blip r:embed="rId472"/>
                <a:stretch>
                  <a:fillRect/>
                </a:stretch>
              </p:blipFill>
              <p:spPr>
                <a:xfrm>
                  <a:off x="8119155" y="3915367"/>
                  <a:ext cx="10728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3">
              <p14:nvContentPartPr>
                <p14:cNvPr id="315" name="Ink 314">
                  <a:extLst>
                    <a:ext uri="{FF2B5EF4-FFF2-40B4-BE49-F238E27FC236}">
                      <a16:creationId xmlns:a16="http://schemas.microsoft.com/office/drawing/2014/main" id="{81521499-EC6E-52BB-D170-329896F683B9}"/>
                    </a:ext>
                  </a:extLst>
                </p14:cNvPr>
                <p14:cNvContentPartPr/>
                <p14:nvPr/>
              </p14:nvContentPartPr>
              <p14:xfrm>
                <a:off x="7869315" y="3755167"/>
                <a:ext cx="168120" cy="113400"/>
              </p14:xfrm>
            </p:contentPart>
          </mc:Choice>
          <mc:Fallback xmlns="">
            <p:pic>
              <p:nvPicPr>
                <p:cNvPr id="315" name="Ink 314">
                  <a:extLst>
                    <a:ext uri="{FF2B5EF4-FFF2-40B4-BE49-F238E27FC236}">
                      <a16:creationId xmlns:a16="http://schemas.microsoft.com/office/drawing/2014/main" id="{81521499-EC6E-52BB-D170-329896F683B9}"/>
                    </a:ext>
                  </a:extLst>
                </p:cNvPr>
                <p:cNvPicPr/>
                <p:nvPr/>
              </p:nvPicPr>
              <p:blipFill>
                <a:blip r:embed="rId474"/>
                <a:stretch>
                  <a:fillRect/>
                </a:stretch>
              </p:blipFill>
              <p:spPr>
                <a:xfrm>
                  <a:off x="7860675" y="3746167"/>
                  <a:ext cx="185760" cy="131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75">
            <p14:nvContentPartPr>
              <p14:cNvPr id="317" name="Ink 316">
                <a:extLst>
                  <a:ext uri="{FF2B5EF4-FFF2-40B4-BE49-F238E27FC236}">
                    <a16:creationId xmlns:a16="http://schemas.microsoft.com/office/drawing/2014/main" id="{702F065B-32B8-E0DD-E69E-DF99399169FA}"/>
                  </a:ext>
                </a:extLst>
              </p14:cNvPr>
              <p14:cNvContentPartPr/>
              <p14:nvPr/>
            </p14:nvContentPartPr>
            <p14:xfrm>
              <a:off x="8332995" y="4216687"/>
              <a:ext cx="2880" cy="5040"/>
            </p14:xfrm>
          </p:contentPart>
        </mc:Choice>
        <mc:Fallback xmlns="">
          <p:pic>
            <p:nvPicPr>
              <p:cNvPr id="317" name="Ink 316">
                <a:extLst>
                  <a:ext uri="{FF2B5EF4-FFF2-40B4-BE49-F238E27FC236}">
                    <a16:creationId xmlns:a16="http://schemas.microsoft.com/office/drawing/2014/main" id="{702F065B-32B8-E0DD-E69E-DF99399169FA}"/>
                  </a:ext>
                </a:extLst>
              </p:cNvPr>
              <p:cNvPicPr/>
              <p:nvPr/>
            </p:nvPicPr>
            <p:blipFill>
              <a:blip r:embed="rId476"/>
              <a:stretch>
                <a:fillRect/>
              </a:stretch>
            </p:blipFill>
            <p:spPr>
              <a:xfrm>
                <a:off x="8323995" y="4208047"/>
                <a:ext cx="20520" cy="2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7">
            <p14:nvContentPartPr>
              <p14:cNvPr id="318" name="Ink 317">
                <a:extLst>
                  <a:ext uri="{FF2B5EF4-FFF2-40B4-BE49-F238E27FC236}">
                    <a16:creationId xmlns:a16="http://schemas.microsoft.com/office/drawing/2014/main" id="{A53CC6AB-B77C-E895-320C-29F7E403C65C}"/>
                  </a:ext>
                </a:extLst>
              </p14:cNvPr>
              <p14:cNvContentPartPr/>
              <p14:nvPr/>
            </p14:nvContentPartPr>
            <p14:xfrm>
              <a:off x="8513715" y="3875047"/>
              <a:ext cx="19800" cy="12240"/>
            </p14:xfrm>
          </p:contentPart>
        </mc:Choice>
        <mc:Fallback xmlns="">
          <p:pic>
            <p:nvPicPr>
              <p:cNvPr id="318" name="Ink 317">
                <a:extLst>
                  <a:ext uri="{FF2B5EF4-FFF2-40B4-BE49-F238E27FC236}">
                    <a16:creationId xmlns:a16="http://schemas.microsoft.com/office/drawing/2014/main" id="{A53CC6AB-B77C-E895-320C-29F7E403C65C}"/>
                  </a:ext>
                </a:extLst>
              </p:cNvPr>
              <p:cNvPicPr/>
              <p:nvPr/>
            </p:nvPicPr>
            <p:blipFill>
              <a:blip r:embed="rId478"/>
              <a:stretch>
                <a:fillRect/>
              </a:stretch>
            </p:blipFill>
            <p:spPr>
              <a:xfrm>
                <a:off x="8505075" y="3866407"/>
                <a:ext cx="3744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9">
            <p14:nvContentPartPr>
              <p14:cNvPr id="328" name="Ink 327">
                <a:extLst>
                  <a:ext uri="{FF2B5EF4-FFF2-40B4-BE49-F238E27FC236}">
                    <a16:creationId xmlns:a16="http://schemas.microsoft.com/office/drawing/2014/main" id="{E6495609-EA72-468A-81C6-B02E68227CA9}"/>
                  </a:ext>
                </a:extLst>
              </p14:cNvPr>
              <p14:cNvContentPartPr/>
              <p14:nvPr/>
            </p14:nvContentPartPr>
            <p14:xfrm>
              <a:off x="2455635" y="1930687"/>
              <a:ext cx="675720" cy="657000"/>
            </p14:xfrm>
          </p:contentPart>
        </mc:Choice>
        <mc:Fallback xmlns="">
          <p:pic>
            <p:nvPicPr>
              <p:cNvPr id="328" name="Ink 327">
                <a:extLst>
                  <a:ext uri="{FF2B5EF4-FFF2-40B4-BE49-F238E27FC236}">
                    <a16:creationId xmlns:a16="http://schemas.microsoft.com/office/drawing/2014/main" id="{E6495609-EA72-468A-81C6-B02E68227CA9}"/>
                  </a:ext>
                </a:extLst>
              </p:cNvPr>
              <p:cNvPicPr/>
              <p:nvPr/>
            </p:nvPicPr>
            <p:blipFill>
              <a:blip r:embed="rId480"/>
              <a:stretch>
                <a:fillRect/>
              </a:stretch>
            </p:blipFill>
            <p:spPr>
              <a:xfrm>
                <a:off x="2446995" y="1921687"/>
                <a:ext cx="693360" cy="67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1">
            <p14:nvContentPartPr>
              <p14:cNvPr id="329" name="Ink 328">
                <a:extLst>
                  <a:ext uri="{FF2B5EF4-FFF2-40B4-BE49-F238E27FC236}">
                    <a16:creationId xmlns:a16="http://schemas.microsoft.com/office/drawing/2014/main" id="{DCCA511C-31A1-A65D-2DC2-A71FCFE8EAF5}"/>
                  </a:ext>
                </a:extLst>
              </p14:cNvPr>
              <p14:cNvContentPartPr/>
              <p14:nvPr/>
            </p14:nvContentPartPr>
            <p14:xfrm>
              <a:off x="8713515" y="3404167"/>
              <a:ext cx="404640" cy="295200"/>
            </p14:xfrm>
          </p:contentPart>
        </mc:Choice>
        <mc:Fallback xmlns="">
          <p:pic>
            <p:nvPicPr>
              <p:cNvPr id="329" name="Ink 328">
                <a:extLst>
                  <a:ext uri="{FF2B5EF4-FFF2-40B4-BE49-F238E27FC236}">
                    <a16:creationId xmlns:a16="http://schemas.microsoft.com/office/drawing/2014/main" id="{DCCA511C-31A1-A65D-2DC2-A71FCFE8EAF5}"/>
                  </a:ext>
                </a:extLst>
              </p:cNvPr>
              <p:cNvPicPr/>
              <p:nvPr/>
            </p:nvPicPr>
            <p:blipFill>
              <a:blip r:embed="rId482"/>
              <a:stretch>
                <a:fillRect/>
              </a:stretch>
            </p:blipFill>
            <p:spPr>
              <a:xfrm>
                <a:off x="8704875" y="3395167"/>
                <a:ext cx="422280" cy="31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3">
            <p14:nvContentPartPr>
              <p14:cNvPr id="330" name="Ink 329">
                <a:extLst>
                  <a:ext uri="{FF2B5EF4-FFF2-40B4-BE49-F238E27FC236}">
                    <a16:creationId xmlns:a16="http://schemas.microsoft.com/office/drawing/2014/main" id="{E1C754B1-9BEF-585C-40D0-7AD627900997}"/>
                  </a:ext>
                </a:extLst>
              </p14:cNvPr>
              <p14:cNvContentPartPr/>
              <p14:nvPr/>
            </p14:nvContentPartPr>
            <p14:xfrm>
              <a:off x="8206995" y="2684887"/>
              <a:ext cx="556920" cy="621000"/>
            </p14:xfrm>
          </p:contentPart>
        </mc:Choice>
        <mc:Fallback xmlns="">
          <p:pic>
            <p:nvPicPr>
              <p:cNvPr id="330" name="Ink 329">
                <a:extLst>
                  <a:ext uri="{FF2B5EF4-FFF2-40B4-BE49-F238E27FC236}">
                    <a16:creationId xmlns:a16="http://schemas.microsoft.com/office/drawing/2014/main" id="{E1C754B1-9BEF-585C-40D0-7AD627900997}"/>
                  </a:ext>
                </a:extLst>
              </p:cNvPr>
              <p:cNvPicPr/>
              <p:nvPr/>
            </p:nvPicPr>
            <p:blipFill>
              <a:blip r:embed="rId484"/>
              <a:stretch>
                <a:fillRect/>
              </a:stretch>
            </p:blipFill>
            <p:spPr>
              <a:xfrm>
                <a:off x="8198355" y="2676247"/>
                <a:ext cx="574560" cy="638640"/>
              </a:xfrm>
              <a:prstGeom prst="rect">
                <a:avLst/>
              </a:prstGeom>
            </p:spPr>
          </p:pic>
        </mc:Fallback>
      </mc:AlternateContent>
      <p:grpSp>
        <p:nvGrpSpPr>
          <p:cNvPr id="341" name="Group 340">
            <a:extLst>
              <a:ext uri="{FF2B5EF4-FFF2-40B4-BE49-F238E27FC236}">
                <a16:creationId xmlns:a16="http://schemas.microsoft.com/office/drawing/2014/main" id="{1591F497-1744-A107-C00C-06855DF7A642}"/>
              </a:ext>
            </a:extLst>
          </p:cNvPr>
          <p:cNvGrpSpPr/>
          <p:nvPr/>
        </p:nvGrpSpPr>
        <p:grpSpPr>
          <a:xfrm>
            <a:off x="7534515" y="2851567"/>
            <a:ext cx="1077120" cy="862560"/>
            <a:chOff x="7534515" y="2851567"/>
            <a:chExt cx="1077120" cy="862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5">
              <p14:nvContentPartPr>
                <p14:cNvPr id="319" name="Ink 318">
                  <a:extLst>
                    <a:ext uri="{FF2B5EF4-FFF2-40B4-BE49-F238E27FC236}">
                      <a16:creationId xmlns:a16="http://schemas.microsoft.com/office/drawing/2014/main" id="{86783209-1601-637C-6EE9-2CF1FB6CD051}"/>
                    </a:ext>
                  </a:extLst>
                </p14:cNvPr>
                <p14:cNvContentPartPr/>
                <p14:nvPr/>
              </p14:nvContentPartPr>
              <p14:xfrm>
                <a:off x="8174955" y="3124447"/>
                <a:ext cx="188640" cy="441720"/>
              </p14:xfrm>
            </p:contentPart>
          </mc:Choice>
          <mc:Fallback xmlns="">
            <p:pic>
              <p:nvPicPr>
                <p:cNvPr id="319" name="Ink 318">
                  <a:extLst>
                    <a:ext uri="{FF2B5EF4-FFF2-40B4-BE49-F238E27FC236}">
                      <a16:creationId xmlns:a16="http://schemas.microsoft.com/office/drawing/2014/main" id="{86783209-1601-637C-6EE9-2CF1FB6CD051}"/>
                    </a:ext>
                  </a:extLst>
                </p:cNvPr>
                <p:cNvPicPr/>
                <p:nvPr/>
              </p:nvPicPr>
              <p:blipFill>
                <a:blip r:embed="rId486"/>
                <a:stretch>
                  <a:fillRect/>
                </a:stretch>
              </p:blipFill>
              <p:spPr>
                <a:xfrm>
                  <a:off x="8166315" y="3115807"/>
                  <a:ext cx="206280" cy="45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7">
              <p14:nvContentPartPr>
                <p14:cNvPr id="320" name="Ink 319">
                  <a:extLst>
                    <a:ext uri="{FF2B5EF4-FFF2-40B4-BE49-F238E27FC236}">
                      <a16:creationId xmlns:a16="http://schemas.microsoft.com/office/drawing/2014/main" id="{58B6DF1D-476D-834B-E494-A8A0E65B5332}"/>
                    </a:ext>
                  </a:extLst>
                </p14:cNvPr>
                <p14:cNvContentPartPr/>
                <p14:nvPr/>
              </p14:nvContentPartPr>
              <p14:xfrm>
                <a:off x="8162715" y="3490207"/>
                <a:ext cx="66240" cy="104760"/>
              </p14:xfrm>
            </p:contentPart>
          </mc:Choice>
          <mc:Fallback xmlns="">
            <p:pic>
              <p:nvPicPr>
                <p:cNvPr id="320" name="Ink 319">
                  <a:extLst>
                    <a:ext uri="{FF2B5EF4-FFF2-40B4-BE49-F238E27FC236}">
                      <a16:creationId xmlns:a16="http://schemas.microsoft.com/office/drawing/2014/main" id="{58B6DF1D-476D-834B-E494-A8A0E65B5332}"/>
                    </a:ext>
                  </a:extLst>
                </p:cNvPr>
                <p:cNvPicPr/>
                <p:nvPr/>
              </p:nvPicPr>
              <p:blipFill>
                <a:blip r:embed="rId488"/>
                <a:stretch>
                  <a:fillRect/>
                </a:stretch>
              </p:blipFill>
              <p:spPr>
                <a:xfrm>
                  <a:off x="8153715" y="3481567"/>
                  <a:ext cx="8388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9">
              <p14:nvContentPartPr>
                <p14:cNvPr id="321" name="Ink 320">
                  <a:extLst>
                    <a:ext uri="{FF2B5EF4-FFF2-40B4-BE49-F238E27FC236}">
                      <a16:creationId xmlns:a16="http://schemas.microsoft.com/office/drawing/2014/main" id="{83408F33-54CA-5926-6CFF-B4C3084A5A99}"/>
                    </a:ext>
                  </a:extLst>
                </p14:cNvPr>
                <p14:cNvContentPartPr/>
                <p14:nvPr/>
              </p14:nvContentPartPr>
              <p14:xfrm>
                <a:off x="8341635" y="2918887"/>
                <a:ext cx="88920" cy="177840"/>
              </p14:xfrm>
            </p:contentPart>
          </mc:Choice>
          <mc:Fallback xmlns="">
            <p:pic>
              <p:nvPicPr>
                <p:cNvPr id="321" name="Ink 320">
                  <a:extLst>
                    <a:ext uri="{FF2B5EF4-FFF2-40B4-BE49-F238E27FC236}">
                      <a16:creationId xmlns:a16="http://schemas.microsoft.com/office/drawing/2014/main" id="{83408F33-54CA-5926-6CFF-B4C3084A5A99}"/>
                    </a:ext>
                  </a:extLst>
                </p:cNvPr>
                <p:cNvPicPr/>
                <p:nvPr/>
              </p:nvPicPr>
              <p:blipFill>
                <a:blip r:embed="rId490"/>
                <a:stretch>
                  <a:fillRect/>
                </a:stretch>
              </p:blipFill>
              <p:spPr>
                <a:xfrm>
                  <a:off x="8332995" y="2909887"/>
                  <a:ext cx="10656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1">
              <p14:nvContentPartPr>
                <p14:cNvPr id="322" name="Ink 321">
                  <a:extLst>
                    <a:ext uri="{FF2B5EF4-FFF2-40B4-BE49-F238E27FC236}">
                      <a16:creationId xmlns:a16="http://schemas.microsoft.com/office/drawing/2014/main" id="{5892AFCA-04BD-DE12-2FEB-43EB40A6B661}"/>
                    </a:ext>
                  </a:extLst>
                </p14:cNvPr>
                <p14:cNvContentPartPr/>
                <p14:nvPr/>
              </p14:nvContentPartPr>
              <p14:xfrm>
                <a:off x="8323275" y="2851567"/>
                <a:ext cx="126000" cy="145800"/>
              </p14:xfrm>
            </p:contentPart>
          </mc:Choice>
          <mc:Fallback xmlns="">
            <p:pic>
              <p:nvPicPr>
                <p:cNvPr id="322" name="Ink 321">
                  <a:extLst>
                    <a:ext uri="{FF2B5EF4-FFF2-40B4-BE49-F238E27FC236}">
                      <a16:creationId xmlns:a16="http://schemas.microsoft.com/office/drawing/2014/main" id="{5892AFCA-04BD-DE12-2FEB-43EB40A6B661}"/>
                    </a:ext>
                  </a:extLst>
                </p:cNvPr>
                <p:cNvPicPr/>
                <p:nvPr/>
              </p:nvPicPr>
              <p:blipFill>
                <a:blip r:embed="rId492"/>
                <a:stretch>
                  <a:fillRect/>
                </a:stretch>
              </p:blipFill>
              <p:spPr>
                <a:xfrm>
                  <a:off x="8314635" y="2842567"/>
                  <a:ext cx="14364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3">
              <p14:nvContentPartPr>
                <p14:cNvPr id="323" name="Ink 322">
                  <a:extLst>
                    <a:ext uri="{FF2B5EF4-FFF2-40B4-BE49-F238E27FC236}">
                      <a16:creationId xmlns:a16="http://schemas.microsoft.com/office/drawing/2014/main" id="{6E89DD6F-0E70-88CB-21D5-06CF42BF97F6}"/>
                    </a:ext>
                  </a:extLst>
                </p14:cNvPr>
                <p14:cNvContentPartPr/>
                <p14:nvPr/>
              </p14:nvContentPartPr>
              <p14:xfrm>
                <a:off x="8505795" y="2937967"/>
                <a:ext cx="105840" cy="223920"/>
              </p14:xfrm>
            </p:contentPart>
          </mc:Choice>
          <mc:Fallback xmlns="">
            <p:pic>
              <p:nvPicPr>
                <p:cNvPr id="323" name="Ink 322">
                  <a:extLst>
                    <a:ext uri="{FF2B5EF4-FFF2-40B4-BE49-F238E27FC236}">
                      <a16:creationId xmlns:a16="http://schemas.microsoft.com/office/drawing/2014/main" id="{6E89DD6F-0E70-88CB-21D5-06CF42BF97F6}"/>
                    </a:ext>
                  </a:extLst>
                </p:cNvPr>
                <p:cNvPicPr/>
                <p:nvPr/>
              </p:nvPicPr>
              <p:blipFill>
                <a:blip r:embed="rId494"/>
                <a:stretch>
                  <a:fillRect/>
                </a:stretch>
              </p:blipFill>
              <p:spPr>
                <a:xfrm>
                  <a:off x="8497155" y="2929327"/>
                  <a:ext cx="12348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5">
              <p14:nvContentPartPr>
                <p14:cNvPr id="325" name="Ink 324">
                  <a:extLst>
                    <a:ext uri="{FF2B5EF4-FFF2-40B4-BE49-F238E27FC236}">
                      <a16:creationId xmlns:a16="http://schemas.microsoft.com/office/drawing/2014/main" id="{DA906978-E403-18D5-C5BB-29B34599747D}"/>
                    </a:ext>
                  </a:extLst>
                </p14:cNvPr>
                <p14:cNvContentPartPr/>
                <p14:nvPr/>
              </p14:nvContentPartPr>
              <p14:xfrm>
                <a:off x="8057235" y="3673087"/>
                <a:ext cx="24120" cy="36360"/>
              </p14:xfrm>
            </p:contentPart>
          </mc:Choice>
          <mc:Fallback xmlns="">
            <p:pic>
              <p:nvPicPr>
                <p:cNvPr id="325" name="Ink 324">
                  <a:extLst>
                    <a:ext uri="{FF2B5EF4-FFF2-40B4-BE49-F238E27FC236}">
                      <a16:creationId xmlns:a16="http://schemas.microsoft.com/office/drawing/2014/main" id="{DA906978-E403-18D5-C5BB-29B34599747D}"/>
                    </a:ext>
                  </a:extLst>
                </p:cNvPr>
                <p:cNvPicPr/>
                <p:nvPr/>
              </p:nvPicPr>
              <p:blipFill>
                <a:blip r:embed="rId496"/>
                <a:stretch>
                  <a:fillRect/>
                </a:stretch>
              </p:blipFill>
              <p:spPr>
                <a:xfrm>
                  <a:off x="8048235" y="3664087"/>
                  <a:ext cx="4176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7">
              <p14:nvContentPartPr>
                <p14:cNvPr id="326" name="Ink 325">
                  <a:extLst>
                    <a:ext uri="{FF2B5EF4-FFF2-40B4-BE49-F238E27FC236}">
                      <a16:creationId xmlns:a16="http://schemas.microsoft.com/office/drawing/2014/main" id="{CF67DA94-CCAB-32AC-26CF-FCB04B898F07}"/>
                    </a:ext>
                  </a:extLst>
                </p14:cNvPr>
                <p14:cNvContentPartPr/>
                <p14:nvPr/>
              </p14:nvContentPartPr>
              <p14:xfrm>
                <a:off x="8143995" y="3653287"/>
                <a:ext cx="29880" cy="57240"/>
              </p14:xfrm>
            </p:contentPart>
          </mc:Choice>
          <mc:Fallback xmlns="">
            <p:pic>
              <p:nvPicPr>
                <p:cNvPr id="326" name="Ink 325">
                  <a:extLst>
                    <a:ext uri="{FF2B5EF4-FFF2-40B4-BE49-F238E27FC236}">
                      <a16:creationId xmlns:a16="http://schemas.microsoft.com/office/drawing/2014/main" id="{CF67DA94-CCAB-32AC-26CF-FCB04B898F07}"/>
                    </a:ext>
                  </a:extLst>
                </p:cNvPr>
                <p:cNvPicPr/>
                <p:nvPr/>
              </p:nvPicPr>
              <p:blipFill>
                <a:blip r:embed="rId498"/>
                <a:stretch>
                  <a:fillRect/>
                </a:stretch>
              </p:blipFill>
              <p:spPr>
                <a:xfrm>
                  <a:off x="8134995" y="3644647"/>
                  <a:ext cx="4752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9">
              <p14:nvContentPartPr>
                <p14:cNvPr id="332" name="Ink 331">
                  <a:extLst>
                    <a:ext uri="{FF2B5EF4-FFF2-40B4-BE49-F238E27FC236}">
                      <a16:creationId xmlns:a16="http://schemas.microsoft.com/office/drawing/2014/main" id="{54162F97-8A59-AA76-781F-6951AC9EC161}"/>
                    </a:ext>
                  </a:extLst>
                </p14:cNvPr>
                <p14:cNvContentPartPr/>
                <p14:nvPr/>
              </p14:nvContentPartPr>
              <p14:xfrm>
                <a:off x="8051475" y="3688207"/>
                <a:ext cx="6480" cy="25920"/>
              </p14:xfrm>
            </p:contentPart>
          </mc:Choice>
          <mc:Fallback xmlns="">
            <p:pic>
              <p:nvPicPr>
                <p:cNvPr id="332" name="Ink 331">
                  <a:extLst>
                    <a:ext uri="{FF2B5EF4-FFF2-40B4-BE49-F238E27FC236}">
                      <a16:creationId xmlns:a16="http://schemas.microsoft.com/office/drawing/2014/main" id="{54162F97-8A59-AA76-781F-6951AC9EC161}"/>
                    </a:ext>
                  </a:extLst>
                </p:cNvPr>
                <p:cNvPicPr/>
                <p:nvPr/>
              </p:nvPicPr>
              <p:blipFill>
                <a:blip r:embed="rId500"/>
                <a:stretch>
                  <a:fillRect/>
                </a:stretch>
              </p:blipFill>
              <p:spPr>
                <a:xfrm>
                  <a:off x="8042475" y="3679567"/>
                  <a:ext cx="2412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1">
              <p14:nvContentPartPr>
                <p14:cNvPr id="333" name="Ink 332">
                  <a:extLst>
                    <a:ext uri="{FF2B5EF4-FFF2-40B4-BE49-F238E27FC236}">
                      <a16:creationId xmlns:a16="http://schemas.microsoft.com/office/drawing/2014/main" id="{728E5761-C458-7DF4-20B7-281509F07AD6}"/>
                    </a:ext>
                  </a:extLst>
                </p14:cNvPr>
                <p14:cNvContentPartPr/>
                <p14:nvPr/>
              </p14:nvContentPartPr>
              <p14:xfrm>
                <a:off x="7775715" y="3587407"/>
                <a:ext cx="273240" cy="117360"/>
              </p14:xfrm>
            </p:contentPart>
          </mc:Choice>
          <mc:Fallback xmlns="">
            <p:pic>
              <p:nvPicPr>
                <p:cNvPr id="333" name="Ink 332">
                  <a:extLst>
                    <a:ext uri="{FF2B5EF4-FFF2-40B4-BE49-F238E27FC236}">
                      <a16:creationId xmlns:a16="http://schemas.microsoft.com/office/drawing/2014/main" id="{728E5761-C458-7DF4-20B7-281509F07AD6}"/>
                    </a:ext>
                  </a:extLst>
                </p:cNvPr>
                <p:cNvPicPr/>
                <p:nvPr/>
              </p:nvPicPr>
              <p:blipFill>
                <a:blip r:embed="rId502"/>
                <a:stretch>
                  <a:fillRect/>
                </a:stretch>
              </p:blipFill>
              <p:spPr>
                <a:xfrm>
                  <a:off x="7766715" y="3578767"/>
                  <a:ext cx="29088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3">
              <p14:nvContentPartPr>
                <p14:cNvPr id="335" name="Ink 334">
                  <a:extLst>
                    <a:ext uri="{FF2B5EF4-FFF2-40B4-BE49-F238E27FC236}">
                      <a16:creationId xmlns:a16="http://schemas.microsoft.com/office/drawing/2014/main" id="{79F144CC-6103-5D79-7B72-AF59C3158673}"/>
                    </a:ext>
                  </a:extLst>
                </p14:cNvPr>
                <p14:cNvContentPartPr/>
                <p14:nvPr/>
              </p14:nvContentPartPr>
              <p14:xfrm>
                <a:off x="7824315" y="3453127"/>
                <a:ext cx="32400" cy="56520"/>
              </p14:xfrm>
            </p:contentPart>
          </mc:Choice>
          <mc:Fallback xmlns="">
            <p:pic>
              <p:nvPicPr>
                <p:cNvPr id="335" name="Ink 334">
                  <a:extLst>
                    <a:ext uri="{FF2B5EF4-FFF2-40B4-BE49-F238E27FC236}">
                      <a16:creationId xmlns:a16="http://schemas.microsoft.com/office/drawing/2014/main" id="{79F144CC-6103-5D79-7B72-AF59C3158673}"/>
                    </a:ext>
                  </a:extLst>
                </p:cNvPr>
                <p:cNvPicPr/>
                <p:nvPr/>
              </p:nvPicPr>
              <p:blipFill>
                <a:blip r:embed="rId504"/>
                <a:stretch>
                  <a:fillRect/>
                </a:stretch>
              </p:blipFill>
              <p:spPr>
                <a:xfrm>
                  <a:off x="7815675" y="3444127"/>
                  <a:ext cx="5004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5">
              <p14:nvContentPartPr>
                <p14:cNvPr id="336" name="Ink 335">
                  <a:extLst>
                    <a:ext uri="{FF2B5EF4-FFF2-40B4-BE49-F238E27FC236}">
                      <a16:creationId xmlns:a16="http://schemas.microsoft.com/office/drawing/2014/main" id="{ACFA4DC9-B811-3BCD-DF44-0E9F91C75AB4}"/>
                    </a:ext>
                  </a:extLst>
                </p14:cNvPr>
                <p14:cNvContentPartPr/>
                <p14:nvPr/>
              </p14:nvContentPartPr>
              <p14:xfrm>
                <a:off x="7861035" y="3303367"/>
                <a:ext cx="54000" cy="141840"/>
              </p14:xfrm>
            </p:contentPart>
          </mc:Choice>
          <mc:Fallback xmlns="">
            <p:pic>
              <p:nvPicPr>
                <p:cNvPr id="336" name="Ink 335">
                  <a:extLst>
                    <a:ext uri="{FF2B5EF4-FFF2-40B4-BE49-F238E27FC236}">
                      <a16:creationId xmlns:a16="http://schemas.microsoft.com/office/drawing/2014/main" id="{ACFA4DC9-B811-3BCD-DF44-0E9F91C75AB4}"/>
                    </a:ext>
                  </a:extLst>
                </p:cNvPr>
                <p:cNvPicPr/>
                <p:nvPr/>
              </p:nvPicPr>
              <p:blipFill>
                <a:blip r:embed="rId506"/>
                <a:stretch>
                  <a:fillRect/>
                </a:stretch>
              </p:blipFill>
              <p:spPr>
                <a:xfrm>
                  <a:off x="7852395" y="3294367"/>
                  <a:ext cx="7164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7">
              <p14:nvContentPartPr>
                <p14:cNvPr id="337" name="Ink 336">
                  <a:extLst>
                    <a:ext uri="{FF2B5EF4-FFF2-40B4-BE49-F238E27FC236}">
                      <a16:creationId xmlns:a16="http://schemas.microsoft.com/office/drawing/2014/main" id="{3E44DB10-ED05-A185-41CC-D0D30F027852}"/>
                    </a:ext>
                  </a:extLst>
                </p14:cNvPr>
                <p14:cNvContentPartPr/>
                <p14:nvPr/>
              </p14:nvContentPartPr>
              <p14:xfrm>
                <a:off x="7847355" y="3250807"/>
                <a:ext cx="92880" cy="99720"/>
              </p14:xfrm>
            </p:contentPart>
          </mc:Choice>
          <mc:Fallback xmlns="">
            <p:pic>
              <p:nvPicPr>
                <p:cNvPr id="337" name="Ink 336">
                  <a:extLst>
                    <a:ext uri="{FF2B5EF4-FFF2-40B4-BE49-F238E27FC236}">
                      <a16:creationId xmlns:a16="http://schemas.microsoft.com/office/drawing/2014/main" id="{3E44DB10-ED05-A185-41CC-D0D30F027852}"/>
                    </a:ext>
                  </a:extLst>
                </p:cNvPr>
                <p:cNvPicPr/>
                <p:nvPr/>
              </p:nvPicPr>
              <p:blipFill>
                <a:blip r:embed="rId508"/>
                <a:stretch>
                  <a:fillRect/>
                </a:stretch>
              </p:blipFill>
              <p:spPr>
                <a:xfrm>
                  <a:off x="7838355" y="3241807"/>
                  <a:ext cx="11052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9">
              <p14:nvContentPartPr>
                <p14:cNvPr id="338" name="Ink 337">
                  <a:extLst>
                    <a:ext uri="{FF2B5EF4-FFF2-40B4-BE49-F238E27FC236}">
                      <a16:creationId xmlns:a16="http://schemas.microsoft.com/office/drawing/2014/main" id="{FBCB8B07-DCE1-F4DC-C723-D16A11A07800}"/>
                    </a:ext>
                  </a:extLst>
                </p14:cNvPr>
                <p14:cNvContentPartPr/>
                <p14:nvPr/>
              </p14:nvContentPartPr>
              <p14:xfrm>
                <a:off x="7981995" y="3328207"/>
                <a:ext cx="68400" cy="198360"/>
              </p14:xfrm>
            </p:contentPart>
          </mc:Choice>
          <mc:Fallback xmlns="">
            <p:pic>
              <p:nvPicPr>
                <p:cNvPr id="338" name="Ink 337">
                  <a:extLst>
                    <a:ext uri="{FF2B5EF4-FFF2-40B4-BE49-F238E27FC236}">
                      <a16:creationId xmlns:a16="http://schemas.microsoft.com/office/drawing/2014/main" id="{FBCB8B07-DCE1-F4DC-C723-D16A11A07800}"/>
                    </a:ext>
                  </a:extLst>
                </p:cNvPr>
                <p:cNvPicPr/>
                <p:nvPr/>
              </p:nvPicPr>
              <p:blipFill>
                <a:blip r:embed="rId510"/>
                <a:stretch>
                  <a:fillRect/>
                </a:stretch>
              </p:blipFill>
              <p:spPr>
                <a:xfrm>
                  <a:off x="7972995" y="3319567"/>
                  <a:ext cx="8604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1">
              <p14:nvContentPartPr>
                <p14:cNvPr id="340" name="Ink 339">
                  <a:extLst>
                    <a:ext uri="{FF2B5EF4-FFF2-40B4-BE49-F238E27FC236}">
                      <a16:creationId xmlns:a16="http://schemas.microsoft.com/office/drawing/2014/main" id="{38CBEE03-DCEA-7618-DA90-6D5307D844E3}"/>
                    </a:ext>
                  </a:extLst>
                </p14:cNvPr>
                <p14:cNvContentPartPr/>
                <p14:nvPr/>
              </p14:nvContentPartPr>
              <p14:xfrm>
                <a:off x="7534515" y="3354847"/>
                <a:ext cx="233280" cy="220320"/>
              </p14:xfrm>
            </p:contentPart>
          </mc:Choice>
          <mc:Fallback xmlns="">
            <p:pic>
              <p:nvPicPr>
                <p:cNvPr id="340" name="Ink 339">
                  <a:extLst>
                    <a:ext uri="{FF2B5EF4-FFF2-40B4-BE49-F238E27FC236}">
                      <a16:creationId xmlns:a16="http://schemas.microsoft.com/office/drawing/2014/main" id="{38CBEE03-DCEA-7618-DA90-6D5307D844E3}"/>
                    </a:ext>
                  </a:extLst>
                </p:cNvPr>
                <p:cNvPicPr/>
                <p:nvPr/>
              </p:nvPicPr>
              <p:blipFill>
                <a:blip r:embed="rId512"/>
                <a:stretch>
                  <a:fillRect/>
                </a:stretch>
              </p:blipFill>
              <p:spPr>
                <a:xfrm>
                  <a:off x="7525515" y="3345847"/>
                  <a:ext cx="250920" cy="237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6" name="Group 345">
            <a:extLst>
              <a:ext uri="{FF2B5EF4-FFF2-40B4-BE49-F238E27FC236}">
                <a16:creationId xmlns:a16="http://schemas.microsoft.com/office/drawing/2014/main" id="{CFC564FE-4B5C-E35C-AE63-E3E61C016CD1}"/>
              </a:ext>
            </a:extLst>
          </p:cNvPr>
          <p:cNvGrpSpPr/>
          <p:nvPr/>
        </p:nvGrpSpPr>
        <p:grpSpPr>
          <a:xfrm>
            <a:off x="8865435" y="2085847"/>
            <a:ext cx="662760" cy="608760"/>
            <a:chOff x="8865435" y="2085847"/>
            <a:chExt cx="662760" cy="608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3">
              <p14:nvContentPartPr>
                <p14:cNvPr id="342" name="Ink 341">
                  <a:extLst>
                    <a:ext uri="{FF2B5EF4-FFF2-40B4-BE49-F238E27FC236}">
                      <a16:creationId xmlns:a16="http://schemas.microsoft.com/office/drawing/2014/main" id="{F1EA5D16-0742-4D7B-EA67-8E3743A6E399}"/>
                    </a:ext>
                  </a:extLst>
                </p14:cNvPr>
                <p14:cNvContentPartPr/>
                <p14:nvPr/>
              </p14:nvContentPartPr>
              <p14:xfrm>
                <a:off x="8865435" y="2430727"/>
                <a:ext cx="218880" cy="263880"/>
              </p14:xfrm>
            </p:contentPart>
          </mc:Choice>
          <mc:Fallback xmlns="">
            <p:pic>
              <p:nvPicPr>
                <p:cNvPr id="342" name="Ink 341">
                  <a:extLst>
                    <a:ext uri="{FF2B5EF4-FFF2-40B4-BE49-F238E27FC236}">
                      <a16:creationId xmlns:a16="http://schemas.microsoft.com/office/drawing/2014/main" id="{F1EA5D16-0742-4D7B-EA67-8E3743A6E399}"/>
                    </a:ext>
                  </a:extLst>
                </p:cNvPr>
                <p:cNvPicPr/>
                <p:nvPr/>
              </p:nvPicPr>
              <p:blipFill>
                <a:blip r:embed="rId514"/>
                <a:stretch>
                  <a:fillRect/>
                </a:stretch>
              </p:blipFill>
              <p:spPr>
                <a:xfrm>
                  <a:off x="8856795" y="2421727"/>
                  <a:ext cx="236520" cy="28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5">
              <p14:nvContentPartPr>
                <p14:cNvPr id="343" name="Ink 342">
                  <a:extLst>
                    <a:ext uri="{FF2B5EF4-FFF2-40B4-BE49-F238E27FC236}">
                      <a16:creationId xmlns:a16="http://schemas.microsoft.com/office/drawing/2014/main" id="{A45E8584-409D-4169-5AD5-614DF222261D}"/>
                    </a:ext>
                  </a:extLst>
                </p14:cNvPr>
                <p14:cNvContentPartPr/>
                <p14:nvPr/>
              </p14:nvContentPartPr>
              <p14:xfrm>
                <a:off x="9122475" y="2384647"/>
                <a:ext cx="155520" cy="117000"/>
              </p14:xfrm>
            </p:contentPart>
          </mc:Choice>
          <mc:Fallback xmlns="">
            <p:pic>
              <p:nvPicPr>
                <p:cNvPr id="343" name="Ink 342">
                  <a:extLst>
                    <a:ext uri="{FF2B5EF4-FFF2-40B4-BE49-F238E27FC236}">
                      <a16:creationId xmlns:a16="http://schemas.microsoft.com/office/drawing/2014/main" id="{A45E8584-409D-4169-5AD5-614DF222261D}"/>
                    </a:ext>
                  </a:extLst>
                </p:cNvPr>
                <p:cNvPicPr/>
                <p:nvPr/>
              </p:nvPicPr>
              <p:blipFill>
                <a:blip r:embed="rId516"/>
                <a:stretch>
                  <a:fillRect/>
                </a:stretch>
              </p:blipFill>
              <p:spPr>
                <a:xfrm>
                  <a:off x="9113835" y="2376007"/>
                  <a:ext cx="17316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7">
              <p14:nvContentPartPr>
                <p14:cNvPr id="345" name="Ink 344">
                  <a:extLst>
                    <a:ext uri="{FF2B5EF4-FFF2-40B4-BE49-F238E27FC236}">
                      <a16:creationId xmlns:a16="http://schemas.microsoft.com/office/drawing/2014/main" id="{77D29DAE-A51C-EFDF-6D01-9A6751FDE260}"/>
                    </a:ext>
                  </a:extLst>
                </p14:cNvPr>
                <p14:cNvContentPartPr/>
                <p14:nvPr/>
              </p14:nvContentPartPr>
              <p14:xfrm>
                <a:off x="9328035" y="2085847"/>
                <a:ext cx="200160" cy="263160"/>
              </p14:xfrm>
            </p:contentPart>
          </mc:Choice>
          <mc:Fallback xmlns="">
            <p:pic>
              <p:nvPicPr>
                <p:cNvPr id="345" name="Ink 344">
                  <a:extLst>
                    <a:ext uri="{FF2B5EF4-FFF2-40B4-BE49-F238E27FC236}">
                      <a16:creationId xmlns:a16="http://schemas.microsoft.com/office/drawing/2014/main" id="{77D29DAE-A51C-EFDF-6D01-9A6751FDE260}"/>
                    </a:ext>
                  </a:extLst>
                </p:cNvPr>
                <p:cNvPicPr/>
                <p:nvPr/>
              </p:nvPicPr>
              <p:blipFill>
                <a:blip r:embed="rId518"/>
                <a:stretch>
                  <a:fillRect/>
                </a:stretch>
              </p:blipFill>
              <p:spPr>
                <a:xfrm>
                  <a:off x="9319035" y="2076847"/>
                  <a:ext cx="217800" cy="280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6" name="Group 355">
            <a:extLst>
              <a:ext uri="{FF2B5EF4-FFF2-40B4-BE49-F238E27FC236}">
                <a16:creationId xmlns:a16="http://schemas.microsoft.com/office/drawing/2014/main" id="{CBEBD140-D39A-074D-D640-193E263CA78E}"/>
              </a:ext>
            </a:extLst>
          </p:cNvPr>
          <p:cNvGrpSpPr/>
          <p:nvPr/>
        </p:nvGrpSpPr>
        <p:grpSpPr>
          <a:xfrm>
            <a:off x="9412995" y="1750327"/>
            <a:ext cx="604080" cy="467280"/>
            <a:chOff x="9412995" y="1750327"/>
            <a:chExt cx="604080" cy="467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9">
              <p14:nvContentPartPr>
                <p14:cNvPr id="347" name="Ink 346">
                  <a:extLst>
                    <a:ext uri="{FF2B5EF4-FFF2-40B4-BE49-F238E27FC236}">
                      <a16:creationId xmlns:a16="http://schemas.microsoft.com/office/drawing/2014/main" id="{2A746531-3765-CAC2-3EEC-6299093B0869}"/>
                    </a:ext>
                  </a:extLst>
                </p14:cNvPr>
                <p14:cNvContentPartPr/>
                <p14:nvPr/>
              </p14:nvContentPartPr>
              <p14:xfrm>
                <a:off x="9412995" y="2031487"/>
                <a:ext cx="268200" cy="186120"/>
              </p14:xfrm>
            </p:contentPart>
          </mc:Choice>
          <mc:Fallback xmlns="">
            <p:pic>
              <p:nvPicPr>
                <p:cNvPr id="347" name="Ink 346">
                  <a:extLst>
                    <a:ext uri="{FF2B5EF4-FFF2-40B4-BE49-F238E27FC236}">
                      <a16:creationId xmlns:a16="http://schemas.microsoft.com/office/drawing/2014/main" id="{2A746531-3765-CAC2-3EEC-6299093B0869}"/>
                    </a:ext>
                  </a:extLst>
                </p:cNvPr>
                <p:cNvPicPr/>
                <p:nvPr/>
              </p:nvPicPr>
              <p:blipFill>
                <a:blip r:embed="rId520"/>
                <a:stretch>
                  <a:fillRect/>
                </a:stretch>
              </p:blipFill>
              <p:spPr>
                <a:xfrm>
                  <a:off x="9404355" y="2022847"/>
                  <a:ext cx="28584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1">
              <p14:nvContentPartPr>
                <p14:cNvPr id="348" name="Ink 347">
                  <a:extLst>
                    <a:ext uri="{FF2B5EF4-FFF2-40B4-BE49-F238E27FC236}">
                      <a16:creationId xmlns:a16="http://schemas.microsoft.com/office/drawing/2014/main" id="{7AA1CA4E-94FF-64E2-3CFA-62745D486AC7}"/>
                    </a:ext>
                  </a:extLst>
                </p14:cNvPr>
                <p14:cNvContentPartPr/>
                <p14:nvPr/>
              </p14:nvContentPartPr>
              <p14:xfrm>
                <a:off x="9716475" y="1806127"/>
                <a:ext cx="44640" cy="244440"/>
              </p14:xfrm>
            </p:contentPart>
          </mc:Choice>
          <mc:Fallback xmlns="">
            <p:pic>
              <p:nvPicPr>
                <p:cNvPr id="348" name="Ink 347">
                  <a:extLst>
                    <a:ext uri="{FF2B5EF4-FFF2-40B4-BE49-F238E27FC236}">
                      <a16:creationId xmlns:a16="http://schemas.microsoft.com/office/drawing/2014/main" id="{7AA1CA4E-94FF-64E2-3CFA-62745D486AC7}"/>
                    </a:ext>
                  </a:extLst>
                </p:cNvPr>
                <p:cNvPicPr/>
                <p:nvPr/>
              </p:nvPicPr>
              <p:blipFill>
                <a:blip r:embed="rId522"/>
                <a:stretch>
                  <a:fillRect/>
                </a:stretch>
              </p:blipFill>
              <p:spPr>
                <a:xfrm>
                  <a:off x="9707475" y="1797127"/>
                  <a:ext cx="62280" cy="26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3">
              <p14:nvContentPartPr>
                <p14:cNvPr id="349" name="Ink 348">
                  <a:extLst>
                    <a:ext uri="{FF2B5EF4-FFF2-40B4-BE49-F238E27FC236}">
                      <a16:creationId xmlns:a16="http://schemas.microsoft.com/office/drawing/2014/main" id="{CBE4249E-04D0-013E-F1D2-CED80B9B71EA}"/>
                    </a:ext>
                  </a:extLst>
                </p14:cNvPr>
                <p14:cNvContentPartPr/>
                <p14:nvPr/>
              </p14:nvContentPartPr>
              <p14:xfrm>
                <a:off x="9666795" y="1942567"/>
                <a:ext cx="122040" cy="65520"/>
              </p14:xfrm>
            </p:contentPart>
          </mc:Choice>
          <mc:Fallback xmlns="">
            <p:pic>
              <p:nvPicPr>
                <p:cNvPr id="349" name="Ink 348">
                  <a:extLst>
                    <a:ext uri="{FF2B5EF4-FFF2-40B4-BE49-F238E27FC236}">
                      <a16:creationId xmlns:a16="http://schemas.microsoft.com/office/drawing/2014/main" id="{CBE4249E-04D0-013E-F1D2-CED80B9B71EA}"/>
                    </a:ext>
                  </a:extLst>
                </p:cNvPr>
                <p:cNvPicPr/>
                <p:nvPr/>
              </p:nvPicPr>
              <p:blipFill>
                <a:blip r:embed="rId524"/>
                <a:stretch>
                  <a:fillRect/>
                </a:stretch>
              </p:blipFill>
              <p:spPr>
                <a:xfrm>
                  <a:off x="9657795" y="1933567"/>
                  <a:ext cx="13968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5">
              <p14:nvContentPartPr>
                <p14:cNvPr id="350" name="Ink 349">
                  <a:extLst>
                    <a:ext uri="{FF2B5EF4-FFF2-40B4-BE49-F238E27FC236}">
                      <a16:creationId xmlns:a16="http://schemas.microsoft.com/office/drawing/2014/main" id="{011B90BF-2796-7DC4-D106-EF2D2DDD77D5}"/>
                    </a:ext>
                  </a:extLst>
                </p14:cNvPr>
                <p14:cNvContentPartPr/>
                <p14:nvPr/>
              </p14:nvContentPartPr>
              <p14:xfrm>
                <a:off x="9812955" y="1905487"/>
                <a:ext cx="85320" cy="92160"/>
              </p14:xfrm>
            </p:contentPart>
          </mc:Choice>
          <mc:Fallback xmlns="">
            <p:pic>
              <p:nvPicPr>
                <p:cNvPr id="350" name="Ink 349">
                  <a:extLst>
                    <a:ext uri="{FF2B5EF4-FFF2-40B4-BE49-F238E27FC236}">
                      <a16:creationId xmlns:a16="http://schemas.microsoft.com/office/drawing/2014/main" id="{011B90BF-2796-7DC4-D106-EF2D2DDD77D5}"/>
                    </a:ext>
                  </a:extLst>
                </p:cNvPr>
                <p:cNvPicPr/>
                <p:nvPr/>
              </p:nvPicPr>
              <p:blipFill>
                <a:blip r:embed="rId526"/>
                <a:stretch>
                  <a:fillRect/>
                </a:stretch>
              </p:blipFill>
              <p:spPr>
                <a:xfrm>
                  <a:off x="9804315" y="1896487"/>
                  <a:ext cx="10296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7">
              <p14:nvContentPartPr>
                <p14:cNvPr id="351" name="Ink 350">
                  <a:extLst>
                    <a:ext uri="{FF2B5EF4-FFF2-40B4-BE49-F238E27FC236}">
                      <a16:creationId xmlns:a16="http://schemas.microsoft.com/office/drawing/2014/main" id="{7565E55C-7DBE-6BE1-334C-1ACFBE47A0E9}"/>
                    </a:ext>
                  </a:extLst>
                </p14:cNvPr>
                <p14:cNvContentPartPr/>
                <p14:nvPr/>
              </p14:nvContentPartPr>
              <p14:xfrm>
                <a:off x="9893595" y="1861567"/>
                <a:ext cx="50760" cy="99000"/>
              </p14:xfrm>
            </p:contentPart>
          </mc:Choice>
          <mc:Fallback xmlns="">
            <p:pic>
              <p:nvPicPr>
                <p:cNvPr id="351" name="Ink 350">
                  <a:extLst>
                    <a:ext uri="{FF2B5EF4-FFF2-40B4-BE49-F238E27FC236}">
                      <a16:creationId xmlns:a16="http://schemas.microsoft.com/office/drawing/2014/main" id="{7565E55C-7DBE-6BE1-334C-1ACFBE47A0E9}"/>
                    </a:ext>
                  </a:extLst>
                </p:cNvPr>
                <p:cNvPicPr/>
                <p:nvPr/>
              </p:nvPicPr>
              <p:blipFill>
                <a:blip r:embed="rId528"/>
                <a:stretch>
                  <a:fillRect/>
                </a:stretch>
              </p:blipFill>
              <p:spPr>
                <a:xfrm>
                  <a:off x="9884955" y="1852567"/>
                  <a:ext cx="6840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9">
              <p14:nvContentPartPr>
                <p14:cNvPr id="352" name="Ink 351">
                  <a:extLst>
                    <a:ext uri="{FF2B5EF4-FFF2-40B4-BE49-F238E27FC236}">
                      <a16:creationId xmlns:a16="http://schemas.microsoft.com/office/drawing/2014/main" id="{2880E938-FE4A-0E21-324F-C006C2B60733}"/>
                    </a:ext>
                  </a:extLst>
                </p14:cNvPr>
                <p14:cNvContentPartPr/>
                <p14:nvPr/>
              </p14:nvContentPartPr>
              <p14:xfrm>
                <a:off x="9917355" y="1750327"/>
                <a:ext cx="99720" cy="205560"/>
              </p14:xfrm>
            </p:contentPart>
          </mc:Choice>
          <mc:Fallback xmlns="">
            <p:pic>
              <p:nvPicPr>
                <p:cNvPr id="352" name="Ink 351">
                  <a:extLst>
                    <a:ext uri="{FF2B5EF4-FFF2-40B4-BE49-F238E27FC236}">
                      <a16:creationId xmlns:a16="http://schemas.microsoft.com/office/drawing/2014/main" id="{2880E938-FE4A-0E21-324F-C006C2B60733}"/>
                    </a:ext>
                  </a:extLst>
                </p:cNvPr>
                <p:cNvPicPr/>
                <p:nvPr/>
              </p:nvPicPr>
              <p:blipFill>
                <a:blip r:embed="rId530"/>
                <a:stretch>
                  <a:fillRect/>
                </a:stretch>
              </p:blipFill>
              <p:spPr>
                <a:xfrm>
                  <a:off x="9908715" y="1741687"/>
                  <a:ext cx="117360" cy="223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9" name="Group 358">
            <a:extLst>
              <a:ext uri="{FF2B5EF4-FFF2-40B4-BE49-F238E27FC236}">
                <a16:creationId xmlns:a16="http://schemas.microsoft.com/office/drawing/2014/main" id="{420B7F1C-8CC0-9BFD-5CAD-3977C50DB997}"/>
              </a:ext>
            </a:extLst>
          </p:cNvPr>
          <p:cNvGrpSpPr/>
          <p:nvPr/>
        </p:nvGrpSpPr>
        <p:grpSpPr>
          <a:xfrm>
            <a:off x="9134355" y="2650327"/>
            <a:ext cx="690120" cy="548640"/>
            <a:chOff x="9134355" y="2650327"/>
            <a:chExt cx="690120" cy="548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31">
              <p14:nvContentPartPr>
                <p14:cNvPr id="353" name="Ink 352">
                  <a:extLst>
                    <a:ext uri="{FF2B5EF4-FFF2-40B4-BE49-F238E27FC236}">
                      <a16:creationId xmlns:a16="http://schemas.microsoft.com/office/drawing/2014/main" id="{6B8ABCE3-F125-593B-5D97-EAEE5BF74EC2}"/>
                    </a:ext>
                  </a:extLst>
                </p14:cNvPr>
                <p14:cNvContentPartPr/>
                <p14:nvPr/>
              </p14:nvContentPartPr>
              <p14:xfrm>
                <a:off x="9134355" y="2650327"/>
                <a:ext cx="152640" cy="185760"/>
              </p14:xfrm>
            </p:contentPart>
          </mc:Choice>
          <mc:Fallback xmlns="">
            <p:pic>
              <p:nvPicPr>
                <p:cNvPr id="353" name="Ink 352">
                  <a:extLst>
                    <a:ext uri="{FF2B5EF4-FFF2-40B4-BE49-F238E27FC236}">
                      <a16:creationId xmlns:a16="http://schemas.microsoft.com/office/drawing/2014/main" id="{6B8ABCE3-F125-593B-5D97-EAEE5BF74EC2}"/>
                    </a:ext>
                  </a:extLst>
                </p:cNvPr>
                <p:cNvPicPr/>
                <p:nvPr/>
              </p:nvPicPr>
              <p:blipFill>
                <a:blip r:embed="rId532"/>
                <a:stretch>
                  <a:fillRect/>
                </a:stretch>
              </p:blipFill>
              <p:spPr>
                <a:xfrm>
                  <a:off x="9125355" y="2641327"/>
                  <a:ext cx="17028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3">
              <p14:nvContentPartPr>
                <p14:cNvPr id="354" name="Ink 353">
                  <a:extLst>
                    <a:ext uri="{FF2B5EF4-FFF2-40B4-BE49-F238E27FC236}">
                      <a16:creationId xmlns:a16="http://schemas.microsoft.com/office/drawing/2014/main" id="{0A98738E-46C8-0FD6-049B-E24C61B2D9F1}"/>
                    </a:ext>
                  </a:extLst>
                </p14:cNvPr>
                <p14:cNvContentPartPr/>
                <p14:nvPr/>
              </p14:nvContentPartPr>
              <p14:xfrm>
                <a:off x="9169635" y="2789647"/>
                <a:ext cx="123120" cy="79560"/>
              </p14:xfrm>
            </p:contentPart>
          </mc:Choice>
          <mc:Fallback xmlns="">
            <p:pic>
              <p:nvPicPr>
                <p:cNvPr id="354" name="Ink 353">
                  <a:extLst>
                    <a:ext uri="{FF2B5EF4-FFF2-40B4-BE49-F238E27FC236}">
                      <a16:creationId xmlns:a16="http://schemas.microsoft.com/office/drawing/2014/main" id="{0A98738E-46C8-0FD6-049B-E24C61B2D9F1}"/>
                    </a:ext>
                  </a:extLst>
                </p:cNvPr>
                <p:cNvPicPr/>
                <p:nvPr/>
              </p:nvPicPr>
              <p:blipFill>
                <a:blip r:embed="rId534"/>
                <a:stretch>
                  <a:fillRect/>
                </a:stretch>
              </p:blipFill>
              <p:spPr>
                <a:xfrm>
                  <a:off x="9160635" y="2781007"/>
                  <a:ext cx="140760" cy="9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5">
              <p14:nvContentPartPr>
                <p14:cNvPr id="357" name="Ink 356">
                  <a:extLst>
                    <a:ext uri="{FF2B5EF4-FFF2-40B4-BE49-F238E27FC236}">
                      <a16:creationId xmlns:a16="http://schemas.microsoft.com/office/drawing/2014/main" id="{FC27B1D0-E439-81CA-242F-AECEECD7F191}"/>
                    </a:ext>
                  </a:extLst>
                </p14:cNvPr>
                <p14:cNvContentPartPr/>
                <p14:nvPr/>
              </p14:nvContentPartPr>
              <p14:xfrm>
                <a:off x="9293115" y="2794687"/>
                <a:ext cx="379080" cy="404280"/>
              </p14:xfrm>
            </p:contentPart>
          </mc:Choice>
          <mc:Fallback xmlns="">
            <p:pic>
              <p:nvPicPr>
                <p:cNvPr id="357" name="Ink 356">
                  <a:extLst>
                    <a:ext uri="{FF2B5EF4-FFF2-40B4-BE49-F238E27FC236}">
                      <a16:creationId xmlns:a16="http://schemas.microsoft.com/office/drawing/2014/main" id="{FC27B1D0-E439-81CA-242F-AECEECD7F191}"/>
                    </a:ext>
                  </a:extLst>
                </p:cNvPr>
                <p:cNvPicPr/>
                <p:nvPr/>
              </p:nvPicPr>
              <p:blipFill>
                <a:blip r:embed="rId536"/>
                <a:stretch>
                  <a:fillRect/>
                </a:stretch>
              </p:blipFill>
              <p:spPr>
                <a:xfrm>
                  <a:off x="9284475" y="2786047"/>
                  <a:ext cx="396720" cy="42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7">
              <p14:nvContentPartPr>
                <p14:cNvPr id="358" name="Ink 357">
                  <a:extLst>
                    <a:ext uri="{FF2B5EF4-FFF2-40B4-BE49-F238E27FC236}">
                      <a16:creationId xmlns:a16="http://schemas.microsoft.com/office/drawing/2014/main" id="{23373ED0-774D-721B-5E42-96AFF9C3446F}"/>
                    </a:ext>
                  </a:extLst>
                </p14:cNvPr>
                <p14:cNvContentPartPr/>
                <p14:nvPr/>
              </p14:nvContentPartPr>
              <p14:xfrm>
                <a:off x="9727275" y="2781367"/>
                <a:ext cx="97200" cy="117720"/>
              </p14:xfrm>
            </p:contentPart>
          </mc:Choice>
          <mc:Fallback xmlns="">
            <p:pic>
              <p:nvPicPr>
                <p:cNvPr id="358" name="Ink 357">
                  <a:extLst>
                    <a:ext uri="{FF2B5EF4-FFF2-40B4-BE49-F238E27FC236}">
                      <a16:creationId xmlns:a16="http://schemas.microsoft.com/office/drawing/2014/main" id="{23373ED0-774D-721B-5E42-96AFF9C3446F}"/>
                    </a:ext>
                  </a:extLst>
                </p:cNvPr>
                <p:cNvPicPr/>
                <p:nvPr/>
              </p:nvPicPr>
              <p:blipFill>
                <a:blip r:embed="rId538"/>
                <a:stretch>
                  <a:fillRect/>
                </a:stretch>
              </p:blipFill>
              <p:spPr>
                <a:xfrm>
                  <a:off x="9718275" y="2772367"/>
                  <a:ext cx="114840" cy="135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39">
            <p14:nvContentPartPr>
              <p14:cNvPr id="360" name="Ink 359">
                <a:extLst>
                  <a:ext uri="{FF2B5EF4-FFF2-40B4-BE49-F238E27FC236}">
                    <a16:creationId xmlns:a16="http://schemas.microsoft.com/office/drawing/2014/main" id="{1E8BF6C9-392B-7A9F-476F-03A9907A227E}"/>
                  </a:ext>
                </a:extLst>
              </p14:cNvPr>
              <p14:cNvContentPartPr/>
              <p14:nvPr/>
            </p14:nvContentPartPr>
            <p14:xfrm>
              <a:off x="9136155" y="3155767"/>
              <a:ext cx="3725280" cy="1672200"/>
            </p14:xfrm>
          </p:contentPart>
        </mc:Choice>
        <mc:Fallback xmlns="">
          <p:pic>
            <p:nvPicPr>
              <p:cNvPr id="360" name="Ink 359">
                <a:extLst>
                  <a:ext uri="{FF2B5EF4-FFF2-40B4-BE49-F238E27FC236}">
                    <a16:creationId xmlns:a16="http://schemas.microsoft.com/office/drawing/2014/main" id="{1E8BF6C9-392B-7A9F-476F-03A9907A227E}"/>
                  </a:ext>
                </a:extLst>
              </p:cNvPr>
              <p:cNvPicPr/>
              <p:nvPr/>
            </p:nvPicPr>
            <p:blipFill>
              <a:blip r:embed="rId540"/>
              <a:stretch>
                <a:fillRect/>
              </a:stretch>
            </p:blipFill>
            <p:spPr>
              <a:xfrm>
                <a:off x="9127155" y="3147127"/>
                <a:ext cx="3742920" cy="1689840"/>
              </a:xfrm>
              <a:prstGeom prst="rect">
                <a:avLst/>
              </a:prstGeom>
            </p:spPr>
          </p:pic>
        </mc:Fallback>
      </mc:AlternateContent>
      <p:grpSp>
        <p:nvGrpSpPr>
          <p:cNvPr id="369" name="Group 368">
            <a:extLst>
              <a:ext uri="{FF2B5EF4-FFF2-40B4-BE49-F238E27FC236}">
                <a16:creationId xmlns:a16="http://schemas.microsoft.com/office/drawing/2014/main" id="{8D834E98-4FE3-8ED2-ECFD-8E0AB2223FFE}"/>
              </a:ext>
            </a:extLst>
          </p:cNvPr>
          <p:cNvGrpSpPr/>
          <p:nvPr/>
        </p:nvGrpSpPr>
        <p:grpSpPr>
          <a:xfrm>
            <a:off x="10415955" y="3321727"/>
            <a:ext cx="729720" cy="480240"/>
            <a:chOff x="10415955" y="3321727"/>
            <a:chExt cx="729720" cy="480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1">
              <p14:nvContentPartPr>
                <p14:cNvPr id="361" name="Ink 360">
                  <a:extLst>
                    <a:ext uri="{FF2B5EF4-FFF2-40B4-BE49-F238E27FC236}">
                      <a16:creationId xmlns:a16="http://schemas.microsoft.com/office/drawing/2014/main" id="{1C1826E4-7D3A-2A56-8CB0-0A295100B630}"/>
                    </a:ext>
                  </a:extLst>
                </p14:cNvPr>
                <p14:cNvContentPartPr/>
                <p14:nvPr/>
              </p14:nvContentPartPr>
              <p14:xfrm>
                <a:off x="10447995" y="3582007"/>
                <a:ext cx="154440" cy="102960"/>
              </p14:xfrm>
            </p:contentPart>
          </mc:Choice>
          <mc:Fallback xmlns="">
            <p:pic>
              <p:nvPicPr>
                <p:cNvPr id="361" name="Ink 360">
                  <a:extLst>
                    <a:ext uri="{FF2B5EF4-FFF2-40B4-BE49-F238E27FC236}">
                      <a16:creationId xmlns:a16="http://schemas.microsoft.com/office/drawing/2014/main" id="{1C1826E4-7D3A-2A56-8CB0-0A295100B630}"/>
                    </a:ext>
                  </a:extLst>
                </p:cNvPr>
                <p:cNvPicPr/>
                <p:nvPr/>
              </p:nvPicPr>
              <p:blipFill>
                <a:blip r:embed="rId542"/>
                <a:stretch>
                  <a:fillRect/>
                </a:stretch>
              </p:blipFill>
              <p:spPr>
                <a:xfrm>
                  <a:off x="10439355" y="3573367"/>
                  <a:ext cx="17208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3">
              <p14:nvContentPartPr>
                <p14:cNvPr id="362" name="Ink 361">
                  <a:extLst>
                    <a:ext uri="{FF2B5EF4-FFF2-40B4-BE49-F238E27FC236}">
                      <a16:creationId xmlns:a16="http://schemas.microsoft.com/office/drawing/2014/main" id="{6C5E3F7F-0DB9-0BE9-27D1-A2174B4C9A04}"/>
                    </a:ext>
                  </a:extLst>
                </p14:cNvPr>
                <p14:cNvContentPartPr/>
                <p14:nvPr/>
              </p14:nvContentPartPr>
              <p14:xfrm>
                <a:off x="10415955" y="3602167"/>
                <a:ext cx="109800" cy="122400"/>
              </p14:xfrm>
            </p:contentPart>
          </mc:Choice>
          <mc:Fallback xmlns="">
            <p:pic>
              <p:nvPicPr>
                <p:cNvPr id="362" name="Ink 361">
                  <a:extLst>
                    <a:ext uri="{FF2B5EF4-FFF2-40B4-BE49-F238E27FC236}">
                      <a16:creationId xmlns:a16="http://schemas.microsoft.com/office/drawing/2014/main" id="{6C5E3F7F-0DB9-0BE9-27D1-A2174B4C9A04}"/>
                    </a:ext>
                  </a:extLst>
                </p:cNvPr>
                <p:cNvPicPr/>
                <p:nvPr/>
              </p:nvPicPr>
              <p:blipFill>
                <a:blip r:embed="rId544"/>
                <a:stretch>
                  <a:fillRect/>
                </a:stretch>
              </p:blipFill>
              <p:spPr>
                <a:xfrm>
                  <a:off x="10406955" y="3593167"/>
                  <a:ext cx="12744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5">
              <p14:nvContentPartPr>
                <p14:cNvPr id="363" name="Ink 362">
                  <a:extLst>
                    <a:ext uri="{FF2B5EF4-FFF2-40B4-BE49-F238E27FC236}">
                      <a16:creationId xmlns:a16="http://schemas.microsoft.com/office/drawing/2014/main" id="{8F5D0039-DB7F-38EF-EABF-CBBD751538F0}"/>
                    </a:ext>
                  </a:extLst>
                </p14:cNvPr>
                <p14:cNvContentPartPr/>
                <p14:nvPr/>
              </p14:nvContentPartPr>
              <p14:xfrm>
                <a:off x="10673355" y="3358087"/>
                <a:ext cx="190440" cy="250560"/>
              </p14:xfrm>
            </p:contentPart>
          </mc:Choice>
          <mc:Fallback xmlns="">
            <p:pic>
              <p:nvPicPr>
                <p:cNvPr id="363" name="Ink 362">
                  <a:extLst>
                    <a:ext uri="{FF2B5EF4-FFF2-40B4-BE49-F238E27FC236}">
                      <a16:creationId xmlns:a16="http://schemas.microsoft.com/office/drawing/2014/main" id="{8F5D0039-DB7F-38EF-EABF-CBBD751538F0}"/>
                    </a:ext>
                  </a:extLst>
                </p:cNvPr>
                <p:cNvPicPr/>
                <p:nvPr/>
              </p:nvPicPr>
              <p:blipFill>
                <a:blip r:embed="rId546"/>
                <a:stretch>
                  <a:fillRect/>
                </a:stretch>
              </p:blipFill>
              <p:spPr>
                <a:xfrm>
                  <a:off x="10664715" y="3349087"/>
                  <a:ext cx="208080" cy="26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7">
              <p14:nvContentPartPr>
                <p14:cNvPr id="364" name="Ink 363">
                  <a:extLst>
                    <a:ext uri="{FF2B5EF4-FFF2-40B4-BE49-F238E27FC236}">
                      <a16:creationId xmlns:a16="http://schemas.microsoft.com/office/drawing/2014/main" id="{C60E245C-E992-8BA1-C672-DB021BAECAA2}"/>
                    </a:ext>
                  </a:extLst>
                </p14:cNvPr>
                <p14:cNvContentPartPr/>
                <p14:nvPr/>
              </p14:nvContentPartPr>
              <p14:xfrm>
                <a:off x="10889355" y="3321727"/>
                <a:ext cx="194400" cy="124560"/>
              </p14:xfrm>
            </p:contentPart>
          </mc:Choice>
          <mc:Fallback xmlns="">
            <p:pic>
              <p:nvPicPr>
                <p:cNvPr id="364" name="Ink 363">
                  <a:extLst>
                    <a:ext uri="{FF2B5EF4-FFF2-40B4-BE49-F238E27FC236}">
                      <a16:creationId xmlns:a16="http://schemas.microsoft.com/office/drawing/2014/main" id="{C60E245C-E992-8BA1-C672-DB021BAECAA2}"/>
                    </a:ext>
                  </a:extLst>
                </p:cNvPr>
                <p:cNvPicPr/>
                <p:nvPr/>
              </p:nvPicPr>
              <p:blipFill>
                <a:blip r:embed="rId548"/>
                <a:stretch>
                  <a:fillRect/>
                </a:stretch>
              </p:blipFill>
              <p:spPr>
                <a:xfrm>
                  <a:off x="10880715" y="3313087"/>
                  <a:ext cx="21204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9">
              <p14:nvContentPartPr>
                <p14:cNvPr id="365" name="Ink 364">
                  <a:extLst>
                    <a:ext uri="{FF2B5EF4-FFF2-40B4-BE49-F238E27FC236}">
                      <a16:creationId xmlns:a16="http://schemas.microsoft.com/office/drawing/2014/main" id="{10B49B28-C1F0-AE18-2E52-F51BC907F03F}"/>
                    </a:ext>
                  </a:extLst>
                </p14:cNvPr>
                <p14:cNvContentPartPr/>
                <p14:nvPr/>
              </p14:nvContentPartPr>
              <p14:xfrm>
                <a:off x="10792875" y="3601807"/>
                <a:ext cx="67680" cy="200160"/>
              </p14:xfrm>
            </p:contentPart>
          </mc:Choice>
          <mc:Fallback xmlns="">
            <p:pic>
              <p:nvPicPr>
                <p:cNvPr id="365" name="Ink 364">
                  <a:extLst>
                    <a:ext uri="{FF2B5EF4-FFF2-40B4-BE49-F238E27FC236}">
                      <a16:creationId xmlns:a16="http://schemas.microsoft.com/office/drawing/2014/main" id="{10B49B28-C1F0-AE18-2E52-F51BC907F03F}"/>
                    </a:ext>
                  </a:extLst>
                </p:cNvPr>
                <p:cNvPicPr/>
                <p:nvPr/>
              </p:nvPicPr>
              <p:blipFill>
                <a:blip r:embed="rId550"/>
                <a:stretch>
                  <a:fillRect/>
                </a:stretch>
              </p:blipFill>
              <p:spPr>
                <a:xfrm>
                  <a:off x="10783875" y="3592807"/>
                  <a:ext cx="8532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1">
              <p14:nvContentPartPr>
                <p14:cNvPr id="366" name="Ink 365">
                  <a:extLst>
                    <a:ext uri="{FF2B5EF4-FFF2-40B4-BE49-F238E27FC236}">
                      <a16:creationId xmlns:a16="http://schemas.microsoft.com/office/drawing/2014/main" id="{5904B90E-886B-BFA2-674B-F3B64BD8E15F}"/>
                    </a:ext>
                  </a:extLst>
                </p14:cNvPr>
                <p14:cNvContentPartPr/>
                <p14:nvPr/>
              </p14:nvContentPartPr>
              <p14:xfrm>
                <a:off x="10868115" y="3588847"/>
                <a:ext cx="146880" cy="57240"/>
              </p14:xfrm>
            </p:contentPart>
          </mc:Choice>
          <mc:Fallback xmlns="">
            <p:pic>
              <p:nvPicPr>
                <p:cNvPr id="366" name="Ink 365">
                  <a:extLst>
                    <a:ext uri="{FF2B5EF4-FFF2-40B4-BE49-F238E27FC236}">
                      <a16:creationId xmlns:a16="http://schemas.microsoft.com/office/drawing/2014/main" id="{5904B90E-886B-BFA2-674B-F3B64BD8E15F}"/>
                    </a:ext>
                  </a:extLst>
                </p:cNvPr>
                <p:cNvPicPr/>
                <p:nvPr/>
              </p:nvPicPr>
              <p:blipFill>
                <a:blip r:embed="rId552"/>
                <a:stretch>
                  <a:fillRect/>
                </a:stretch>
              </p:blipFill>
              <p:spPr>
                <a:xfrm>
                  <a:off x="10859115" y="3580207"/>
                  <a:ext cx="16452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3">
              <p14:nvContentPartPr>
                <p14:cNvPr id="367" name="Ink 366">
                  <a:extLst>
                    <a:ext uri="{FF2B5EF4-FFF2-40B4-BE49-F238E27FC236}">
                      <a16:creationId xmlns:a16="http://schemas.microsoft.com/office/drawing/2014/main" id="{0F83BD50-2FB3-824F-572B-6BB54A601A3D}"/>
                    </a:ext>
                  </a:extLst>
                </p14:cNvPr>
                <p14:cNvContentPartPr/>
                <p14:nvPr/>
              </p14:nvContentPartPr>
              <p14:xfrm>
                <a:off x="10971075" y="3555367"/>
                <a:ext cx="23400" cy="5040"/>
              </p14:xfrm>
            </p:contentPart>
          </mc:Choice>
          <mc:Fallback xmlns="">
            <p:pic>
              <p:nvPicPr>
                <p:cNvPr id="367" name="Ink 366">
                  <a:extLst>
                    <a:ext uri="{FF2B5EF4-FFF2-40B4-BE49-F238E27FC236}">
                      <a16:creationId xmlns:a16="http://schemas.microsoft.com/office/drawing/2014/main" id="{0F83BD50-2FB3-824F-572B-6BB54A601A3D}"/>
                    </a:ext>
                  </a:extLst>
                </p:cNvPr>
                <p:cNvPicPr/>
                <p:nvPr/>
              </p:nvPicPr>
              <p:blipFill>
                <a:blip r:embed="rId554"/>
                <a:stretch>
                  <a:fillRect/>
                </a:stretch>
              </p:blipFill>
              <p:spPr>
                <a:xfrm>
                  <a:off x="10962075" y="3546367"/>
                  <a:ext cx="4104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5">
              <p14:nvContentPartPr>
                <p14:cNvPr id="368" name="Ink 367">
                  <a:extLst>
                    <a:ext uri="{FF2B5EF4-FFF2-40B4-BE49-F238E27FC236}">
                      <a16:creationId xmlns:a16="http://schemas.microsoft.com/office/drawing/2014/main" id="{03C8C720-3E61-89E3-A35A-3F28A252C929}"/>
                    </a:ext>
                  </a:extLst>
                </p14:cNvPr>
                <p14:cNvContentPartPr/>
                <p14:nvPr/>
              </p14:nvContentPartPr>
              <p14:xfrm>
                <a:off x="11049555" y="3512887"/>
                <a:ext cx="96120" cy="73440"/>
              </p14:xfrm>
            </p:contentPart>
          </mc:Choice>
          <mc:Fallback xmlns="">
            <p:pic>
              <p:nvPicPr>
                <p:cNvPr id="368" name="Ink 367">
                  <a:extLst>
                    <a:ext uri="{FF2B5EF4-FFF2-40B4-BE49-F238E27FC236}">
                      <a16:creationId xmlns:a16="http://schemas.microsoft.com/office/drawing/2014/main" id="{03C8C720-3E61-89E3-A35A-3F28A252C929}"/>
                    </a:ext>
                  </a:extLst>
                </p:cNvPr>
                <p:cNvPicPr/>
                <p:nvPr/>
              </p:nvPicPr>
              <p:blipFill>
                <a:blip r:embed="rId556"/>
                <a:stretch>
                  <a:fillRect/>
                </a:stretch>
              </p:blipFill>
              <p:spPr>
                <a:xfrm>
                  <a:off x="11040915" y="3503887"/>
                  <a:ext cx="113760" cy="91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7" name="Group 376">
            <a:extLst>
              <a:ext uri="{FF2B5EF4-FFF2-40B4-BE49-F238E27FC236}">
                <a16:creationId xmlns:a16="http://schemas.microsoft.com/office/drawing/2014/main" id="{62B8B805-310E-5C89-6E87-D643DCC52819}"/>
              </a:ext>
            </a:extLst>
          </p:cNvPr>
          <p:cNvGrpSpPr/>
          <p:nvPr/>
        </p:nvGrpSpPr>
        <p:grpSpPr>
          <a:xfrm>
            <a:off x="11767755" y="3764167"/>
            <a:ext cx="540360" cy="152640"/>
            <a:chOff x="11767755" y="3764167"/>
            <a:chExt cx="540360" cy="15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7">
              <p14:nvContentPartPr>
                <p14:cNvPr id="370" name="Ink 369">
                  <a:extLst>
                    <a:ext uri="{FF2B5EF4-FFF2-40B4-BE49-F238E27FC236}">
                      <a16:creationId xmlns:a16="http://schemas.microsoft.com/office/drawing/2014/main" id="{8155EA69-884F-23C9-C4FD-0E6263C0EE69}"/>
                    </a:ext>
                  </a:extLst>
                </p14:cNvPr>
                <p14:cNvContentPartPr/>
                <p14:nvPr/>
              </p14:nvContentPartPr>
              <p14:xfrm>
                <a:off x="11767755" y="3764167"/>
                <a:ext cx="163800" cy="152640"/>
              </p14:xfrm>
            </p:contentPart>
          </mc:Choice>
          <mc:Fallback xmlns="">
            <p:pic>
              <p:nvPicPr>
                <p:cNvPr id="370" name="Ink 369">
                  <a:extLst>
                    <a:ext uri="{FF2B5EF4-FFF2-40B4-BE49-F238E27FC236}">
                      <a16:creationId xmlns:a16="http://schemas.microsoft.com/office/drawing/2014/main" id="{8155EA69-884F-23C9-C4FD-0E6263C0EE69}"/>
                    </a:ext>
                  </a:extLst>
                </p:cNvPr>
                <p:cNvPicPr/>
                <p:nvPr/>
              </p:nvPicPr>
              <p:blipFill>
                <a:blip r:embed="rId558"/>
                <a:stretch>
                  <a:fillRect/>
                </a:stretch>
              </p:blipFill>
              <p:spPr>
                <a:xfrm>
                  <a:off x="11758755" y="3755167"/>
                  <a:ext cx="18144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9">
              <p14:nvContentPartPr>
                <p14:cNvPr id="371" name="Ink 370">
                  <a:extLst>
                    <a:ext uri="{FF2B5EF4-FFF2-40B4-BE49-F238E27FC236}">
                      <a16:creationId xmlns:a16="http://schemas.microsoft.com/office/drawing/2014/main" id="{9C5E196E-74FB-6A7E-4659-11B3CDD7919E}"/>
                    </a:ext>
                  </a:extLst>
                </p14:cNvPr>
                <p14:cNvContentPartPr/>
                <p14:nvPr/>
              </p14:nvContentPartPr>
              <p14:xfrm>
                <a:off x="11860635" y="3781087"/>
                <a:ext cx="121680" cy="105120"/>
              </p14:xfrm>
            </p:contentPart>
          </mc:Choice>
          <mc:Fallback xmlns="">
            <p:pic>
              <p:nvPicPr>
                <p:cNvPr id="371" name="Ink 370">
                  <a:extLst>
                    <a:ext uri="{FF2B5EF4-FFF2-40B4-BE49-F238E27FC236}">
                      <a16:creationId xmlns:a16="http://schemas.microsoft.com/office/drawing/2014/main" id="{9C5E196E-74FB-6A7E-4659-11B3CDD7919E}"/>
                    </a:ext>
                  </a:extLst>
                </p:cNvPr>
                <p:cNvPicPr/>
                <p:nvPr/>
              </p:nvPicPr>
              <p:blipFill>
                <a:blip r:embed="rId560"/>
                <a:stretch>
                  <a:fillRect/>
                </a:stretch>
              </p:blipFill>
              <p:spPr>
                <a:xfrm>
                  <a:off x="11851995" y="3772447"/>
                  <a:ext cx="13932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1">
              <p14:nvContentPartPr>
                <p14:cNvPr id="372" name="Ink 371">
                  <a:extLst>
                    <a:ext uri="{FF2B5EF4-FFF2-40B4-BE49-F238E27FC236}">
                      <a16:creationId xmlns:a16="http://schemas.microsoft.com/office/drawing/2014/main" id="{79879587-320A-C1DE-4FBF-0E065BFC0D1C}"/>
                    </a:ext>
                  </a:extLst>
                </p14:cNvPr>
                <p14:cNvContentPartPr/>
                <p14:nvPr/>
              </p14:nvContentPartPr>
              <p14:xfrm>
                <a:off x="11908515" y="3791167"/>
                <a:ext cx="141120" cy="104400"/>
              </p14:xfrm>
            </p:contentPart>
          </mc:Choice>
          <mc:Fallback xmlns="">
            <p:pic>
              <p:nvPicPr>
                <p:cNvPr id="372" name="Ink 371">
                  <a:extLst>
                    <a:ext uri="{FF2B5EF4-FFF2-40B4-BE49-F238E27FC236}">
                      <a16:creationId xmlns:a16="http://schemas.microsoft.com/office/drawing/2014/main" id="{79879587-320A-C1DE-4FBF-0E065BFC0D1C}"/>
                    </a:ext>
                  </a:extLst>
                </p:cNvPr>
                <p:cNvPicPr/>
                <p:nvPr/>
              </p:nvPicPr>
              <p:blipFill>
                <a:blip r:embed="rId562"/>
                <a:stretch>
                  <a:fillRect/>
                </a:stretch>
              </p:blipFill>
              <p:spPr>
                <a:xfrm>
                  <a:off x="11899875" y="3782527"/>
                  <a:ext cx="15876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3">
              <p14:nvContentPartPr>
                <p14:cNvPr id="373" name="Ink 372">
                  <a:extLst>
                    <a:ext uri="{FF2B5EF4-FFF2-40B4-BE49-F238E27FC236}">
                      <a16:creationId xmlns:a16="http://schemas.microsoft.com/office/drawing/2014/main" id="{74368921-C5B3-5C62-0C54-84D50BD5E702}"/>
                    </a:ext>
                  </a:extLst>
                </p14:cNvPr>
                <p14:cNvContentPartPr/>
                <p14:nvPr/>
              </p14:nvContentPartPr>
              <p14:xfrm>
                <a:off x="12017955" y="3801967"/>
                <a:ext cx="105120" cy="87840"/>
              </p14:xfrm>
            </p:contentPart>
          </mc:Choice>
          <mc:Fallback xmlns="">
            <p:pic>
              <p:nvPicPr>
                <p:cNvPr id="373" name="Ink 372">
                  <a:extLst>
                    <a:ext uri="{FF2B5EF4-FFF2-40B4-BE49-F238E27FC236}">
                      <a16:creationId xmlns:a16="http://schemas.microsoft.com/office/drawing/2014/main" id="{74368921-C5B3-5C62-0C54-84D50BD5E702}"/>
                    </a:ext>
                  </a:extLst>
                </p:cNvPr>
                <p:cNvPicPr/>
                <p:nvPr/>
              </p:nvPicPr>
              <p:blipFill>
                <a:blip r:embed="rId564"/>
                <a:stretch>
                  <a:fillRect/>
                </a:stretch>
              </p:blipFill>
              <p:spPr>
                <a:xfrm>
                  <a:off x="12009315" y="3792967"/>
                  <a:ext cx="12276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5">
              <p14:nvContentPartPr>
                <p14:cNvPr id="374" name="Ink 373">
                  <a:extLst>
                    <a:ext uri="{FF2B5EF4-FFF2-40B4-BE49-F238E27FC236}">
                      <a16:creationId xmlns:a16="http://schemas.microsoft.com/office/drawing/2014/main" id="{44697ADD-0BDC-42F0-9708-2A597C74FD78}"/>
                    </a:ext>
                  </a:extLst>
                </p14:cNvPr>
                <p14:cNvContentPartPr/>
                <p14:nvPr/>
              </p14:nvContentPartPr>
              <p14:xfrm>
                <a:off x="12075915" y="3805927"/>
                <a:ext cx="184680" cy="90360"/>
              </p14:xfrm>
            </p:contentPart>
          </mc:Choice>
          <mc:Fallback xmlns="">
            <p:pic>
              <p:nvPicPr>
                <p:cNvPr id="374" name="Ink 373">
                  <a:extLst>
                    <a:ext uri="{FF2B5EF4-FFF2-40B4-BE49-F238E27FC236}">
                      <a16:creationId xmlns:a16="http://schemas.microsoft.com/office/drawing/2014/main" id="{44697ADD-0BDC-42F0-9708-2A597C74FD78}"/>
                    </a:ext>
                  </a:extLst>
                </p:cNvPr>
                <p:cNvPicPr/>
                <p:nvPr/>
              </p:nvPicPr>
              <p:blipFill>
                <a:blip r:embed="rId566"/>
                <a:stretch>
                  <a:fillRect/>
                </a:stretch>
              </p:blipFill>
              <p:spPr>
                <a:xfrm>
                  <a:off x="12067275" y="3797287"/>
                  <a:ext cx="20232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7">
              <p14:nvContentPartPr>
                <p14:cNvPr id="376" name="Ink 375">
                  <a:extLst>
                    <a:ext uri="{FF2B5EF4-FFF2-40B4-BE49-F238E27FC236}">
                      <a16:creationId xmlns:a16="http://schemas.microsoft.com/office/drawing/2014/main" id="{E6228E7F-65A8-049F-8A50-21C991DE0E49}"/>
                    </a:ext>
                  </a:extLst>
                </p14:cNvPr>
                <p14:cNvContentPartPr/>
                <p14:nvPr/>
              </p14:nvContentPartPr>
              <p14:xfrm>
                <a:off x="12302355" y="3842647"/>
                <a:ext cx="5760" cy="2160"/>
              </p14:xfrm>
            </p:contentPart>
          </mc:Choice>
          <mc:Fallback xmlns="">
            <p:pic>
              <p:nvPicPr>
                <p:cNvPr id="376" name="Ink 375">
                  <a:extLst>
                    <a:ext uri="{FF2B5EF4-FFF2-40B4-BE49-F238E27FC236}">
                      <a16:creationId xmlns:a16="http://schemas.microsoft.com/office/drawing/2014/main" id="{E6228E7F-65A8-049F-8A50-21C991DE0E49}"/>
                    </a:ext>
                  </a:extLst>
                </p:cNvPr>
                <p:cNvPicPr/>
                <p:nvPr/>
              </p:nvPicPr>
              <p:blipFill>
                <a:blip r:embed="rId568"/>
                <a:stretch>
                  <a:fillRect/>
                </a:stretch>
              </p:blipFill>
              <p:spPr>
                <a:xfrm>
                  <a:off x="12293715" y="3833647"/>
                  <a:ext cx="23400" cy="19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69">
            <p14:nvContentPartPr>
              <p14:cNvPr id="378" name="Ink 377">
                <a:extLst>
                  <a:ext uri="{FF2B5EF4-FFF2-40B4-BE49-F238E27FC236}">
                    <a16:creationId xmlns:a16="http://schemas.microsoft.com/office/drawing/2014/main" id="{7CF511D6-DE60-0848-C334-16090590FF61}"/>
                  </a:ext>
                </a:extLst>
              </p14:cNvPr>
              <p14:cNvContentPartPr/>
              <p14:nvPr/>
            </p14:nvContentPartPr>
            <p14:xfrm>
              <a:off x="12255195" y="4065487"/>
              <a:ext cx="6840" cy="9360"/>
            </p14:xfrm>
          </p:contentPart>
        </mc:Choice>
        <mc:Fallback xmlns="">
          <p:pic>
            <p:nvPicPr>
              <p:cNvPr id="378" name="Ink 377">
                <a:extLst>
                  <a:ext uri="{FF2B5EF4-FFF2-40B4-BE49-F238E27FC236}">
                    <a16:creationId xmlns:a16="http://schemas.microsoft.com/office/drawing/2014/main" id="{7CF511D6-DE60-0848-C334-16090590FF61}"/>
                  </a:ext>
                </a:extLst>
              </p:cNvPr>
              <p:cNvPicPr/>
              <p:nvPr/>
            </p:nvPicPr>
            <p:blipFill>
              <a:blip r:embed="rId570"/>
              <a:stretch>
                <a:fillRect/>
              </a:stretch>
            </p:blipFill>
            <p:spPr>
              <a:xfrm>
                <a:off x="12246195" y="4056847"/>
                <a:ext cx="24480" cy="27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81" name="Group 380">
            <a:extLst>
              <a:ext uri="{FF2B5EF4-FFF2-40B4-BE49-F238E27FC236}">
                <a16:creationId xmlns:a16="http://schemas.microsoft.com/office/drawing/2014/main" id="{A0453950-C7F9-9ECC-BA94-5A6473E0053E}"/>
              </a:ext>
            </a:extLst>
          </p:cNvPr>
          <p:cNvGrpSpPr/>
          <p:nvPr/>
        </p:nvGrpSpPr>
        <p:grpSpPr>
          <a:xfrm>
            <a:off x="12129555" y="3444847"/>
            <a:ext cx="184680" cy="186840"/>
            <a:chOff x="12129555" y="3444847"/>
            <a:chExt cx="184680" cy="186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71">
              <p14:nvContentPartPr>
                <p14:cNvPr id="379" name="Ink 378">
                  <a:extLst>
                    <a:ext uri="{FF2B5EF4-FFF2-40B4-BE49-F238E27FC236}">
                      <a16:creationId xmlns:a16="http://schemas.microsoft.com/office/drawing/2014/main" id="{66FDB6F5-54AE-A0FE-1427-50B3EB96D307}"/>
                    </a:ext>
                  </a:extLst>
                </p14:cNvPr>
                <p14:cNvContentPartPr/>
                <p14:nvPr/>
              </p14:nvContentPartPr>
              <p14:xfrm>
                <a:off x="12174555" y="3444847"/>
                <a:ext cx="132120" cy="186840"/>
              </p14:xfrm>
            </p:contentPart>
          </mc:Choice>
          <mc:Fallback xmlns="">
            <p:pic>
              <p:nvPicPr>
                <p:cNvPr id="379" name="Ink 378">
                  <a:extLst>
                    <a:ext uri="{FF2B5EF4-FFF2-40B4-BE49-F238E27FC236}">
                      <a16:creationId xmlns:a16="http://schemas.microsoft.com/office/drawing/2014/main" id="{66FDB6F5-54AE-A0FE-1427-50B3EB96D307}"/>
                    </a:ext>
                  </a:extLst>
                </p:cNvPr>
                <p:cNvPicPr/>
                <p:nvPr/>
              </p:nvPicPr>
              <p:blipFill>
                <a:blip r:embed="rId572"/>
                <a:stretch>
                  <a:fillRect/>
                </a:stretch>
              </p:blipFill>
              <p:spPr>
                <a:xfrm>
                  <a:off x="12165915" y="3435847"/>
                  <a:ext cx="149760" cy="20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3">
              <p14:nvContentPartPr>
                <p14:cNvPr id="380" name="Ink 379">
                  <a:extLst>
                    <a:ext uri="{FF2B5EF4-FFF2-40B4-BE49-F238E27FC236}">
                      <a16:creationId xmlns:a16="http://schemas.microsoft.com/office/drawing/2014/main" id="{52DBA398-847E-FF47-5683-21E957757EC9}"/>
                    </a:ext>
                  </a:extLst>
                </p14:cNvPr>
                <p14:cNvContentPartPr/>
                <p14:nvPr/>
              </p14:nvContentPartPr>
              <p14:xfrm>
                <a:off x="12129555" y="3533407"/>
                <a:ext cx="184680" cy="78840"/>
              </p14:xfrm>
            </p:contentPart>
          </mc:Choice>
          <mc:Fallback xmlns="">
            <p:pic>
              <p:nvPicPr>
                <p:cNvPr id="380" name="Ink 379">
                  <a:extLst>
                    <a:ext uri="{FF2B5EF4-FFF2-40B4-BE49-F238E27FC236}">
                      <a16:creationId xmlns:a16="http://schemas.microsoft.com/office/drawing/2014/main" id="{52DBA398-847E-FF47-5683-21E957757EC9}"/>
                    </a:ext>
                  </a:extLst>
                </p:cNvPr>
                <p:cNvPicPr/>
                <p:nvPr/>
              </p:nvPicPr>
              <p:blipFill>
                <a:blip r:embed="rId574"/>
                <a:stretch>
                  <a:fillRect/>
                </a:stretch>
              </p:blipFill>
              <p:spPr>
                <a:xfrm>
                  <a:off x="12120555" y="3524767"/>
                  <a:ext cx="202320" cy="96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75">
            <p14:nvContentPartPr>
              <p14:cNvPr id="382" name="Ink 381">
                <a:extLst>
                  <a:ext uri="{FF2B5EF4-FFF2-40B4-BE49-F238E27FC236}">
                    <a16:creationId xmlns:a16="http://schemas.microsoft.com/office/drawing/2014/main" id="{91969DD8-FCE1-7BC0-7B1E-02282EAEB4C1}"/>
                  </a:ext>
                </a:extLst>
              </p14:cNvPr>
              <p14:cNvContentPartPr/>
              <p14:nvPr/>
            </p14:nvContentPartPr>
            <p14:xfrm>
              <a:off x="11822835" y="6078114"/>
              <a:ext cx="324720" cy="302040"/>
            </p14:xfrm>
          </p:contentPart>
        </mc:Choice>
        <mc:Fallback xmlns="">
          <p:pic>
            <p:nvPicPr>
              <p:cNvPr id="382" name="Ink 381">
                <a:extLst>
                  <a:ext uri="{FF2B5EF4-FFF2-40B4-BE49-F238E27FC236}">
                    <a16:creationId xmlns:a16="http://schemas.microsoft.com/office/drawing/2014/main" id="{91969DD8-FCE1-7BC0-7B1E-02282EAEB4C1}"/>
                  </a:ext>
                </a:extLst>
              </p:cNvPr>
              <p:cNvPicPr/>
              <p:nvPr/>
            </p:nvPicPr>
            <p:blipFill>
              <a:blip r:embed="rId576"/>
              <a:stretch>
                <a:fillRect/>
              </a:stretch>
            </p:blipFill>
            <p:spPr>
              <a:xfrm>
                <a:off x="11813835" y="6069474"/>
                <a:ext cx="342360" cy="319680"/>
              </a:xfrm>
              <a:prstGeom prst="rect">
                <a:avLst/>
              </a:prstGeom>
            </p:spPr>
          </p:pic>
        </mc:Fallback>
      </mc:AlternateContent>
      <p:grpSp>
        <p:nvGrpSpPr>
          <p:cNvPr id="389" name="Group 388">
            <a:extLst>
              <a:ext uri="{FF2B5EF4-FFF2-40B4-BE49-F238E27FC236}">
                <a16:creationId xmlns:a16="http://schemas.microsoft.com/office/drawing/2014/main" id="{47218545-646A-501B-8033-D852DD6E1EA0}"/>
              </a:ext>
            </a:extLst>
          </p:cNvPr>
          <p:cNvGrpSpPr/>
          <p:nvPr/>
        </p:nvGrpSpPr>
        <p:grpSpPr>
          <a:xfrm>
            <a:off x="11961795" y="4987674"/>
            <a:ext cx="814320" cy="1127880"/>
            <a:chOff x="11961795" y="4987674"/>
            <a:chExt cx="814320" cy="1127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77">
              <p14:nvContentPartPr>
                <p14:cNvPr id="383" name="Ink 382">
                  <a:extLst>
                    <a:ext uri="{FF2B5EF4-FFF2-40B4-BE49-F238E27FC236}">
                      <a16:creationId xmlns:a16="http://schemas.microsoft.com/office/drawing/2014/main" id="{48F826DB-CB76-1370-F861-35B5F8B7880F}"/>
                    </a:ext>
                  </a:extLst>
                </p14:cNvPr>
                <p14:cNvContentPartPr/>
                <p14:nvPr/>
              </p14:nvContentPartPr>
              <p14:xfrm>
                <a:off x="11961795" y="5350914"/>
                <a:ext cx="362520" cy="764640"/>
              </p14:xfrm>
            </p:contentPart>
          </mc:Choice>
          <mc:Fallback xmlns="">
            <p:pic>
              <p:nvPicPr>
                <p:cNvPr id="383" name="Ink 382">
                  <a:extLst>
                    <a:ext uri="{FF2B5EF4-FFF2-40B4-BE49-F238E27FC236}">
                      <a16:creationId xmlns:a16="http://schemas.microsoft.com/office/drawing/2014/main" id="{48F826DB-CB76-1370-F861-35B5F8B7880F}"/>
                    </a:ext>
                  </a:extLst>
                </p:cNvPr>
                <p:cNvPicPr/>
                <p:nvPr/>
              </p:nvPicPr>
              <p:blipFill>
                <a:blip r:embed="rId578"/>
                <a:stretch>
                  <a:fillRect/>
                </a:stretch>
              </p:blipFill>
              <p:spPr>
                <a:xfrm>
                  <a:off x="11952795" y="5341914"/>
                  <a:ext cx="380160" cy="78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9">
              <p14:nvContentPartPr>
                <p14:cNvPr id="384" name="Ink 383">
                  <a:extLst>
                    <a:ext uri="{FF2B5EF4-FFF2-40B4-BE49-F238E27FC236}">
                      <a16:creationId xmlns:a16="http://schemas.microsoft.com/office/drawing/2014/main" id="{9D23E1D6-124A-22DF-ADA4-9785B290253D}"/>
                    </a:ext>
                  </a:extLst>
                </p14:cNvPr>
                <p14:cNvContentPartPr/>
                <p14:nvPr/>
              </p14:nvContentPartPr>
              <p14:xfrm>
                <a:off x="12276795" y="5114754"/>
                <a:ext cx="122040" cy="208080"/>
              </p14:xfrm>
            </p:contentPart>
          </mc:Choice>
          <mc:Fallback xmlns="">
            <p:pic>
              <p:nvPicPr>
                <p:cNvPr id="384" name="Ink 383">
                  <a:extLst>
                    <a:ext uri="{FF2B5EF4-FFF2-40B4-BE49-F238E27FC236}">
                      <a16:creationId xmlns:a16="http://schemas.microsoft.com/office/drawing/2014/main" id="{9D23E1D6-124A-22DF-ADA4-9785B290253D}"/>
                    </a:ext>
                  </a:extLst>
                </p:cNvPr>
                <p:cNvPicPr/>
                <p:nvPr/>
              </p:nvPicPr>
              <p:blipFill>
                <a:blip r:embed="rId580"/>
                <a:stretch>
                  <a:fillRect/>
                </a:stretch>
              </p:blipFill>
              <p:spPr>
                <a:xfrm>
                  <a:off x="12268155" y="5105754"/>
                  <a:ext cx="139680" cy="2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1">
              <p14:nvContentPartPr>
                <p14:cNvPr id="385" name="Ink 384">
                  <a:extLst>
                    <a:ext uri="{FF2B5EF4-FFF2-40B4-BE49-F238E27FC236}">
                      <a16:creationId xmlns:a16="http://schemas.microsoft.com/office/drawing/2014/main" id="{6C1BF6F0-571A-E5B0-81D3-C788EE74B21E}"/>
                    </a:ext>
                  </a:extLst>
                </p14:cNvPr>
                <p14:cNvContentPartPr/>
                <p14:nvPr/>
              </p14:nvContentPartPr>
              <p14:xfrm>
                <a:off x="12402075" y="5085594"/>
                <a:ext cx="80280" cy="197280"/>
              </p14:xfrm>
            </p:contentPart>
          </mc:Choice>
          <mc:Fallback xmlns="">
            <p:pic>
              <p:nvPicPr>
                <p:cNvPr id="385" name="Ink 384">
                  <a:extLst>
                    <a:ext uri="{FF2B5EF4-FFF2-40B4-BE49-F238E27FC236}">
                      <a16:creationId xmlns:a16="http://schemas.microsoft.com/office/drawing/2014/main" id="{6C1BF6F0-571A-E5B0-81D3-C788EE74B21E}"/>
                    </a:ext>
                  </a:extLst>
                </p:cNvPr>
                <p:cNvPicPr/>
                <p:nvPr/>
              </p:nvPicPr>
              <p:blipFill>
                <a:blip r:embed="rId582"/>
                <a:stretch>
                  <a:fillRect/>
                </a:stretch>
              </p:blipFill>
              <p:spPr>
                <a:xfrm>
                  <a:off x="12393435" y="5076954"/>
                  <a:ext cx="9792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3">
              <p14:nvContentPartPr>
                <p14:cNvPr id="387" name="Ink 386">
                  <a:extLst>
                    <a:ext uri="{FF2B5EF4-FFF2-40B4-BE49-F238E27FC236}">
                      <a16:creationId xmlns:a16="http://schemas.microsoft.com/office/drawing/2014/main" id="{75BCEF60-CF84-7E38-3C1E-364BF3C2ECAD}"/>
                    </a:ext>
                  </a:extLst>
                </p14:cNvPr>
                <p14:cNvContentPartPr/>
                <p14:nvPr/>
              </p14:nvContentPartPr>
              <p14:xfrm>
                <a:off x="12529155" y="4987674"/>
                <a:ext cx="176760" cy="128880"/>
              </p14:xfrm>
            </p:contentPart>
          </mc:Choice>
          <mc:Fallback xmlns="">
            <p:pic>
              <p:nvPicPr>
                <p:cNvPr id="387" name="Ink 386">
                  <a:extLst>
                    <a:ext uri="{FF2B5EF4-FFF2-40B4-BE49-F238E27FC236}">
                      <a16:creationId xmlns:a16="http://schemas.microsoft.com/office/drawing/2014/main" id="{75BCEF60-CF84-7E38-3C1E-364BF3C2ECAD}"/>
                    </a:ext>
                  </a:extLst>
                </p:cNvPr>
                <p:cNvPicPr/>
                <p:nvPr/>
              </p:nvPicPr>
              <p:blipFill>
                <a:blip r:embed="rId584"/>
                <a:stretch>
                  <a:fillRect/>
                </a:stretch>
              </p:blipFill>
              <p:spPr>
                <a:xfrm>
                  <a:off x="12520515" y="4978674"/>
                  <a:ext cx="19440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5">
              <p14:nvContentPartPr>
                <p14:cNvPr id="388" name="Ink 387">
                  <a:extLst>
                    <a:ext uri="{FF2B5EF4-FFF2-40B4-BE49-F238E27FC236}">
                      <a16:creationId xmlns:a16="http://schemas.microsoft.com/office/drawing/2014/main" id="{56A6784E-491D-6C7D-6C09-5E5CC0AE68CB}"/>
                    </a:ext>
                  </a:extLst>
                </p14:cNvPr>
                <p14:cNvContentPartPr/>
                <p14:nvPr/>
              </p14:nvContentPartPr>
              <p14:xfrm>
                <a:off x="12763875" y="5078034"/>
                <a:ext cx="12240" cy="6840"/>
              </p14:xfrm>
            </p:contentPart>
          </mc:Choice>
          <mc:Fallback xmlns="">
            <p:pic>
              <p:nvPicPr>
                <p:cNvPr id="388" name="Ink 387">
                  <a:extLst>
                    <a:ext uri="{FF2B5EF4-FFF2-40B4-BE49-F238E27FC236}">
                      <a16:creationId xmlns:a16="http://schemas.microsoft.com/office/drawing/2014/main" id="{56A6784E-491D-6C7D-6C09-5E5CC0AE68CB}"/>
                    </a:ext>
                  </a:extLst>
                </p:cNvPr>
                <p:cNvPicPr/>
                <p:nvPr/>
              </p:nvPicPr>
              <p:blipFill>
                <a:blip r:embed="rId586"/>
                <a:stretch>
                  <a:fillRect/>
                </a:stretch>
              </p:blipFill>
              <p:spPr>
                <a:xfrm>
                  <a:off x="12754875" y="5069034"/>
                  <a:ext cx="29880" cy="24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87">
            <p14:nvContentPartPr>
              <p14:cNvPr id="395" name="Ink 394">
                <a:extLst>
                  <a:ext uri="{FF2B5EF4-FFF2-40B4-BE49-F238E27FC236}">
                    <a16:creationId xmlns:a16="http://schemas.microsoft.com/office/drawing/2014/main" id="{4212FADD-BF66-0C8F-F038-8E042C4DD02C}"/>
                  </a:ext>
                </a:extLst>
              </p14:cNvPr>
              <p14:cNvContentPartPr/>
              <p14:nvPr/>
            </p14:nvContentPartPr>
            <p14:xfrm>
              <a:off x="11566155" y="6163434"/>
              <a:ext cx="154800" cy="138960"/>
            </p14:xfrm>
          </p:contentPart>
        </mc:Choice>
        <mc:Fallback xmlns="">
          <p:pic>
            <p:nvPicPr>
              <p:cNvPr id="395" name="Ink 394">
                <a:extLst>
                  <a:ext uri="{FF2B5EF4-FFF2-40B4-BE49-F238E27FC236}">
                    <a16:creationId xmlns:a16="http://schemas.microsoft.com/office/drawing/2014/main" id="{4212FADD-BF66-0C8F-F038-8E042C4DD02C}"/>
                  </a:ext>
                </a:extLst>
              </p:cNvPr>
              <p:cNvPicPr/>
              <p:nvPr/>
            </p:nvPicPr>
            <p:blipFill>
              <a:blip r:embed="rId588"/>
              <a:stretch>
                <a:fillRect/>
              </a:stretch>
            </p:blipFill>
            <p:spPr>
              <a:xfrm>
                <a:off x="11557155" y="6154794"/>
                <a:ext cx="17244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9">
            <p14:nvContentPartPr>
              <p14:cNvPr id="396" name="Ink 395">
                <a:extLst>
                  <a:ext uri="{FF2B5EF4-FFF2-40B4-BE49-F238E27FC236}">
                    <a16:creationId xmlns:a16="http://schemas.microsoft.com/office/drawing/2014/main" id="{C52C591A-5067-764A-3D18-C6D761547466}"/>
                  </a:ext>
                </a:extLst>
              </p14:cNvPr>
              <p14:cNvContentPartPr/>
              <p14:nvPr/>
            </p14:nvContentPartPr>
            <p14:xfrm>
              <a:off x="11197875" y="6374034"/>
              <a:ext cx="104760" cy="196560"/>
            </p14:xfrm>
          </p:contentPart>
        </mc:Choice>
        <mc:Fallback xmlns="">
          <p:pic>
            <p:nvPicPr>
              <p:cNvPr id="396" name="Ink 395">
                <a:extLst>
                  <a:ext uri="{FF2B5EF4-FFF2-40B4-BE49-F238E27FC236}">
                    <a16:creationId xmlns:a16="http://schemas.microsoft.com/office/drawing/2014/main" id="{C52C591A-5067-764A-3D18-C6D761547466}"/>
                  </a:ext>
                </a:extLst>
              </p:cNvPr>
              <p:cNvPicPr/>
              <p:nvPr/>
            </p:nvPicPr>
            <p:blipFill>
              <a:blip r:embed="rId590"/>
              <a:stretch>
                <a:fillRect/>
              </a:stretch>
            </p:blipFill>
            <p:spPr>
              <a:xfrm>
                <a:off x="11188875" y="6365034"/>
                <a:ext cx="122400" cy="21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1">
            <p14:nvContentPartPr>
              <p14:cNvPr id="397" name="Ink 396">
                <a:extLst>
                  <a:ext uri="{FF2B5EF4-FFF2-40B4-BE49-F238E27FC236}">
                    <a16:creationId xmlns:a16="http://schemas.microsoft.com/office/drawing/2014/main" id="{D540D09F-BFE5-1571-5750-678309958BAB}"/>
                  </a:ext>
                </a:extLst>
              </p14:cNvPr>
              <p14:cNvContentPartPr/>
              <p14:nvPr/>
            </p14:nvContentPartPr>
            <p14:xfrm>
              <a:off x="11306235" y="6401394"/>
              <a:ext cx="89280" cy="194400"/>
            </p14:xfrm>
          </p:contentPart>
        </mc:Choice>
        <mc:Fallback xmlns="">
          <p:pic>
            <p:nvPicPr>
              <p:cNvPr id="397" name="Ink 396">
                <a:extLst>
                  <a:ext uri="{FF2B5EF4-FFF2-40B4-BE49-F238E27FC236}">
                    <a16:creationId xmlns:a16="http://schemas.microsoft.com/office/drawing/2014/main" id="{D540D09F-BFE5-1571-5750-678309958BAB}"/>
                  </a:ext>
                </a:extLst>
              </p:cNvPr>
              <p:cNvPicPr/>
              <p:nvPr/>
            </p:nvPicPr>
            <p:blipFill>
              <a:blip r:embed="rId592"/>
              <a:stretch>
                <a:fillRect/>
              </a:stretch>
            </p:blipFill>
            <p:spPr>
              <a:xfrm>
                <a:off x="11297235" y="6392754"/>
                <a:ext cx="106920" cy="21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3">
            <p14:nvContentPartPr>
              <p14:cNvPr id="398" name="Ink 397">
                <a:extLst>
                  <a:ext uri="{FF2B5EF4-FFF2-40B4-BE49-F238E27FC236}">
                    <a16:creationId xmlns:a16="http://schemas.microsoft.com/office/drawing/2014/main" id="{FE1381D3-54ED-A672-2E21-8F52663E8EEC}"/>
                  </a:ext>
                </a:extLst>
              </p14:cNvPr>
              <p14:cNvContentPartPr/>
              <p14:nvPr/>
            </p14:nvContentPartPr>
            <p14:xfrm>
              <a:off x="11460315" y="6361434"/>
              <a:ext cx="154800" cy="95040"/>
            </p14:xfrm>
          </p:contentPart>
        </mc:Choice>
        <mc:Fallback xmlns="">
          <p:pic>
            <p:nvPicPr>
              <p:cNvPr id="398" name="Ink 397">
                <a:extLst>
                  <a:ext uri="{FF2B5EF4-FFF2-40B4-BE49-F238E27FC236}">
                    <a16:creationId xmlns:a16="http://schemas.microsoft.com/office/drawing/2014/main" id="{FE1381D3-54ED-A672-2E21-8F52663E8EEC}"/>
                  </a:ext>
                </a:extLst>
              </p:cNvPr>
              <p:cNvPicPr/>
              <p:nvPr/>
            </p:nvPicPr>
            <p:blipFill>
              <a:blip r:embed="rId594"/>
              <a:stretch>
                <a:fillRect/>
              </a:stretch>
            </p:blipFill>
            <p:spPr>
              <a:xfrm>
                <a:off x="11451675" y="6352794"/>
                <a:ext cx="172440" cy="11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5">
            <p14:nvContentPartPr>
              <p14:cNvPr id="401" name="Ink 400">
                <a:extLst>
                  <a:ext uri="{FF2B5EF4-FFF2-40B4-BE49-F238E27FC236}">
                    <a16:creationId xmlns:a16="http://schemas.microsoft.com/office/drawing/2014/main" id="{41795E23-2123-2685-4120-405FAD5122CE}"/>
                  </a:ext>
                </a:extLst>
              </p14:cNvPr>
              <p14:cNvContentPartPr/>
              <p14:nvPr/>
            </p14:nvContentPartPr>
            <p14:xfrm>
              <a:off x="11903115" y="5760954"/>
              <a:ext cx="161640" cy="411480"/>
            </p14:xfrm>
          </p:contentPart>
        </mc:Choice>
        <mc:Fallback xmlns="">
          <p:pic>
            <p:nvPicPr>
              <p:cNvPr id="401" name="Ink 400">
                <a:extLst>
                  <a:ext uri="{FF2B5EF4-FFF2-40B4-BE49-F238E27FC236}">
                    <a16:creationId xmlns:a16="http://schemas.microsoft.com/office/drawing/2014/main" id="{41795E23-2123-2685-4120-405FAD5122CE}"/>
                  </a:ext>
                </a:extLst>
              </p:cNvPr>
              <p:cNvPicPr/>
              <p:nvPr/>
            </p:nvPicPr>
            <p:blipFill>
              <a:blip r:embed="rId596"/>
              <a:stretch>
                <a:fillRect/>
              </a:stretch>
            </p:blipFill>
            <p:spPr>
              <a:xfrm>
                <a:off x="11894115" y="5751954"/>
                <a:ext cx="179280" cy="42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7">
            <p14:nvContentPartPr>
              <p14:cNvPr id="402" name="Ink 401">
                <a:extLst>
                  <a:ext uri="{FF2B5EF4-FFF2-40B4-BE49-F238E27FC236}">
                    <a16:creationId xmlns:a16="http://schemas.microsoft.com/office/drawing/2014/main" id="{B4EF910E-4ED3-A0EE-5770-9839FA7C003B}"/>
                  </a:ext>
                </a:extLst>
              </p14:cNvPr>
              <p14:cNvContentPartPr/>
              <p14:nvPr/>
            </p14:nvContentPartPr>
            <p14:xfrm>
              <a:off x="12002835" y="5681754"/>
              <a:ext cx="489600" cy="279360"/>
            </p14:xfrm>
          </p:contentPart>
        </mc:Choice>
        <mc:Fallback xmlns="">
          <p:pic>
            <p:nvPicPr>
              <p:cNvPr id="402" name="Ink 401">
                <a:extLst>
                  <a:ext uri="{FF2B5EF4-FFF2-40B4-BE49-F238E27FC236}">
                    <a16:creationId xmlns:a16="http://schemas.microsoft.com/office/drawing/2014/main" id="{B4EF910E-4ED3-A0EE-5770-9839FA7C003B}"/>
                  </a:ext>
                </a:extLst>
              </p:cNvPr>
              <p:cNvPicPr/>
              <p:nvPr/>
            </p:nvPicPr>
            <p:blipFill>
              <a:blip r:embed="rId598"/>
              <a:stretch>
                <a:fillRect/>
              </a:stretch>
            </p:blipFill>
            <p:spPr>
              <a:xfrm>
                <a:off x="11994195" y="5672754"/>
                <a:ext cx="507240" cy="29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9">
            <p14:nvContentPartPr>
              <p14:cNvPr id="404" name="Ink 403">
                <a:extLst>
                  <a:ext uri="{FF2B5EF4-FFF2-40B4-BE49-F238E27FC236}">
                    <a16:creationId xmlns:a16="http://schemas.microsoft.com/office/drawing/2014/main" id="{A44B9D3D-A3D0-D6F8-F5F3-1C842B37AD20}"/>
                  </a:ext>
                </a:extLst>
              </p14:cNvPr>
              <p14:cNvContentPartPr/>
              <p14:nvPr/>
            </p14:nvContentPartPr>
            <p14:xfrm>
              <a:off x="12565155" y="5531994"/>
              <a:ext cx="69840" cy="152640"/>
            </p14:xfrm>
          </p:contentPart>
        </mc:Choice>
        <mc:Fallback xmlns="">
          <p:pic>
            <p:nvPicPr>
              <p:cNvPr id="404" name="Ink 403">
                <a:extLst>
                  <a:ext uri="{FF2B5EF4-FFF2-40B4-BE49-F238E27FC236}">
                    <a16:creationId xmlns:a16="http://schemas.microsoft.com/office/drawing/2014/main" id="{A44B9D3D-A3D0-D6F8-F5F3-1C842B37AD20}"/>
                  </a:ext>
                </a:extLst>
              </p:cNvPr>
              <p:cNvPicPr/>
              <p:nvPr/>
            </p:nvPicPr>
            <p:blipFill>
              <a:blip r:embed="rId600"/>
              <a:stretch>
                <a:fillRect/>
              </a:stretch>
            </p:blipFill>
            <p:spPr>
              <a:xfrm>
                <a:off x="12556155" y="5522994"/>
                <a:ext cx="87480" cy="17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1">
            <p14:nvContentPartPr>
              <p14:cNvPr id="405" name="Ink 404">
                <a:extLst>
                  <a:ext uri="{FF2B5EF4-FFF2-40B4-BE49-F238E27FC236}">
                    <a16:creationId xmlns:a16="http://schemas.microsoft.com/office/drawing/2014/main" id="{9E8AF986-987F-241D-EF39-04A6D70AC386}"/>
                  </a:ext>
                </a:extLst>
              </p14:cNvPr>
              <p14:cNvContentPartPr/>
              <p14:nvPr/>
            </p14:nvContentPartPr>
            <p14:xfrm>
              <a:off x="12546075" y="5497434"/>
              <a:ext cx="114480" cy="119160"/>
            </p14:xfrm>
          </p:contentPart>
        </mc:Choice>
        <mc:Fallback xmlns="">
          <p:pic>
            <p:nvPicPr>
              <p:cNvPr id="405" name="Ink 404">
                <a:extLst>
                  <a:ext uri="{FF2B5EF4-FFF2-40B4-BE49-F238E27FC236}">
                    <a16:creationId xmlns:a16="http://schemas.microsoft.com/office/drawing/2014/main" id="{9E8AF986-987F-241D-EF39-04A6D70AC386}"/>
                  </a:ext>
                </a:extLst>
              </p:cNvPr>
              <p:cNvPicPr/>
              <p:nvPr/>
            </p:nvPicPr>
            <p:blipFill>
              <a:blip r:embed="rId602"/>
              <a:stretch>
                <a:fillRect/>
              </a:stretch>
            </p:blipFill>
            <p:spPr>
              <a:xfrm>
                <a:off x="12537075" y="5488794"/>
                <a:ext cx="132120" cy="13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3">
            <p14:nvContentPartPr>
              <p14:cNvPr id="406" name="Ink 405">
                <a:extLst>
                  <a:ext uri="{FF2B5EF4-FFF2-40B4-BE49-F238E27FC236}">
                    <a16:creationId xmlns:a16="http://schemas.microsoft.com/office/drawing/2014/main" id="{E6B4AD8C-4E59-53D1-919B-0B127174AB1E}"/>
                  </a:ext>
                </a:extLst>
              </p14:cNvPr>
              <p14:cNvContentPartPr/>
              <p14:nvPr/>
            </p14:nvContentPartPr>
            <p14:xfrm>
              <a:off x="12710235" y="5605074"/>
              <a:ext cx="97920" cy="212400"/>
            </p14:xfrm>
          </p:contentPart>
        </mc:Choice>
        <mc:Fallback xmlns="">
          <p:pic>
            <p:nvPicPr>
              <p:cNvPr id="406" name="Ink 405">
                <a:extLst>
                  <a:ext uri="{FF2B5EF4-FFF2-40B4-BE49-F238E27FC236}">
                    <a16:creationId xmlns:a16="http://schemas.microsoft.com/office/drawing/2014/main" id="{E6B4AD8C-4E59-53D1-919B-0B127174AB1E}"/>
                  </a:ext>
                </a:extLst>
              </p:cNvPr>
              <p:cNvPicPr/>
              <p:nvPr/>
            </p:nvPicPr>
            <p:blipFill>
              <a:blip r:embed="rId604"/>
              <a:stretch>
                <a:fillRect/>
              </a:stretch>
            </p:blipFill>
            <p:spPr>
              <a:xfrm>
                <a:off x="12701595" y="5596434"/>
                <a:ext cx="11556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5">
            <p14:nvContentPartPr>
              <p14:cNvPr id="407" name="Ink 406">
                <a:extLst>
                  <a:ext uri="{FF2B5EF4-FFF2-40B4-BE49-F238E27FC236}">
                    <a16:creationId xmlns:a16="http://schemas.microsoft.com/office/drawing/2014/main" id="{56D501D8-F8F9-A823-CC4E-420C768987F1}"/>
                  </a:ext>
                </a:extLst>
              </p14:cNvPr>
              <p14:cNvContentPartPr/>
              <p14:nvPr/>
            </p14:nvContentPartPr>
            <p14:xfrm>
              <a:off x="11930835" y="5908914"/>
              <a:ext cx="10800" cy="9000"/>
            </p14:xfrm>
          </p:contentPart>
        </mc:Choice>
        <mc:Fallback xmlns="">
          <p:pic>
            <p:nvPicPr>
              <p:cNvPr id="407" name="Ink 406">
                <a:extLst>
                  <a:ext uri="{FF2B5EF4-FFF2-40B4-BE49-F238E27FC236}">
                    <a16:creationId xmlns:a16="http://schemas.microsoft.com/office/drawing/2014/main" id="{56D501D8-F8F9-A823-CC4E-420C768987F1}"/>
                  </a:ext>
                </a:extLst>
              </p:cNvPr>
              <p:cNvPicPr/>
              <p:nvPr/>
            </p:nvPicPr>
            <p:blipFill>
              <a:blip r:embed="rId606"/>
              <a:stretch>
                <a:fillRect/>
              </a:stretch>
            </p:blipFill>
            <p:spPr>
              <a:xfrm>
                <a:off x="11922195" y="5899914"/>
                <a:ext cx="28440" cy="2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7">
            <p14:nvContentPartPr>
              <p14:cNvPr id="409" name="Ink 408">
                <a:extLst>
                  <a:ext uri="{FF2B5EF4-FFF2-40B4-BE49-F238E27FC236}">
                    <a16:creationId xmlns:a16="http://schemas.microsoft.com/office/drawing/2014/main" id="{D97EEAD0-3B56-8241-E8C9-50815E1AA6BE}"/>
                  </a:ext>
                </a:extLst>
              </p14:cNvPr>
              <p14:cNvContentPartPr/>
              <p14:nvPr/>
            </p14:nvContentPartPr>
            <p14:xfrm>
              <a:off x="12038835" y="5876154"/>
              <a:ext cx="360000" cy="295200"/>
            </p14:xfrm>
          </p:contentPart>
        </mc:Choice>
        <mc:Fallback xmlns="">
          <p:pic>
            <p:nvPicPr>
              <p:cNvPr id="409" name="Ink 408">
                <a:extLst>
                  <a:ext uri="{FF2B5EF4-FFF2-40B4-BE49-F238E27FC236}">
                    <a16:creationId xmlns:a16="http://schemas.microsoft.com/office/drawing/2014/main" id="{D97EEAD0-3B56-8241-E8C9-50815E1AA6BE}"/>
                  </a:ext>
                </a:extLst>
              </p:cNvPr>
              <p:cNvPicPr/>
              <p:nvPr/>
            </p:nvPicPr>
            <p:blipFill>
              <a:blip r:embed="rId608"/>
              <a:stretch>
                <a:fillRect/>
              </a:stretch>
            </p:blipFill>
            <p:spPr>
              <a:xfrm>
                <a:off x="12029835" y="5867154"/>
                <a:ext cx="377640" cy="31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9">
            <p14:nvContentPartPr>
              <p14:cNvPr id="411" name="Ink 410">
                <a:extLst>
                  <a:ext uri="{FF2B5EF4-FFF2-40B4-BE49-F238E27FC236}">
                    <a16:creationId xmlns:a16="http://schemas.microsoft.com/office/drawing/2014/main" id="{91DD0ABF-3DB8-1C6C-BF3D-C90B3377B755}"/>
                  </a:ext>
                </a:extLst>
              </p14:cNvPr>
              <p14:cNvContentPartPr/>
              <p14:nvPr/>
            </p14:nvContentPartPr>
            <p14:xfrm>
              <a:off x="11657955" y="6728274"/>
              <a:ext cx="264240" cy="274320"/>
            </p14:xfrm>
          </p:contentPart>
        </mc:Choice>
        <mc:Fallback xmlns="">
          <p:pic>
            <p:nvPicPr>
              <p:cNvPr id="411" name="Ink 410">
                <a:extLst>
                  <a:ext uri="{FF2B5EF4-FFF2-40B4-BE49-F238E27FC236}">
                    <a16:creationId xmlns:a16="http://schemas.microsoft.com/office/drawing/2014/main" id="{91DD0ABF-3DB8-1C6C-BF3D-C90B3377B755}"/>
                  </a:ext>
                </a:extLst>
              </p:cNvPr>
              <p:cNvPicPr/>
              <p:nvPr/>
            </p:nvPicPr>
            <p:blipFill>
              <a:blip r:embed="rId610"/>
              <a:stretch>
                <a:fillRect/>
              </a:stretch>
            </p:blipFill>
            <p:spPr>
              <a:xfrm>
                <a:off x="11648955" y="6719634"/>
                <a:ext cx="281880" cy="291960"/>
              </a:xfrm>
              <a:prstGeom prst="rect">
                <a:avLst/>
              </a:prstGeom>
            </p:spPr>
          </p:pic>
        </mc:Fallback>
      </mc:AlternateContent>
      <p:grpSp>
        <p:nvGrpSpPr>
          <p:cNvPr id="416" name="Group 415">
            <a:extLst>
              <a:ext uri="{FF2B5EF4-FFF2-40B4-BE49-F238E27FC236}">
                <a16:creationId xmlns:a16="http://schemas.microsoft.com/office/drawing/2014/main" id="{7B53D128-BE74-941A-5D79-233D6EBE5910}"/>
              </a:ext>
            </a:extLst>
          </p:cNvPr>
          <p:cNvGrpSpPr/>
          <p:nvPr/>
        </p:nvGrpSpPr>
        <p:grpSpPr>
          <a:xfrm>
            <a:off x="10921035" y="7063794"/>
            <a:ext cx="434520" cy="265680"/>
            <a:chOff x="10921035" y="7063794"/>
            <a:chExt cx="434520" cy="265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11">
              <p14:nvContentPartPr>
                <p14:cNvPr id="412" name="Ink 411">
                  <a:extLst>
                    <a:ext uri="{FF2B5EF4-FFF2-40B4-BE49-F238E27FC236}">
                      <a16:creationId xmlns:a16="http://schemas.microsoft.com/office/drawing/2014/main" id="{3DB3EFE4-0E48-560F-8903-6D379DBC3A58}"/>
                    </a:ext>
                  </a:extLst>
                </p14:cNvPr>
                <p14:cNvContentPartPr/>
                <p14:nvPr/>
              </p14:nvContentPartPr>
              <p14:xfrm>
                <a:off x="10921035" y="7125354"/>
                <a:ext cx="104760" cy="204120"/>
              </p14:xfrm>
            </p:contentPart>
          </mc:Choice>
          <mc:Fallback xmlns="">
            <p:pic>
              <p:nvPicPr>
                <p:cNvPr id="412" name="Ink 411">
                  <a:extLst>
                    <a:ext uri="{FF2B5EF4-FFF2-40B4-BE49-F238E27FC236}">
                      <a16:creationId xmlns:a16="http://schemas.microsoft.com/office/drawing/2014/main" id="{3DB3EFE4-0E48-560F-8903-6D379DBC3A58}"/>
                    </a:ext>
                  </a:extLst>
                </p:cNvPr>
                <p:cNvPicPr/>
                <p:nvPr/>
              </p:nvPicPr>
              <p:blipFill>
                <a:blip r:embed="rId612"/>
                <a:stretch>
                  <a:fillRect/>
                </a:stretch>
              </p:blipFill>
              <p:spPr>
                <a:xfrm>
                  <a:off x="10912395" y="7116354"/>
                  <a:ext cx="12240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3">
              <p14:nvContentPartPr>
                <p14:cNvPr id="413" name="Ink 412">
                  <a:extLst>
                    <a:ext uri="{FF2B5EF4-FFF2-40B4-BE49-F238E27FC236}">
                      <a16:creationId xmlns:a16="http://schemas.microsoft.com/office/drawing/2014/main" id="{F9E2FBB6-FC8E-81BA-688C-10CF273AD3D8}"/>
                    </a:ext>
                  </a:extLst>
                </p14:cNvPr>
                <p14:cNvContentPartPr/>
                <p14:nvPr/>
              </p14:nvContentPartPr>
              <p14:xfrm>
                <a:off x="11049195" y="7189794"/>
                <a:ext cx="41400" cy="98280"/>
              </p14:xfrm>
            </p:contentPart>
          </mc:Choice>
          <mc:Fallback xmlns="">
            <p:pic>
              <p:nvPicPr>
                <p:cNvPr id="413" name="Ink 412">
                  <a:extLst>
                    <a:ext uri="{FF2B5EF4-FFF2-40B4-BE49-F238E27FC236}">
                      <a16:creationId xmlns:a16="http://schemas.microsoft.com/office/drawing/2014/main" id="{F9E2FBB6-FC8E-81BA-688C-10CF273AD3D8}"/>
                    </a:ext>
                  </a:extLst>
                </p:cNvPr>
                <p:cNvPicPr/>
                <p:nvPr/>
              </p:nvPicPr>
              <p:blipFill>
                <a:blip r:embed="rId614"/>
                <a:stretch>
                  <a:fillRect/>
                </a:stretch>
              </p:blipFill>
              <p:spPr>
                <a:xfrm>
                  <a:off x="11040555" y="7180794"/>
                  <a:ext cx="5904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5">
              <p14:nvContentPartPr>
                <p14:cNvPr id="414" name="Ink 413">
                  <a:extLst>
                    <a:ext uri="{FF2B5EF4-FFF2-40B4-BE49-F238E27FC236}">
                      <a16:creationId xmlns:a16="http://schemas.microsoft.com/office/drawing/2014/main" id="{46E5F486-D5F6-2FC3-A22B-72345004D582}"/>
                    </a:ext>
                  </a:extLst>
                </p14:cNvPr>
                <p14:cNvContentPartPr/>
                <p14:nvPr/>
              </p14:nvContentPartPr>
              <p14:xfrm>
                <a:off x="11033355" y="7105554"/>
                <a:ext cx="107640" cy="109800"/>
              </p14:xfrm>
            </p:contentPart>
          </mc:Choice>
          <mc:Fallback xmlns="">
            <p:pic>
              <p:nvPicPr>
                <p:cNvPr id="414" name="Ink 413">
                  <a:extLst>
                    <a:ext uri="{FF2B5EF4-FFF2-40B4-BE49-F238E27FC236}">
                      <a16:creationId xmlns:a16="http://schemas.microsoft.com/office/drawing/2014/main" id="{46E5F486-D5F6-2FC3-A22B-72345004D582}"/>
                    </a:ext>
                  </a:extLst>
                </p:cNvPr>
                <p:cNvPicPr/>
                <p:nvPr/>
              </p:nvPicPr>
              <p:blipFill>
                <a:blip r:embed="rId616"/>
                <a:stretch>
                  <a:fillRect/>
                </a:stretch>
              </p:blipFill>
              <p:spPr>
                <a:xfrm>
                  <a:off x="11024355" y="7096554"/>
                  <a:ext cx="12528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7">
              <p14:nvContentPartPr>
                <p14:cNvPr id="415" name="Ink 414">
                  <a:extLst>
                    <a:ext uri="{FF2B5EF4-FFF2-40B4-BE49-F238E27FC236}">
                      <a16:creationId xmlns:a16="http://schemas.microsoft.com/office/drawing/2014/main" id="{DC0B27F3-7C73-2139-D946-52C563BA2BBB}"/>
                    </a:ext>
                  </a:extLst>
                </p14:cNvPr>
                <p14:cNvContentPartPr/>
                <p14:nvPr/>
              </p14:nvContentPartPr>
              <p14:xfrm>
                <a:off x="11166555" y="7063794"/>
                <a:ext cx="189000" cy="137520"/>
              </p14:xfrm>
            </p:contentPart>
          </mc:Choice>
          <mc:Fallback xmlns="">
            <p:pic>
              <p:nvPicPr>
                <p:cNvPr id="415" name="Ink 414">
                  <a:extLst>
                    <a:ext uri="{FF2B5EF4-FFF2-40B4-BE49-F238E27FC236}">
                      <a16:creationId xmlns:a16="http://schemas.microsoft.com/office/drawing/2014/main" id="{DC0B27F3-7C73-2139-D946-52C563BA2BBB}"/>
                    </a:ext>
                  </a:extLst>
                </p:cNvPr>
                <p:cNvPicPr/>
                <p:nvPr/>
              </p:nvPicPr>
              <p:blipFill>
                <a:blip r:embed="rId618"/>
                <a:stretch>
                  <a:fillRect/>
                </a:stretch>
              </p:blipFill>
              <p:spPr>
                <a:xfrm>
                  <a:off x="11157915" y="7055154"/>
                  <a:ext cx="206640" cy="155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19">
            <p14:nvContentPartPr>
              <p14:cNvPr id="417" name="Ink 416">
                <a:extLst>
                  <a:ext uri="{FF2B5EF4-FFF2-40B4-BE49-F238E27FC236}">
                    <a16:creationId xmlns:a16="http://schemas.microsoft.com/office/drawing/2014/main" id="{D79432D9-C462-1004-8257-F734B4D14C71}"/>
                  </a:ext>
                </a:extLst>
              </p14:cNvPr>
              <p14:cNvContentPartPr/>
              <p14:nvPr/>
            </p14:nvContentPartPr>
            <p14:xfrm>
              <a:off x="11889435" y="6406434"/>
              <a:ext cx="170640" cy="261000"/>
            </p14:xfrm>
          </p:contentPart>
        </mc:Choice>
        <mc:Fallback xmlns="">
          <p:pic>
            <p:nvPicPr>
              <p:cNvPr id="417" name="Ink 416">
                <a:extLst>
                  <a:ext uri="{FF2B5EF4-FFF2-40B4-BE49-F238E27FC236}">
                    <a16:creationId xmlns:a16="http://schemas.microsoft.com/office/drawing/2014/main" id="{D79432D9-C462-1004-8257-F734B4D14C71}"/>
                  </a:ext>
                </a:extLst>
              </p:cNvPr>
              <p:cNvPicPr/>
              <p:nvPr/>
            </p:nvPicPr>
            <p:blipFill>
              <a:blip r:embed="rId620"/>
              <a:stretch>
                <a:fillRect/>
              </a:stretch>
            </p:blipFill>
            <p:spPr>
              <a:xfrm>
                <a:off x="11880435" y="6397434"/>
                <a:ext cx="188280" cy="278640"/>
              </a:xfrm>
              <a:prstGeom prst="rect">
                <a:avLst/>
              </a:prstGeom>
            </p:spPr>
          </p:pic>
        </mc:Fallback>
      </mc:AlternateContent>
      <p:grpSp>
        <p:nvGrpSpPr>
          <p:cNvPr id="432" name="Group 431">
            <a:extLst>
              <a:ext uri="{FF2B5EF4-FFF2-40B4-BE49-F238E27FC236}">
                <a16:creationId xmlns:a16="http://schemas.microsoft.com/office/drawing/2014/main" id="{0FE924CF-7EB4-3649-2351-F93A23BBD446}"/>
              </a:ext>
            </a:extLst>
          </p:cNvPr>
          <p:cNvGrpSpPr/>
          <p:nvPr/>
        </p:nvGrpSpPr>
        <p:grpSpPr>
          <a:xfrm>
            <a:off x="11933715" y="6143994"/>
            <a:ext cx="1160280" cy="936720"/>
            <a:chOff x="11933715" y="6143994"/>
            <a:chExt cx="1160280" cy="936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21">
              <p14:nvContentPartPr>
                <p14:cNvPr id="390" name="Ink 389">
                  <a:extLst>
                    <a:ext uri="{FF2B5EF4-FFF2-40B4-BE49-F238E27FC236}">
                      <a16:creationId xmlns:a16="http://schemas.microsoft.com/office/drawing/2014/main" id="{D003CB7A-7120-98F3-8A9E-FD85E75A8A2F}"/>
                    </a:ext>
                  </a:extLst>
                </p14:cNvPr>
                <p14:cNvContentPartPr/>
                <p14:nvPr/>
              </p14:nvContentPartPr>
              <p14:xfrm>
                <a:off x="12245835" y="6143994"/>
                <a:ext cx="140760" cy="90000"/>
              </p14:xfrm>
            </p:contentPart>
          </mc:Choice>
          <mc:Fallback xmlns="">
            <p:pic>
              <p:nvPicPr>
                <p:cNvPr id="390" name="Ink 389">
                  <a:extLst>
                    <a:ext uri="{FF2B5EF4-FFF2-40B4-BE49-F238E27FC236}">
                      <a16:creationId xmlns:a16="http://schemas.microsoft.com/office/drawing/2014/main" id="{D003CB7A-7120-98F3-8A9E-FD85E75A8A2F}"/>
                    </a:ext>
                  </a:extLst>
                </p:cNvPr>
                <p:cNvPicPr/>
                <p:nvPr/>
              </p:nvPicPr>
              <p:blipFill>
                <a:blip r:embed="rId622"/>
                <a:stretch>
                  <a:fillRect/>
                </a:stretch>
              </p:blipFill>
              <p:spPr>
                <a:xfrm>
                  <a:off x="12236835" y="6134994"/>
                  <a:ext cx="15840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3">
              <p14:nvContentPartPr>
                <p14:cNvPr id="391" name="Ink 390">
                  <a:extLst>
                    <a:ext uri="{FF2B5EF4-FFF2-40B4-BE49-F238E27FC236}">
                      <a16:creationId xmlns:a16="http://schemas.microsoft.com/office/drawing/2014/main" id="{E584DBEE-576A-3315-3F51-739761C45142}"/>
                    </a:ext>
                  </a:extLst>
                </p14:cNvPr>
                <p14:cNvContentPartPr/>
                <p14:nvPr/>
              </p14:nvContentPartPr>
              <p14:xfrm>
                <a:off x="12446715" y="6300954"/>
                <a:ext cx="78120" cy="179640"/>
              </p14:xfrm>
            </p:contentPart>
          </mc:Choice>
          <mc:Fallback xmlns="">
            <p:pic>
              <p:nvPicPr>
                <p:cNvPr id="391" name="Ink 390">
                  <a:extLst>
                    <a:ext uri="{FF2B5EF4-FFF2-40B4-BE49-F238E27FC236}">
                      <a16:creationId xmlns:a16="http://schemas.microsoft.com/office/drawing/2014/main" id="{E584DBEE-576A-3315-3F51-739761C45142}"/>
                    </a:ext>
                  </a:extLst>
                </p:cNvPr>
                <p:cNvPicPr/>
                <p:nvPr/>
              </p:nvPicPr>
              <p:blipFill>
                <a:blip r:embed="rId624"/>
                <a:stretch>
                  <a:fillRect/>
                </a:stretch>
              </p:blipFill>
              <p:spPr>
                <a:xfrm>
                  <a:off x="12437715" y="6291954"/>
                  <a:ext cx="9576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5">
              <p14:nvContentPartPr>
                <p14:cNvPr id="392" name="Ink 391">
                  <a:extLst>
                    <a:ext uri="{FF2B5EF4-FFF2-40B4-BE49-F238E27FC236}">
                      <a16:creationId xmlns:a16="http://schemas.microsoft.com/office/drawing/2014/main" id="{A7E66011-FFAD-98BB-08CF-16B6FA5FBE8D}"/>
                    </a:ext>
                  </a:extLst>
                </p14:cNvPr>
                <p14:cNvContentPartPr/>
                <p14:nvPr/>
              </p14:nvContentPartPr>
              <p14:xfrm>
                <a:off x="12553275" y="6343074"/>
                <a:ext cx="56160" cy="104040"/>
              </p14:xfrm>
            </p:contentPart>
          </mc:Choice>
          <mc:Fallback xmlns="">
            <p:pic>
              <p:nvPicPr>
                <p:cNvPr id="392" name="Ink 391">
                  <a:extLst>
                    <a:ext uri="{FF2B5EF4-FFF2-40B4-BE49-F238E27FC236}">
                      <a16:creationId xmlns:a16="http://schemas.microsoft.com/office/drawing/2014/main" id="{A7E66011-FFAD-98BB-08CF-16B6FA5FBE8D}"/>
                    </a:ext>
                  </a:extLst>
                </p:cNvPr>
                <p:cNvPicPr/>
                <p:nvPr/>
              </p:nvPicPr>
              <p:blipFill>
                <a:blip r:embed="rId626"/>
                <a:stretch>
                  <a:fillRect/>
                </a:stretch>
              </p:blipFill>
              <p:spPr>
                <a:xfrm>
                  <a:off x="12544635" y="6334074"/>
                  <a:ext cx="73800" cy="1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7">
              <p14:nvContentPartPr>
                <p14:cNvPr id="393" name="Ink 392">
                  <a:extLst>
                    <a:ext uri="{FF2B5EF4-FFF2-40B4-BE49-F238E27FC236}">
                      <a16:creationId xmlns:a16="http://schemas.microsoft.com/office/drawing/2014/main" id="{8629067E-F356-CB0A-11B5-6D27897FBA5A}"/>
                    </a:ext>
                  </a:extLst>
                </p14:cNvPr>
                <p14:cNvContentPartPr/>
                <p14:nvPr/>
              </p14:nvContentPartPr>
              <p14:xfrm>
                <a:off x="12548595" y="6327954"/>
                <a:ext cx="82800" cy="63360"/>
              </p14:xfrm>
            </p:contentPart>
          </mc:Choice>
          <mc:Fallback xmlns="">
            <p:pic>
              <p:nvPicPr>
                <p:cNvPr id="393" name="Ink 392">
                  <a:extLst>
                    <a:ext uri="{FF2B5EF4-FFF2-40B4-BE49-F238E27FC236}">
                      <a16:creationId xmlns:a16="http://schemas.microsoft.com/office/drawing/2014/main" id="{8629067E-F356-CB0A-11B5-6D27897FBA5A}"/>
                    </a:ext>
                  </a:extLst>
                </p:cNvPr>
                <p:cNvPicPr/>
                <p:nvPr/>
              </p:nvPicPr>
              <p:blipFill>
                <a:blip r:embed="rId628"/>
                <a:stretch>
                  <a:fillRect/>
                </a:stretch>
              </p:blipFill>
              <p:spPr>
                <a:xfrm>
                  <a:off x="12539955" y="6319314"/>
                  <a:ext cx="100440" cy="8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9">
              <p14:nvContentPartPr>
                <p14:cNvPr id="394" name="Ink 393">
                  <a:extLst>
                    <a:ext uri="{FF2B5EF4-FFF2-40B4-BE49-F238E27FC236}">
                      <a16:creationId xmlns:a16="http://schemas.microsoft.com/office/drawing/2014/main" id="{CE9894EF-C368-BE72-C14F-EE460344A249}"/>
                    </a:ext>
                  </a:extLst>
                </p14:cNvPr>
                <p14:cNvContentPartPr/>
                <p14:nvPr/>
              </p14:nvContentPartPr>
              <p14:xfrm>
                <a:off x="12687555" y="6245154"/>
                <a:ext cx="113040" cy="127800"/>
              </p14:xfrm>
            </p:contentPart>
          </mc:Choice>
          <mc:Fallback xmlns="">
            <p:pic>
              <p:nvPicPr>
                <p:cNvPr id="394" name="Ink 393">
                  <a:extLst>
                    <a:ext uri="{FF2B5EF4-FFF2-40B4-BE49-F238E27FC236}">
                      <a16:creationId xmlns:a16="http://schemas.microsoft.com/office/drawing/2014/main" id="{CE9894EF-C368-BE72-C14F-EE460344A249}"/>
                    </a:ext>
                  </a:extLst>
                </p:cNvPr>
                <p:cNvPicPr/>
                <p:nvPr/>
              </p:nvPicPr>
              <p:blipFill>
                <a:blip r:embed="rId630"/>
                <a:stretch>
                  <a:fillRect/>
                </a:stretch>
              </p:blipFill>
              <p:spPr>
                <a:xfrm>
                  <a:off x="12678555" y="6236154"/>
                  <a:ext cx="13068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1">
              <p14:nvContentPartPr>
                <p14:cNvPr id="418" name="Ink 417">
                  <a:extLst>
                    <a:ext uri="{FF2B5EF4-FFF2-40B4-BE49-F238E27FC236}">
                      <a16:creationId xmlns:a16="http://schemas.microsoft.com/office/drawing/2014/main" id="{7FA46B87-3579-D8BE-ED4C-C1E96BF6F9CA}"/>
                    </a:ext>
                  </a:extLst>
                </p14:cNvPr>
                <p14:cNvContentPartPr/>
                <p14:nvPr/>
              </p14:nvContentPartPr>
              <p14:xfrm>
                <a:off x="11933715" y="6553674"/>
                <a:ext cx="33480" cy="54720"/>
              </p14:xfrm>
            </p:contentPart>
          </mc:Choice>
          <mc:Fallback xmlns="">
            <p:pic>
              <p:nvPicPr>
                <p:cNvPr id="418" name="Ink 417">
                  <a:extLst>
                    <a:ext uri="{FF2B5EF4-FFF2-40B4-BE49-F238E27FC236}">
                      <a16:creationId xmlns:a16="http://schemas.microsoft.com/office/drawing/2014/main" id="{7FA46B87-3579-D8BE-ED4C-C1E96BF6F9CA}"/>
                    </a:ext>
                  </a:extLst>
                </p:cNvPr>
                <p:cNvPicPr/>
                <p:nvPr/>
              </p:nvPicPr>
              <p:blipFill>
                <a:blip r:embed="rId632"/>
                <a:stretch>
                  <a:fillRect/>
                </a:stretch>
              </p:blipFill>
              <p:spPr>
                <a:xfrm>
                  <a:off x="11925075" y="6544674"/>
                  <a:ext cx="5112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3">
              <p14:nvContentPartPr>
                <p14:cNvPr id="419" name="Ink 418">
                  <a:extLst>
                    <a:ext uri="{FF2B5EF4-FFF2-40B4-BE49-F238E27FC236}">
                      <a16:creationId xmlns:a16="http://schemas.microsoft.com/office/drawing/2014/main" id="{DB7E7E2F-89E6-69A5-4890-8DD7FCC18C65}"/>
                    </a:ext>
                  </a:extLst>
                </p14:cNvPr>
                <p14:cNvContentPartPr/>
                <p14:nvPr/>
              </p14:nvContentPartPr>
              <p14:xfrm>
                <a:off x="12025875" y="6558714"/>
                <a:ext cx="37080" cy="53280"/>
              </p14:xfrm>
            </p:contentPart>
          </mc:Choice>
          <mc:Fallback xmlns="">
            <p:pic>
              <p:nvPicPr>
                <p:cNvPr id="419" name="Ink 418">
                  <a:extLst>
                    <a:ext uri="{FF2B5EF4-FFF2-40B4-BE49-F238E27FC236}">
                      <a16:creationId xmlns:a16="http://schemas.microsoft.com/office/drawing/2014/main" id="{DB7E7E2F-89E6-69A5-4890-8DD7FCC18C65}"/>
                    </a:ext>
                  </a:extLst>
                </p:cNvPr>
                <p:cNvPicPr/>
                <p:nvPr/>
              </p:nvPicPr>
              <p:blipFill>
                <a:blip r:embed="rId634"/>
                <a:stretch>
                  <a:fillRect/>
                </a:stretch>
              </p:blipFill>
              <p:spPr>
                <a:xfrm>
                  <a:off x="12017235" y="6550074"/>
                  <a:ext cx="5472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5">
              <p14:nvContentPartPr>
                <p14:cNvPr id="421" name="Ink 420">
                  <a:extLst>
                    <a:ext uri="{FF2B5EF4-FFF2-40B4-BE49-F238E27FC236}">
                      <a16:creationId xmlns:a16="http://schemas.microsoft.com/office/drawing/2014/main" id="{32AA4B15-A49E-94B0-37A4-3ACC28F9D5F6}"/>
                    </a:ext>
                  </a:extLst>
                </p14:cNvPr>
                <p14:cNvContentPartPr/>
                <p14:nvPr/>
              </p14:nvContentPartPr>
              <p14:xfrm>
                <a:off x="12070515" y="6698754"/>
                <a:ext cx="108720" cy="230760"/>
              </p14:xfrm>
            </p:contentPart>
          </mc:Choice>
          <mc:Fallback xmlns="">
            <p:pic>
              <p:nvPicPr>
                <p:cNvPr id="421" name="Ink 420">
                  <a:extLst>
                    <a:ext uri="{FF2B5EF4-FFF2-40B4-BE49-F238E27FC236}">
                      <a16:creationId xmlns:a16="http://schemas.microsoft.com/office/drawing/2014/main" id="{32AA4B15-A49E-94B0-37A4-3ACC28F9D5F6}"/>
                    </a:ext>
                  </a:extLst>
                </p:cNvPr>
                <p:cNvPicPr/>
                <p:nvPr/>
              </p:nvPicPr>
              <p:blipFill>
                <a:blip r:embed="rId636"/>
                <a:stretch>
                  <a:fillRect/>
                </a:stretch>
              </p:blipFill>
              <p:spPr>
                <a:xfrm>
                  <a:off x="12061515" y="6690114"/>
                  <a:ext cx="12636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7">
              <p14:nvContentPartPr>
                <p14:cNvPr id="422" name="Ink 421">
                  <a:extLst>
                    <a:ext uri="{FF2B5EF4-FFF2-40B4-BE49-F238E27FC236}">
                      <a16:creationId xmlns:a16="http://schemas.microsoft.com/office/drawing/2014/main" id="{6D0B7A65-6822-09E6-93DB-3EAAD8F721DA}"/>
                    </a:ext>
                  </a:extLst>
                </p14:cNvPr>
                <p14:cNvContentPartPr/>
                <p14:nvPr/>
              </p14:nvContentPartPr>
              <p14:xfrm>
                <a:off x="12237195" y="6674994"/>
                <a:ext cx="70920" cy="17640"/>
              </p14:xfrm>
            </p:contentPart>
          </mc:Choice>
          <mc:Fallback xmlns="">
            <p:pic>
              <p:nvPicPr>
                <p:cNvPr id="422" name="Ink 421">
                  <a:extLst>
                    <a:ext uri="{FF2B5EF4-FFF2-40B4-BE49-F238E27FC236}">
                      <a16:creationId xmlns:a16="http://schemas.microsoft.com/office/drawing/2014/main" id="{6D0B7A65-6822-09E6-93DB-3EAAD8F721DA}"/>
                    </a:ext>
                  </a:extLst>
                </p:cNvPr>
                <p:cNvPicPr/>
                <p:nvPr/>
              </p:nvPicPr>
              <p:blipFill>
                <a:blip r:embed="rId638"/>
                <a:stretch>
                  <a:fillRect/>
                </a:stretch>
              </p:blipFill>
              <p:spPr>
                <a:xfrm>
                  <a:off x="12228195" y="6665994"/>
                  <a:ext cx="8856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9">
              <p14:nvContentPartPr>
                <p14:cNvPr id="424" name="Ink 423">
                  <a:extLst>
                    <a:ext uri="{FF2B5EF4-FFF2-40B4-BE49-F238E27FC236}">
                      <a16:creationId xmlns:a16="http://schemas.microsoft.com/office/drawing/2014/main" id="{BF91606C-B91A-7750-C315-15529A7BD243}"/>
                    </a:ext>
                  </a:extLst>
                </p14:cNvPr>
                <p14:cNvContentPartPr/>
                <p14:nvPr/>
              </p14:nvContentPartPr>
              <p14:xfrm>
                <a:off x="11972235" y="6714594"/>
                <a:ext cx="329400" cy="355320"/>
              </p14:xfrm>
            </p:contentPart>
          </mc:Choice>
          <mc:Fallback xmlns="">
            <p:pic>
              <p:nvPicPr>
                <p:cNvPr id="424" name="Ink 423">
                  <a:extLst>
                    <a:ext uri="{FF2B5EF4-FFF2-40B4-BE49-F238E27FC236}">
                      <a16:creationId xmlns:a16="http://schemas.microsoft.com/office/drawing/2014/main" id="{BF91606C-B91A-7750-C315-15529A7BD243}"/>
                    </a:ext>
                  </a:extLst>
                </p:cNvPr>
                <p:cNvPicPr/>
                <p:nvPr/>
              </p:nvPicPr>
              <p:blipFill>
                <a:blip r:embed="rId640"/>
                <a:stretch>
                  <a:fillRect/>
                </a:stretch>
              </p:blipFill>
              <p:spPr>
                <a:xfrm>
                  <a:off x="11963235" y="6705594"/>
                  <a:ext cx="347040" cy="37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1">
              <p14:nvContentPartPr>
                <p14:cNvPr id="425" name="Ink 424">
                  <a:extLst>
                    <a:ext uri="{FF2B5EF4-FFF2-40B4-BE49-F238E27FC236}">
                      <a16:creationId xmlns:a16="http://schemas.microsoft.com/office/drawing/2014/main" id="{47B98692-95CB-782C-738A-777F6260FB50}"/>
                    </a:ext>
                  </a:extLst>
                </p14:cNvPr>
                <p14:cNvContentPartPr/>
                <p14:nvPr/>
              </p14:nvContentPartPr>
              <p14:xfrm>
                <a:off x="12338355" y="6881274"/>
                <a:ext cx="120960" cy="199440"/>
              </p14:xfrm>
            </p:contentPart>
          </mc:Choice>
          <mc:Fallback xmlns="">
            <p:pic>
              <p:nvPicPr>
                <p:cNvPr id="425" name="Ink 424">
                  <a:extLst>
                    <a:ext uri="{FF2B5EF4-FFF2-40B4-BE49-F238E27FC236}">
                      <a16:creationId xmlns:a16="http://schemas.microsoft.com/office/drawing/2014/main" id="{47B98692-95CB-782C-738A-777F6260FB50}"/>
                    </a:ext>
                  </a:extLst>
                </p:cNvPr>
                <p:cNvPicPr/>
                <p:nvPr/>
              </p:nvPicPr>
              <p:blipFill>
                <a:blip r:embed="rId642"/>
                <a:stretch>
                  <a:fillRect/>
                </a:stretch>
              </p:blipFill>
              <p:spPr>
                <a:xfrm>
                  <a:off x="12329715" y="6872634"/>
                  <a:ext cx="13860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3">
              <p14:nvContentPartPr>
                <p14:cNvPr id="426" name="Ink 425">
                  <a:extLst>
                    <a:ext uri="{FF2B5EF4-FFF2-40B4-BE49-F238E27FC236}">
                      <a16:creationId xmlns:a16="http://schemas.microsoft.com/office/drawing/2014/main" id="{C33E2F53-C9BB-85B2-CC4D-C0F497531CC3}"/>
                    </a:ext>
                  </a:extLst>
                </p14:cNvPr>
                <p14:cNvContentPartPr/>
                <p14:nvPr/>
              </p14:nvContentPartPr>
              <p14:xfrm>
                <a:off x="12356715" y="6950754"/>
                <a:ext cx="112680" cy="70920"/>
              </p14:xfrm>
            </p:contentPart>
          </mc:Choice>
          <mc:Fallback xmlns="">
            <p:pic>
              <p:nvPicPr>
                <p:cNvPr id="426" name="Ink 425">
                  <a:extLst>
                    <a:ext uri="{FF2B5EF4-FFF2-40B4-BE49-F238E27FC236}">
                      <a16:creationId xmlns:a16="http://schemas.microsoft.com/office/drawing/2014/main" id="{C33E2F53-C9BB-85B2-CC4D-C0F497531CC3}"/>
                    </a:ext>
                  </a:extLst>
                </p:cNvPr>
                <p:cNvPicPr/>
                <p:nvPr/>
              </p:nvPicPr>
              <p:blipFill>
                <a:blip r:embed="rId644"/>
                <a:stretch>
                  <a:fillRect/>
                </a:stretch>
              </p:blipFill>
              <p:spPr>
                <a:xfrm>
                  <a:off x="12347715" y="6942114"/>
                  <a:ext cx="130320" cy="8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5">
              <p14:nvContentPartPr>
                <p14:cNvPr id="427" name="Ink 426">
                  <a:extLst>
                    <a:ext uri="{FF2B5EF4-FFF2-40B4-BE49-F238E27FC236}">
                      <a16:creationId xmlns:a16="http://schemas.microsoft.com/office/drawing/2014/main" id="{F96C394B-CF72-F18C-78B1-903773EEBD89}"/>
                    </a:ext>
                  </a:extLst>
                </p14:cNvPr>
                <p14:cNvContentPartPr/>
                <p14:nvPr/>
              </p14:nvContentPartPr>
              <p14:xfrm>
                <a:off x="12491715" y="6880194"/>
                <a:ext cx="63720" cy="95400"/>
              </p14:xfrm>
            </p:contentPart>
          </mc:Choice>
          <mc:Fallback xmlns="">
            <p:pic>
              <p:nvPicPr>
                <p:cNvPr id="427" name="Ink 426">
                  <a:extLst>
                    <a:ext uri="{FF2B5EF4-FFF2-40B4-BE49-F238E27FC236}">
                      <a16:creationId xmlns:a16="http://schemas.microsoft.com/office/drawing/2014/main" id="{F96C394B-CF72-F18C-78B1-903773EEBD89}"/>
                    </a:ext>
                  </a:extLst>
                </p:cNvPr>
                <p:cNvPicPr/>
                <p:nvPr/>
              </p:nvPicPr>
              <p:blipFill>
                <a:blip r:embed="rId646"/>
                <a:stretch>
                  <a:fillRect/>
                </a:stretch>
              </p:blipFill>
              <p:spPr>
                <a:xfrm>
                  <a:off x="12483075" y="6871554"/>
                  <a:ext cx="8136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7">
              <p14:nvContentPartPr>
                <p14:cNvPr id="428" name="Ink 427">
                  <a:extLst>
                    <a:ext uri="{FF2B5EF4-FFF2-40B4-BE49-F238E27FC236}">
                      <a16:creationId xmlns:a16="http://schemas.microsoft.com/office/drawing/2014/main" id="{751F5865-53B2-5FF1-AE1C-30037B0387E9}"/>
                    </a:ext>
                  </a:extLst>
                </p14:cNvPr>
                <p14:cNvContentPartPr/>
                <p14:nvPr/>
              </p14:nvContentPartPr>
              <p14:xfrm>
                <a:off x="12587835" y="6843834"/>
                <a:ext cx="146880" cy="95760"/>
              </p14:xfrm>
            </p:contentPart>
          </mc:Choice>
          <mc:Fallback xmlns="">
            <p:pic>
              <p:nvPicPr>
                <p:cNvPr id="428" name="Ink 427">
                  <a:extLst>
                    <a:ext uri="{FF2B5EF4-FFF2-40B4-BE49-F238E27FC236}">
                      <a16:creationId xmlns:a16="http://schemas.microsoft.com/office/drawing/2014/main" id="{751F5865-53B2-5FF1-AE1C-30037B0387E9}"/>
                    </a:ext>
                  </a:extLst>
                </p:cNvPr>
                <p:cNvPicPr/>
                <p:nvPr/>
              </p:nvPicPr>
              <p:blipFill>
                <a:blip r:embed="rId648"/>
                <a:stretch>
                  <a:fillRect/>
                </a:stretch>
              </p:blipFill>
              <p:spPr>
                <a:xfrm>
                  <a:off x="12579195" y="6835194"/>
                  <a:ext cx="16452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9">
              <p14:nvContentPartPr>
                <p14:cNvPr id="429" name="Ink 428">
                  <a:extLst>
                    <a:ext uri="{FF2B5EF4-FFF2-40B4-BE49-F238E27FC236}">
                      <a16:creationId xmlns:a16="http://schemas.microsoft.com/office/drawing/2014/main" id="{57B2B831-5C1D-4A7F-15EF-7557B6003899}"/>
                    </a:ext>
                  </a:extLst>
                </p14:cNvPr>
                <p14:cNvContentPartPr/>
                <p14:nvPr/>
              </p14:nvContentPartPr>
              <p14:xfrm>
                <a:off x="12701955" y="6712794"/>
                <a:ext cx="158400" cy="222840"/>
              </p14:xfrm>
            </p:contentPart>
          </mc:Choice>
          <mc:Fallback xmlns="">
            <p:pic>
              <p:nvPicPr>
                <p:cNvPr id="429" name="Ink 428">
                  <a:extLst>
                    <a:ext uri="{FF2B5EF4-FFF2-40B4-BE49-F238E27FC236}">
                      <a16:creationId xmlns:a16="http://schemas.microsoft.com/office/drawing/2014/main" id="{57B2B831-5C1D-4A7F-15EF-7557B6003899}"/>
                    </a:ext>
                  </a:extLst>
                </p:cNvPr>
                <p:cNvPicPr/>
                <p:nvPr/>
              </p:nvPicPr>
              <p:blipFill>
                <a:blip r:embed="rId650"/>
                <a:stretch>
                  <a:fillRect/>
                </a:stretch>
              </p:blipFill>
              <p:spPr>
                <a:xfrm>
                  <a:off x="12693315" y="6703794"/>
                  <a:ext cx="176040" cy="24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1">
              <p14:nvContentPartPr>
                <p14:cNvPr id="430" name="Ink 429">
                  <a:extLst>
                    <a:ext uri="{FF2B5EF4-FFF2-40B4-BE49-F238E27FC236}">
                      <a16:creationId xmlns:a16="http://schemas.microsoft.com/office/drawing/2014/main" id="{43B9F4E0-A5FA-C680-40E6-AD691DBB08DF}"/>
                    </a:ext>
                  </a:extLst>
                </p14:cNvPr>
                <p14:cNvContentPartPr/>
                <p14:nvPr/>
              </p14:nvContentPartPr>
              <p14:xfrm>
                <a:off x="12822915" y="6494634"/>
                <a:ext cx="43920" cy="272880"/>
              </p14:xfrm>
            </p:contentPart>
          </mc:Choice>
          <mc:Fallback xmlns="">
            <p:pic>
              <p:nvPicPr>
                <p:cNvPr id="430" name="Ink 429">
                  <a:extLst>
                    <a:ext uri="{FF2B5EF4-FFF2-40B4-BE49-F238E27FC236}">
                      <a16:creationId xmlns:a16="http://schemas.microsoft.com/office/drawing/2014/main" id="{43B9F4E0-A5FA-C680-40E6-AD691DBB08DF}"/>
                    </a:ext>
                  </a:extLst>
                </p:cNvPr>
                <p:cNvPicPr/>
                <p:nvPr/>
              </p:nvPicPr>
              <p:blipFill>
                <a:blip r:embed="rId652"/>
                <a:stretch>
                  <a:fillRect/>
                </a:stretch>
              </p:blipFill>
              <p:spPr>
                <a:xfrm>
                  <a:off x="12813915" y="6485634"/>
                  <a:ext cx="61560" cy="29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3">
              <p14:nvContentPartPr>
                <p14:cNvPr id="431" name="Ink 430">
                  <a:extLst>
                    <a:ext uri="{FF2B5EF4-FFF2-40B4-BE49-F238E27FC236}">
                      <a16:creationId xmlns:a16="http://schemas.microsoft.com/office/drawing/2014/main" id="{1134364C-642C-193D-74AD-97B0605F2C39}"/>
                    </a:ext>
                  </a:extLst>
                </p14:cNvPr>
                <p14:cNvContentPartPr/>
                <p14:nvPr/>
              </p14:nvContentPartPr>
              <p14:xfrm>
                <a:off x="12790875" y="6518394"/>
                <a:ext cx="303120" cy="178920"/>
              </p14:xfrm>
            </p:contentPart>
          </mc:Choice>
          <mc:Fallback xmlns="">
            <p:pic>
              <p:nvPicPr>
                <p:cNvPr id="431" name="Ink 430">
                  <a:extLst>
                    <a:ext uri="{FF2B5EF4-FFF2-40B4-BE49-F238E27FC236}">
                      <a16:creationId xmlns:a16="http://schemas.microsoft.com/office/drawing/2014/main" id="{1134364C-642C-193D-74AD-97B0605F2C39}"/>
                    </a:ext>
                  </a:extLst>
                </p:cNvPr>
                <p:cNvPicPr/>
                <p:nvPr/>
              </p:nvPicPr>
              <p:blipFill>
                <a:blip r:embed="rId654"/>
                <a:stretch>
                  <a:fillRect/>
                </a:stretch>
              </p:blipFill>
              <p:spPr>
                <a:xfrm>
                  <a:off x="12782235" y="6509754"/>
                  <a:ext cx="320760" cy="196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55">
            <p14:nvContentPartPr>
              <p14:cNvPr id="433" name="Ink 432">
                <a:extLst>
                  <a:ext uri="{FF2B5EF4-FFF2-40B4-BE49-F238E27FC236}">
                    <a16:creationId xmlns:a16="http://schemas.microsoft.com/office/drawing/2014/main" id="{1455590F-C98B-AF51-0609-6679FDDF4B92}"/>
                  </a:ext>
                </a:extLst>
              </p14:cNvPr>
              <p14:cNvContentPartPr/>
              <p14:nvPr/>
            </p14:nvContentPartPr>
            <p14:xfrm>
              <a:off x="8681115" y="1582434"/>
              <a:ext cx="664200" cy="386280"/>
            </p14:xfrm>
          </p:contentPart>
        </mc:Choice>
        <mc:Fallback xmlns="">
          <p:pic>
            <p:nvPicPr>
              <p:cNvPr id="433" name="Ink 432">
                <a:extLst>
                  <a:ext uri="{FF2B5EF4-FFF2-40B4-BE49-F238E27FC236}">
                    <a16:creationId xmlns:a16="http://schemas.microsoft.com/office/drawing/2014/main" id="{1455590F-C98B-AF51-0609-6679FDDF4B92}"/>
                  </a:ext>
                </a:extLst>
              </p:cNvPr>
              <p:cNvPicPr/>
              <p:nvPr/>
            </p:nvPicPr>
            <p:blipFill>
              <a:blip r:embed="rId656"/>
              <a:stretch>
                <a:fillRect/>
              </a:stretch>
            </p:blipFill>
            <p:spPr>
              <a:xfrm>
                <a:off x="8609115" y="1438434"/>
                <a:ext cx="807840" cy="67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7">
            <p14:nvContentPartPr>
              <p14:cNvPr id="434" name="Ink 433">
                <a:extLst>
                  <a:ext uri="{FF2B5EF4-FFF2-40B4-BE49-F238E27FC236}">
                    <a16:creationId xmlns:a16="http://schemas.microsoft.com/office/drawing/2014/main" id="{1BA3718C-D50E-99BA-7DA3-90E559B1050F}"/>
                  </a:ext>
                </a:extLst>
              </p14:cNvPr>
              <p14:cNvContentPartPr/>
              <p14:nvPr/>
            </p14:nvContentPartPr>
            <p14:xfrm>
              <a:off x="8163075" y="885474"/>
              <a:ext cx="1211760" cy="615240"/>
            </p14:xfrm>
          </p:contentPart>
        </mc:Choice>
        <mc:Fallback xmlns="">
          <p:pic>
            <p:nvPicPr>
              <p:cNvPr id="434" name="Ink 433">
                <a:extLst>
                  <a:ext uri="{FF2B5EF4-FFF2-40B4-BE49-F238E27FC236}">
                    <a16:creationId xmlns:a16="http://schemas.microsoft.com/office/drawing/2014/main" id="{1BA3718C-D50E-99BA-7DA3-90E559B1050F}"/>
                  </a:ext>
                </a:extLst>
              </p:cNvPr>
              <p:cNvPicPr/>
              <p:nvPr/>
            </p:nvPicPr>
            <p:blipFill>
              <a:blip r:embed="rId658"/>
              <a:stretch>
                <a:fillRect/>
              </a:stretch>
            </p:blipFill>
            <p:spPr>
              <a:xfrm>
                <a:off x="8091075" y="741474"/>
                <a:ext cx="1355400" cy="90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9">
            <p14:nvContentPartPr>
              <p14:cNvPr id="435" name="Ink 434">
                <a:extLst>
                  <a:ext uri="{FF2B5EF4-FFF2-40B4-BE49-F238E27FC236}">
                    <a16:creationId xmlns:a16="http://schemas.microsoft.com/office/drawing/2014/main" id="{E5CC81DF-0DBA-C4E2-1732-51E87C973134}"/>
                  </a:ext>
                </a:extLst>
              </p14:cNvPr>
              <p14:cNvContentPartPr/>
              <p14:nvPr/>
            </p14:nvContentPartPr>
            <p14:xfrm>
              <a:off x="11938755" y="6160194"/>
              <a:ext cx="39960" cy="533520"/>
            </p14:xfrm>
          </p:contentPart>
        </mc:Choice>
        <mc:Fallback xmlns="">
          <p:pic>
            <p:nvPicPr>
              <p:cNvPr id="435" name="Ink 434">
                <a:extLst>
                  <a:ext uri="{FF2B5EF4-FFF2-40B4-BE49-F238E27FC236}">
                    <a16:creationId xmlns:a16="http://schemas.microsoft.com/office/drawing/2014/main" id="{E5CC81DF-0DBA-C4E2-1732-51E87C973134}"/>
                  </a:ext>
                </a:extLst>
              </p:cNvPr>
              <p:cNvPicPr/>
              <p:nvPr/>
            </p:nvPicPr>
            <p:blipFill>
              <a:blip r:embed="rId660"/>
              <a:stretch>
                <a:fillRect/>
              </a:stretch>
            </p:blipFill>
            <p:spPr>
              <a:xfrm>
                <a:off x="11867115" y="6016194"/>
                <a:ext cx="183600" cy="821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22979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3F85C4D-1476-C702-ECF5-CC2DF975D8B6}"/>
              </a:ext>
            </a:extLst>
          </p:cNvPr>
          <p:cNvSpPr txBox="1"/>
          <p:nvPr/>
        </p:nvSpPr>
        <p:spPr>
          <a:xfrm>
            <a:off x="89688" y="106804"/>
            <a:ext cx="12584013" cy="449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1564" indent="-441564">
              <a:buAutoNum type="arabicPeriod"/>
            </a:pPr>
            <a:r>
              <a:rPr lang="en-US" sz="2318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Indicate which atoms could donate an H-bond and which could accept and H-bond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3E60ACAE-3FE3-2481-4865-76EED6B64C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2884580"/>
              </p:ext>
            </p:extLst>
          </p:nvPr>
        </p:nvGraphicFramePr>
        <p:xfrm>
          <a:off x="1157288" y="1144588"/>
          <a:ext cx="4852987" cy="446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2" imgW="2504687" imgH="2304524" progId="MDLDrawOLE.MDLDrawObject.1">
                  <p:embed/>
                </p:oleObj>
              </mc:Choice>
              <mc:Fallback>
                <p:oleObj name="MDLDrawObject Class" r:id="rId2" imgW="2504687" imgH="2304524" progId="MDLDrawOLE.MDLDrawObject.1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3E60ACAE-3FE3-2481-4865-76EED6B64C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57288" y="1144588"/>
                        <a:ext cx="4852987" cy="4467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D2037630-A532-18ED-5BE7-F55F03306B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0455299"/>
              </p:ext>
            </p:extLst>
          </p:nvPr>
        </p:nvGraphicFramePr>
        <p:xfrm>
          <a:off x="6263481" y="1493837"/>
          <a:ext cx="6477000" cy="36059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7958">
                  <a:extLst>
                    <a:ext uri="{9D8B030D-6E8A-4147-A177-3AD203B41FA5}">
                      <a16:colId xmlns:a16="http://schemas.microsoft.com/office/drawing/2014/main" val="1673696238"/>
                    </a:ext>
                  </a:extLst>
                </a:gridCol>
                <a:gridCol w="1646074">
                  <a:extLst>
                    <a:ext uri="{9D8B030D-6E8A-4147-A177-3AD203B41FA5}">
                      <a16:colId xmlns:a16="http://schemas.microsoft.com/office/drawing/2014/main" val="3295196902"/>
                    </a:ext>
                  </a:extLst>
                </a:gridCol>
                <a:gridCol w="1723719">
                  <a:extLst>
                    <a:ext uri="{9D8B030D-6E8A-4147-A177-3AD203B41FA5}">
                      <a16:colId xmlns:a16="http://schemas.microsoft.com/office/drawing/2014/main" val="4124166193"/>
                    </a:ext>
                  </a:extLst>
                </a:gridCol>
                <a:gridCol w="1619249">
                  <a:extLst>
                    <a:ext uri="{9D8B030D-6E8A-4147-A177-3AD203B41FA5}">
                      <a16:colId xmlns:a16="http://schemas.microsoft.com/office/drawing/2014/main" val="3638380284"/>
                    </a:ext>
                  </a:extLst>
                </a:gridCol>
              </a:tblGrid>
              <a:tr h="450743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ATOM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Donor(D)?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Acceptor(A)?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Neither (N)</a:t>
                      </a:r>
                    </a:p>
                  </a:txBody>
                  <a:tcPr marL="88309" marR="88309" marT="44154" marB="44154"/>
                </a:tc>
                <a:extLst>
                  <a:ext uri="{0D108BD9-81ED-4DB2-BD59-A6C34878D82A}">
                    <a16:rowId xmlns:a16="http://schemas.microsoft.com/office/drawing/2014/main" val="1408376867"/>
                  </a:ext>
                </a:extLst>
              </a:tr>
              <a:tr h="450743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(F)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algn="ctr"/>
                      <a:endParaRPr lang="en-US" sz="1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algn="ctr"/>
                      <a:endParaRPr lang="en-US" sz="1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algn="ctr"/>
                      <a:endParaRPr lang="en-US" sz="1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309" marR="88309" marT="44154" marB="44154"/>
                </a:tc>
                <a:extLst>
                  <a:ext uri="{0D108BD9-81ED-4DB2-BD59-A6C34878D82A}">
                    <a16:rowId xmlns:a16="http://schemas.microsoft.com/office/drawing/2014/main" val="3978391519"/>
                  </a:ext>
                </a:extLst>
              </a:tr>
              <a:tr h="450743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(C</a:t>
                      </a:r>
                      <a:r>
                        <a:rPr lang="en-US" sz="19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aro</a:t>
                      </a:r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-H)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algn="ctr"/>
                      <a:endParaRPr lang="en-US" sz="1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algn="ctr"/>
                      <a:endParaRPr lang="en-US" sz="1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algn="ctr"/>
                      <a:endParaRPr lang="en-US" sz="1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309" marR="88309" marT="44154" marB="44154"/>
                </a:tc>
                <a:extLst>
                  <a:ext uri="{0D108BD9-81ED-4DB2-BD59-A6C34878D82A}">
                    <a16:rowId xmlns:a16="http://schemas.microsoft.com/office/drawing/2014/main" val="507803194"/>
                  </a:ext>
                </a:extLst>
              </a:tr>
              <a:tr h="450743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(N)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algn="ctr"/>
                      <a:endParaRPr lang="en-US" sz="1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algn="ctr"/>
                      <a:endParaRPr lang="en-US" sz="1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algn="ctr"/>
                      <a:endParaRPr lang="en-US" sz="1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309" marR="88309" marT="44154" marB="44154"/>
                </a:tc>
                <a:extLst>
                  <a:ext uri="{0D108BD9-81ED-4DB2-BD59-A6C34878D82A}">
                    <a16:rowId xmlns:a16="http://schemas.microsoft.com/office/drawing/2014/main" val="2570825849"/>
                  </a:ext>
                </a:extLst>
              </a:tr>
              <a:tr h="450743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(-NH</a:t>
                      </a:r>
                      <a:r>
                        <a:rPr lang="en-US" sz="19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algn="ctr"/>
                      <a:endParaRPr lang="en-US" sz="1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algn="ctr"/>
                      <a:endParaRPr lang="en-US" sz="1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algn="ctr"/>
                      <a:endParaRPr lang="en-US" sz="1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309" marR="88309" marT="44154" marB="44154"/>
                </a:tc>
                <a:extLst>
                  <a:ext uri="{0D108BD9-81ED-4DB2-BD59-A6C34878D82A}">
                    <a16:rowId xmlns:a16="http://schemas.microsoft.com/office/drawing/2014/main" val="2585224971"/>
                  </a:ext>
                </a:extLst>
              </a:tr>
              <a:tr h="450743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(C=O)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algn="ctr"/>
                      <a:endParaRPr lang="en-US" sz="1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algn="ctr"/>
                      <a:endParaRPr lang="en-US" sz="1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algn="ctr"/>
                      <a:endParaRPr lang="en-US" sz="1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309" marR="88309" marT="44154" marB="44154"/>
                </a:tc>
                <a:extLst>
                  <a:ext uri="{0D108BD9-81ED-4DB2-BD59-A6C34878D82A}">
                    <a16:rowId xmlns:a16="http://schemas.microsoft.com/office/drawing/2014/main" val="3268994919"/>
                  </a:ext>
                </a:extLst>
              </a:tr>
              <a:tr h="450743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(O)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algn="ctr"/>
                      <a:endParaRPr lang="en-US" sz="1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algn="ctr"/>
                      <a:endParaRPr lang="en-US" sz="1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algn="ctr"/>
                      <a:endParaRPr lang="en-US" sz="1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309" marR="88309" marT="44154" marB="44154"/>
                </a:tc>
                <a:extLst>
                  <a:ext uri="{0D108BD9-81ED-4DB2-BD59-A6C34878D82A}">
                    <a16:rowId xmlns:a16="http://schemas.microsoft.com/office/drawing/2014/main" val="3356758278"/>
                  </a:ext>
                </a:extLst>
              </a:tr>
              <a:tr h="450743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(O-H)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algn="ctr"/>
                      <a:endParaRPr lang="en-US" sz="1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algn="ctr"/>
                      <a:endParaRPr lang="en-US" sz="1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algn="ctr"/>
                      <a:endParaRPr lang="en-US" sz="1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309" marR="88309" marT="44154" marB="44154"/>
                </a:tc>
                <a:extLst>
                  <a:ext uri="{0D108BD9-81ED-4DB2-BD59-A6C34878D82A}">
                    <a16:rowId xmlns:a16="http://schemas.microsoft.com/office/drawing/2014/main" val="166041968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BB596C5-ED28-D72B-2BA0-B621C41AD2EF}"/>
              </a:ext>
            </a:extLst>
          </p:cNvPr>
          <p:cNvSpPr txBox="1"/>
          <p:nvPr/>
        </p:nvSpPr>
        <p:spPr>
          <a:xfrm>
            <a:off x="236868" y="6197817"/>
            <a:ext cx="7626813" cy="68698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1932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you?</a:t>
            </a:r>
          </a:p>
          <a:p>
            <a:pPr marL="441564" indent="-441564">
              <a:buFont typeface="Arial" panose="020B0604020202020204" pitchFamily="34" charset="0"/>
              <a:buChar char="•"/>
            </a:pPr>
            <a:r>
              <a:rPr lang="en-US" sz="1932" dirty="0">
                <a:latin typeface="Arial" panose="020B0604020202020204" pitchFamily="34" charset="0"/>
                <a:cs typeface="Arial" panose="020B0604020202020204" pitchFamily="34" charset="0"/>
              </a:rPr>
              <a:t>Identify groups that can donate or accept hydrogen bonds?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3C0990B-DB5F-B4F0-50D0-C502C4955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5D366-889C-4566-AA72-25DBA91DA680}" type="datetime1">
              <a:rPr lang="en-US" smtClean="0"/>
              <a:t>1/24/2025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8BF5DD4-D6DC-BA77-3BEC-67079F4D3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2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31FB47-CAD6-31D4-1783-87F808E06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5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9CA12A5-9FF4-398A-3FBC-0C24F6F4B554}"/>
                  </a:ext>
                </a:extLst>
              </p14:cNvPr>
              <p14:cNvContentPartPr/>
              <p14:nvPr/>
            </p14:nvContentPartPr>
            <p14:xfrm>
              <a:off x="1447995" y="5138514"/>
              <a:ext cx="162000" cy="226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9CA12A5-9FF4-398A-3FBC-0C24F6F4B55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38995" y="5129874"/>
                <a:ext cx="17964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C658567-F48D-93E3-1430-9263E5FC1993}"/>
                  </a:ext>
                </a:extLst>
              </p14:cNvPr>
              <p14:cNvContentPartPr/>
              <p14:nvPr/>
            </p14:nvContentPartPr>
            <p14:xfrm>
              <a:off x="6500595" y="2763234"/>
              <a:ext cx="146160" cy="338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C658567-F48D-93E3-1430-9263E5FC199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491955" y="2754594"/>
                <a:ext cx="16380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4F1024F-2899-F394-8886-99F31DED26B4}"/>
                  </a:ext>
                </a:extLst>
              </p14:cNvPr>
              <p14:cNvContentPartPr/>
              <p14:nvPr/>
            </p14:nvContentPartPr>
            <p14:xfrm>
              <a:off x="6731715" y="3225474"/>
              <a:ext cx="99360" cy="57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4F1024F-2899-F394-8886-99F31DED26B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722715" y="3216474"/>
                <a:ext cx="11700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F42DB8D-2982-7195-4074-F3DC203A1E90}"/>
                  </a:ext>
                </a:extLst>
              </p14:cNvPr>
              <p14:cNvContentPartPr/>
              <p14:nvPr/>
            </p14:nvContentPartPr>
            <p14:xfrm>
              <a:off x="2470035" y="3677274"/>
              <a:ext cx="5760" cy="248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F42DB8D-2982-7195-4074-F3DC203A1E9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461395" y="3668634"/>
                <a:ext cx="2340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050B2BA-9BF8-4B56-5CDA-4D19CFF2525C}"/>
                  </a:ext>
                </a:extLst>
              </p14:cNvPr>
              <p14:cNvContentPartPr/>
              <p14:nvPr/>
            </p14:nvContentPartPr>
            <p14:xfrm>
              <a:off x="6566115" y="3674754"/>
              <a:ext cx="176040" cy="108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050B2BA-9BF8-4B56-5CDA-4D19CFF2525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557115" y="3666114"/>
                <a:ext cx="193680" cy="2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903338B-3C78-9828-56CC-BBFBB9700ADB}"/>
                  </a:ext>
                </a:extLst>
              </p14:cNvPr>
              <p14:cNvContentPartPr/>
              <p14:nvPr/>
            </p14:nvContentPartPr>
            <p14:xfrm>
              <a:off x="6358755" y="3855474"/>
              <a:ext cx="238680" cy="2041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903338B-3C78-9828-56CC-BBFBB9700AD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349755" y="3846834"/>
                <a:ext cx="256320" cy="22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11226B6A-91C1-C95A-9515-FC169A708E69}"/>
                  </a:ext>
                </a:extLst>
              </p14:cNvPr>
              <p14:cNvContentPartPr/>
              <p14:nvPr/>
            </p14:nvContentPartPr>
            <p14:xfrm>
              <a:off x="6525795" y="4184154"/>
              <a:ext cx="352080" cy="3013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11226B6A-91C1-C95A-9515-FC169A708E6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516795" y="4175514"/>
                <a:ext cx="369720" cy="31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92933612-670A-D49A-FBF4-04F4D551EBC1}"/>
                  </a:ext>
                </a:extLst>
              </p14:cNvPr>
              <p14:cNvContentPartPr/>
              <p14:nvPr/>
            </p14:nvContentPartPr>
            <p14:xfrm>
              <a:off x="6407715" y="4701834"/>
              <a:ext cx="269280" cy="2584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92933612-670A-D49A-FBF4-04F4D551EBC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399075" y="4692834"/>
                <a:ext cx="286920" cy="27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378B782D-02F1-8FC2-724A-645C2A899E85}"/>
                  </a:ext>
                </a:extLst>
              </p14:cNvPr>
              <p14:cNvContentPartPr/>
              <p14:nvPr/>
            </p14:nvContentPartPr>
            <p14:xfrm>
              <a:off x="6396915" y="2137914"/>
              <a:ext cx="185040" cy="259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378B782D-02F1-8FC2-724A-645C2A899E85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388275" y="2128914"/>
                <a:ext cx="202680" cy="4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DD6712B-90FF-80BC-FD54-6A9F041BFDC3}"/>
                  </a:ext>
                </a:extLst>
              </p14:cNvPr>
              <p14:cNvContentPartPr/>
              <p14:nvPr/>
            </p14:nvContentPartPr>
            <p14:xfrm>
              <a:off x="10888995" y="2137194"/>
              <a:ext cx="43920" cy="3132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DD6712B-90FF-80BC-FD54-6A9F041BFDC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0879995" y="2128194"/>
                <a:ext cx="61560" cy="4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A93C7BCB-2897-0D19-9169-855154F2CE2A}"/>
                  </a:ext>
                </a:extLst>
              </p14:cNvPr>
              <p14:cNvContentPartPr/>
              <p14:nvPr/>
            </p14:nvContentPartPr>
            <p14:xfrm>
              <a:off x="12161955" y="2146194"/>
              <a:ext cx="18360" cy="2880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A93C7BCB-2897-0D19-9169-855154F2CE2A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2152955" y="2137554"/>
                <a:ext cx="360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61051322-560D-255D-44A6-53153F07C4F8}"/>
                  </a:ext>
                </a:extLst>
              </p14:cNvPr>
              <p14:cNvContentPartPr/>
              <p14:nvPr/>
            </p14:nvContentPartPr>
            <p14:xfrm>
              <a:off x="1197075" y="4199274"/>
              <a:ext cx="501840" cy="6019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61051322-560D-255D-44A6-53153F07C4F8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188075" y="4190634"/>
                <a:ext cx="519480" cy="619560"/>
              </a:xfrm>
              <a:prstGeom prst="rect">
                <a:avLst/>
              </a:prstGeom>
            </p:spPr>
          </p:pic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1675A91F-E76C-86E3-93C7-1D0922B9D951}"/>
              </a:ext>
            </a:extLst>
          </p:cNvPr>
          <p:cNvGrpSpPr/>
          <p:nvPr/>
        </p:nvGrpSpPr>
        <p:grpSpPr>
          <a:xfrm>
            <a:off x="8467635" y="2094714"/>
            <a:ext cx="291960" cy="249120"/>
            <a:chOff x="8467635" y="2094714"/>
            <a:chExt cx="291960" cy="249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45C346C9-8332-58AB-3B21-459276CC9D3A}"/>
                    </a:ext>
                  </a:extLst>
                </p14:cNvPr>
                <p14:cNvContentPartPr/>
                <p14:nvPr/>
              </p14:nvContentPartPr>
              <p14:xfrm>
                <a:off x="8511195" y="2094714"/>
                <a:ext cx="125640" cy="2491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45C346C9-8332-58AB-3B21-459276CC9D3A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8502555" y="2085714"/>
                  <a:ext cx="143280" cy="26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ACEAA716-2114-744A-51A1-48B64725B4BB}"/>
                    </a:ext>
                  </a:extLst>
                </p14:cNvPr>
                <p14:cNvContentPartPr/>
                <p14:nvPr/>
              </p14:nvContentPartPr>
              <p14:xfrm>
                <a:off x="8467635" y="2174274"/>
                <a:ext cx="291960" cy="835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ACEAA716-2114-744A-51A1-48B64725B4BB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8458995" y="2165634"/>
                  <a:ext cx="309600" cy="101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60F91129-1211-0B17-A5FA-5C6F8EFEDC2F}"/>
                  </a:ext>
                </a:extLst>
              </p14:cNvPr>
              <p14:cNvContentPartPr/>
              <p14:nvPr/>
            </p14:nvContentPartPr>
            <p14:xfrm>
              <a:off x="10263675" y="1953954"/>
              <a:ext cx="345240" cy="26064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60F91129-1211-0B17-A5FA-5C6F8EFEDC2F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0254675" y="1945314"/>
                <a:ext cx="362880" cy="278280"/>
              </a:xfrm>
              <a:prstGeom prst="rect">
                <a:avLst/>
              </a:prstGeom>
            </p:spPr>
          </p:pic>
        </mc:Fallback>
      </mc:AlternateContent>
      <p:grpSp>
        <p:nvGrpSpPr>
          <p:cNvPr id="48" name="Group 47">
            <a:extLst>
              <a:ext uri="{FF2B5EF4-FFF2-40B4-BE49-F238E27FC236}">
                <a16:creationId xmlns:a16="http://schemas.microsoft.com/office/drawing/2014/main" id="{00703147-19EB-5A78-8C7D-3A535CA0F2F0}"/>
              </a:ext>
            </a:extLst>
          </p:cNvPr>
          <p:cNvGrpSpPr/>
          <p:nvPr/>
        </p:nvGrpSpPr>
        <p:grpSpPr>
          <a:xfrm>
            <a:off x="140115" y="4782834"/>
            <a:ext cx="817200" cy="1316520"/>
            <a:chOff x="140115" y="4782834"/>
            <a:chExt cx="817200" cy="1316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27F1C217-3E17-B10E-3032-FA8EAA65F888}"/>
                    </a:ext>
                  </a:extLst>
                </p14:cNvPr>
                <p14:cNvContentPartPr/>
                <p14:nvPr/>
              </p14:nvContentPartPr>
              <p14:xfrm>
                <a:off x="160995" y="5501394"/>
                <a:ext cx="147600" cy="1872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27F1C217-3E17-B10E-3032-FA8EAA65F888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51995" y="5492394"/>
                  <a:ext cx="16524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6B943D9A-4A56-9F78-E101-255101826145}"/>
                    </a:ext>
                  </a:extLst>
                </p14:cNvPr>
                <p14:cNvContentPartPr/>
                <p14:nvPr/>
              </p14:nvContentPartPr>
              <p14:xfrm>
                <a:off x="140115" y="5529114"/>
                <a:ext cx="253800" cy="378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6B943D9A-4A56-9F78-E101-255101826145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31475" y="5520114"/>
                  <a:ext cx="27144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78D828D1-7697-D25B-9447-7153658D8301}"/>
                    </a:ext>
                  </a:extLst>
                </p14:cNvPr>
                <p14:cNvContentPartPr/>
                <p14:nvPr/>
              </p14:nvContentPartPr>
              <p14:xfrm>
                <a:off x="262875" y="5341554"/>
                <a:ext cx="175320" cy="1962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78D828D1-7697-D25B-9447-7153658D8301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53875" y="5332554"/>
                  <a:ext cx="192960" cy="21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58869A52-318B-0844-29FE-C1B39ED79A1D}"/>
                    </a:ext>
                  </a:extLst>
                </p14:cNvPr>
                <p14:cNvContentPartPr/>
                <p14:nvPr/>
              </p14:nvContentPartPr>
              <p14:xfrm>
                <a:off x="189795" y="5339394"/>
                <a:ext cx="228240" cy="2768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58869A52-318B-0844-29FE-C1B39ED79A1D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80795" y="5330394"/>
                  <a:ext cx="245880" cy="29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F155A700-EF08-5AF4-CBDE-20741157C131}"/>
                    </a:ext>
                  </a:extLst>
                </p14:cNvPr>
                <p14:cNvContentPartPr/>
                <p14:nvPr/>
              </p14:nvContentPartPr>
              <p14:xfrm>
                <a:off x="558795" y="5039154"/>
                <a:ext cx="203400" cy="2358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F155A700-EF08-5AF4-CBDE-20741157C131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49795" y="5030514"/>
                  <a:ext cx="221040" cy="25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8D5537F5-DF6E-9E56-CC9C-AED041DEAB58}"/>
                    </a:ext>
                  </a:extLst>
                </p14:cNvPr>
                <p14:cNvContentPartPr/>
                <p14:nvPr/>
              </p14:nvContentPartPr>
              <p14:xfrm>
                <a:off x="776955" y="4879674"/>
                <a:ext cx="90000" cy="1515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8D5537F5-DF6E-9E56-CC9C-AED041DEAB58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67955" y="4870674"/>
                  <a:ext cx="10764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3FBF3A76-4A80-928E-1194-F41D2724BA55}"/>
                    </a:ext>
                  </a:extLst>
                </p14:cNvPr>
                <p14:cNvContentPartPr/>
                <p14:nvPr/>
              </p14:nvContentPartPr>
              <p14:xfrm>
                <a:off x="828435" y="4782834"/>
                <a:ext cx="128880" cy="1828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3FBF3A76-4A80-928E-1194-F41D2724BA55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819435" y="4773834"/>
                  <a:ext cx="14652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2539C1CA-4E08-3AD6-2EA7-71FCFEFC7082}"/>
                    </a:ext>
                  </a:extLst>
                </p14:cNvPr>
                <p14:cNvContentPartPr/>
                <p14:nvPr/>
              </p14:nvContentPartPr>
              <p14:xfrm>
                <a:off x="478155" y="5739354"/>
                <a:ext cx="150480" cy="1137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2539C1CA-4E08-3AD6-2EA7-71FCFEFC7082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69155" y="5730354"/>
                  <a:ext cx="16812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912A15BB-AF72-5A66-A87F-77D11131E2CC}"/>
                    </a:ext>
                  </a:extLst>
                </p14:cNvPr>
                <p14:cNvContentPartPr/>
                <p14:nvPr/>
              </p14:nvContentPartPr>
              <p14:xfrm>
                <a:off x="731955" y="5875074"/>
                <a:ext cx="220320" cy="2242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912A15BB-AF72-5A66-A87F-77D11131E2CC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22955" y="5866074"/>
                  <a:ext cx="237960" cy="241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5554B0C-964A-CFEA-775C-1C8F4CCD5546}"/>
              </a:ext>
            </a:extLst>
          </p:cNvPr>
          <p:cNvGrpSpPr/>
          <p:nvPr/>
        </p:nvGrpSpPr>
        <p:grpSpPr>
          <a:xfrm>
            <a:off x="434235" y="4295034"/>
            <a:ext cx="234720" cy="403920"/>
            <a:chOff x="434235" y="4295034"/>
            <a:chExt cx="234720" cy="403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28DDDF24-812A-7270-0832-2471D1D3F220}"/>
                    </a:ext>
                  </a:extLst>
                </p14:cNvPr>
                <p14:cNvContentPartPr/>
                <p14:nvPr/>
              </p14:nvContentPartPr>
              <p14:xfrm>
                <a:off x="434235" y="4376034"/>
                <a:ext cx="139680" cy="3229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28DDDF24-812A-7270-0832-2471D1D3F220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25595" y="4367394"/>
                  <a:ext cx="157320" cy="34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F1C53ABB-E5B7-09E2-2490-955EAC2A7D77}"/>
                    </a:ext>
                  </a:extLst>
                </p14:cNvPr>
                <p14:cNvContentPartPr/>
                <p14:nvPr/>
              </p14:nvContentPartPr>
              <p14:xfrm>
                <a:off x="599475" y="4296834"/>
                <a:ext cx="65160" cy="968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F1C53ABB-E5B7-09E2-2490-955EAC2A7D77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90475" y="4288194"/>
                  <a:ext cx="82800" cy="11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F6B4A0BC-36F2-6D9F-480E-8F20BBD8C03C}"/>
                    </a:ext>
                  </a:extLst>
                </p14:cNvPr>
                <p14:cNvContentPartPr/>
                <p14:nvPr/>
              </p14:nvContentPartPr>
              <p14:xfrm>
                <a:off x="610635" y="4295034"/>
                <a:ext cx="58320" cy="1026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F6B4A0BC-36F2-6D9F-480E-8F20BBD8C03C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01635" y="4286034"/>
                  <a:ext cx="75960" cy="120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3753899-36B4-18F0-A783-12A706C8127D}"/>
              </a:ext>
            </a:extLst>
          </p:cNvPr>
          <p:cNvGrpSpPr/>
          <p:nvPr/>
        </p:nvGrpSpPr>
        <p:grpSpPr>
          <a:xfrm>
            <a:off x="937875" y="3819834"/>
            <a:ext cx="281520" cy="473400"/>
            <a:chOff x="937875" y="3819834"/>
            <a:chExt cx="281520" cy="473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49766E0A-2D28-DA2C-FE75-938324DCE913}"/>
                    </a:ext>
                  </a:extLst>
                </p14:cNvPr>
                <p14:cNvContentPartPr/>
                <p14:nvPr/>
              </p14:nvContentPartPr>
              <p14:xfrm>
                <a:off x="937875" y="3981474"/>
                <a:ext cx="142200" cy="3117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49766E0A-2D28-DA2C-FE75-938324DCE913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928875" y="3972474"/>
                  <a:ext cx="159840" cy="32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B0064B7C-5374-DA5C-1752-F3C3FA0338FA}"/>
                    </a:ext>
                  </a:extLst>
                </p14:cNvPr>
                <p14:cNvContentPartPr/>
                <p14:nvPr/>
              </p14:nvContentPartPr>
              <p14:xfrm>
                <a:off x="1123275" y="3819834"/>
                <a:ext cx="96120" cy="932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B0064B7C-5374-DA5C-1752-F3C3FA0338FA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114635" y="3810834"/>
                  <a:ext cx="113760" cy="110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0813845A-366E-9988-1CA1-29FD36F3ED33}"/>
                  </a:ext>
                </a:extLst>
              </p14:cNvPr>
              <p14:cNvContentPartPr/>
              <p14:nvPr/>
            </p14:nvContentPartPr>
            <p14:xfrm>
              <a:off x="2428275" y="4144554"/>
              <a:ext cx="851040" cy="157464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0813845A-366E-9988-1CA1-29FD36F3ED33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2419635" y="4135914"/>
                <a:ext cx="868680" cy="159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CADEF0E5-1FAD-A7DA-80CA-70B45F9F96EB}"/>
                  </a:ext>
                </a:extLst>
              </p14:cNvPr>
              <p14:cNvContentPartPr/>
              <p14:nvPr/>
            </p14:nvContentPartPr>
            <p14:xfrm>
              <a:off x="2597115" y="5375754"/>
              <a:ext cx="246240" cy="16488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CADEF0E5-1FAD-A7DA-80CA-70B45F9F96EB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2588115" y="5367114"/>
                <a:ext cx="263880" cy="18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3D6868DA-C5C2-7D56-4BF2-71E93858FCAC}"/>
                  </a:ext>
                </a:extLst>
              </p14:cNvPr>
              <p14:cNvContentPartPr/>
              <p14:nvPr/>
            </p14:nvContentPartPr>
            <p14:xfrm>
              <a:off x="2513235" y="4363434"/>
              <a:ext cx="333720" cy="30096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3D6868DA-C5C2-7D56-4BF2-71E93858FCAC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2504235" y="4354434"/>
                <a:ext cx="351360" cy="318600"/>
              </a:xfrm>
              <a:prstGeom prst="rect">
                <a:avLst/>
              </a:prstGeom>
            </p:spPr>
          </p:pic>
        </mc:Fallback>
      </mc:AlternateContent>
      <p:grpSp>
        <p:nvGrpSpPr>
          <p:cNvPr id="61" name="Group 60">
            <a:extLst>
              <a:ext uri="{FF2B5EF4-FFF2-40B4-BE49-F238E27FC236}">
                <a16:creationId xmlns:a16="http://schemas.microsoft.com/office/drawing/2014/main" id="{4FE546EF-6C4C-9168-CBC7-5472C1035C3B}"/>
              </a:ext>
            </a:extLst>
          </p:cNvPr>
          <p:cNvGrpSpPr/>
          <p:nvPr/>
        </p:nvGrpSpPr>
        <p:grpSpPr>
          <a:xfrm>
            <a:off x="8390595" y="2540754"/>
            <a:ext cx="309960" cy="262440"/>
            <a:chOff x="8390595" y="2540754"/>
            <a:chExt cx="309960" cy="262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6301E56A-C10A-AC2E-5F50-B54D5FB38144}"/>
                    </a:ext>
                  </a:extLst>
                </p14:cNvPr>
                <p14:cNvContentPartPr/>
                <p14:nvPr/>
              </p14:nvContentPartPr>
              <p14:xfrm>
                <a:off x="8395275" y="2540754"/>
                <a:ext cx="218880" cy="2624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6301E56A-C10A-AC2E-5F50-B54D5FB38144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8386635" y="2532114"/>
                  <a:ext cx="236520" cy="28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BB9D4DD0-F573-6EEA-EA1D-D5B77B6F5F32}"/>
                    </a:ext>
                  </a:extLst>
                </p14:cNvPr>
                <p14:cNvContentPartPr/>
                <p14:nvPr/>
              </p14:nvContentPartPr>
              <p14:xfrm>
                <a:off x="8390595" y="2597994"/>
                <a:ext cx="309960" cy="18000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BB9D4DD0-F573-6EEA-EA1D-D5B77B6F5F32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8381595" y="2589354"/>
                  <a:ext cx="327600" cy="197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1AB0C345-4CB5-2482-F159-F1AFD524B70A}"/>
              </a:ext>
            </a:extLst>
          </p:cNvPr>
          <p:cNvGrpSpPr/>
          <p:nvPr/>
        </p:nvGrpSpPr>
        <p:grpSpPr>
          <a:xfrm>
            <a:off x="10021035" y="2534994"/>
            <a:ext cx="330480" cy="218160"/>
            <a:chOff x="10021035" y="2534994"/>
            <a:chExt cx="330480" cy="218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78900EE8-6CC1-B92F-29EF-89469883AB28}"/>
                    </a:ext>
                  </a:extLst>
                </p14:cNvPr>
                <p14:cNvContentPartPr/>
                <p14:nvPr/>
              </p14:nvContentPartPr>
              <p14:xfrm>
                <a:off x="10029315" y="2534994"/>
                <a:ext cx="277920" cy="18144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78900EE8-6CC1-B92F-29EF-89469883AB28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0020315" y="2525994"/>
                  <a:ext cx="29556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56E26FF9-A794-6E17-B560-3C996D10B7B2}"/>
                    </a:ext>
                  </a:extLst>
                </p14:cNvPr>
                <p14:cNvContentPartPr/>
                <p14:nvPr/>
              </p14:nvContentPartPr>
              <p14:xfrm>
                <a:off x="10021035" y="2557314"/>
                <a:ext cx="330480" cy="19584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56E26FF9-A794-6E17-B560-3C996D10B7B2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0012035" y="2548314"/>
                  <a:ext cx="348120" cy="213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7C4543C4-7E74-84FC-7D00-78DF43A6B9AE}"/>
                  </a:ext>
                </a:extLst>
              </p14:cNvPr>
              <p14:cNvContentPartPr/>
              <p14:nvPr/>
            </p14:nvContentPartPr>
            <p14:xfrm>
              <a:off x="11750475" y="2346714"/>
              <a:ext cx="600840" cy="36252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7C4543C4-7E74-84FC-7D00-78DF43A6B9AE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11741835" y="2337714"/>
                <a:ext cx="618480" cy="38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EF0A145A-C0F3-8694-68B8-DB8E2FCC3008}"/>
                  </a:ext>
                </a:extLst>
              </p14:cNvPr>
              <p14:cNvContentPartPr/>
              <p14:nvPr/>
            </p14:nvContentPartPr>
            <p14:xfrm>
              <a:off x="1800435" y="3223314"/>
              <a:ext cx="620280" cy="55080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EF0A145A-C0F3-8694-68B8-DB8E2FCC3008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1791435" y="3214674"/>
                <a:ext cx="637920" cy="56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900EE3C7-2E8D-B7C0-5017-39D70305B2EA}"/>
                  </a:ext>
                </a:extLst>
              </p14:cNvPr>
              <p14:cNvContentPartPr/>
              <p14:nvPr/>
            </p14:nvContentPartPr>
            <p14:xfrm>
              <a:off x="10132995" y="2885274"/>
              <a:ext cx="448200" cy="27828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900EE3C7-2E8D-B7C0-5017-39D70305B2EA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10124355" y="2876274"/>
                <a:ext cx="465840" cy="295920"/>
              </a:xfrm>
              <a:prstGeom prst="rect">
                <a:avLst/>
              </a:prstGeom>
            </p:spPr>
          </p:pic>
        </mc:Fallback>
      </mc:AlternateContent>
      <p:grpSp>
        <p:nvGrpSpPr>
          <p:cNvPr id="74" name="Group 73">
            <a:extLst>
              <a:ext uri="{FF2B5EF4-FFF2-40B4-BE49-F238E27FC236}">
                <a16:creationId xmlns:a16="http://schemas.microsoft.com/office/drawing/2014/main" id="{E9B9ABD2-41C8-166C-BD9E-D623795CD25E}"/>
              </a:ext>
            </a:extLst>
          </p:cNvPr>
          <p:cNvGrpSpPr/>
          <p:nvPr/>
        </p:nvGrpSpPr>
        <p:grpSpPr>
          <a:xfrm>
            <a:off x="1364115" y="2957274"/>
            <a:ext cx="621360" cy="435600"/>
            <a:chOff x="1364115" y="2957274"/>
            <a:chExt cx="621360" cy="435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B2AF85AA-6490-8098-E167-3E3731EDCFA2}"/>
                    </a:ext>
                  </a:extLst>
                </p14:cNvPr>
                <p14:cNvContentPartPr/>
                <p14:nvPr/>
              </p14:nvContentPartPr>
              <p14:xfrm>
                <a:off x="1364115" y="2957274"/>
                <a:ext cx="621360" cy="43560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B2AF85AA-6490-8098-E167-3E3731EDCFA2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355475" y="2948634"/>
                  <a:ext cx="639000" cy="45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5619C4AB-9F83-C265-A65E-9B82466CC2A7}"/>
                    </a:ext>
                  </a:extLst>
                </p14:cNvPr>
                <p14:cNvContentPartPr/>
                <p14:nvPr/>
              </p14:nvContentPartPr>
              <p14:xfrm>
                <a:off x="1443675" y="3128634"/>
                <a:ext cx="38880" cy="2988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5619C4AB-9F83-C265-A65E-9B82466CC2A7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434675" y="3119994"/>
                  <a:ext cx="5652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E152B7B0-F25C-BB69-3E6A-EA7081E611A3}"/>
                    </a:ext>
                  </a:extLst>
                </p14:cNvPr>
                <p14:cNvContentPartPr/>
                <p14:nvPr/>
              </p14:nvContentPartPr>
              <p14:xfrm>
                <a:off x="1508115" y="3044394"/>
                <a:ext cx="30600" cy="3528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E152B7B0-F25C-BB69-3E6A-EA7081E611A3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499475" y="3035754"/>
                  <a:ext cx="48240" cy="52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D975CE6D-317A-FBFD-9EA2-8D2D49A7E982}"/>
              </a:ext>
            </a:extLst>
          </p:cNvPr>
          <p:cNvGrpSpPr/>
          <p:nvPr/>
        </p:nvGrpSpPr>
        <p:grpSpPr>
          <a:xfrm>
            <a:off x="770835" y="2741634"/>
            <a:ext cx="187200" cy="297720"/>
            <a:chOff x="770835" y="2741634"/>
            <a:chExt cx="187200" cy="297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7A3B75AF-2670-056D-AF27-0E0DBAFD7D09}"/>
                    </a:ext>
                  </a:extLst>
                </p14:cNvPr>
                <p14:cNvContentPartPr/>
                <p14:nvPr/>
              </p14:nvContentPartPr>
              <p14:xfrm>
                <a:off x="770835" y="2819754"/>
                <a:ext cx="23760" cy="21960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7A3B75AF-2670-056D-AF27-0E0DBAFD7D09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61835" y="2811114"/>
                  <a:ext cx="4140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953CB3B6-8504-DC57-BB38-1FDD9F563FA2}"/>
                    </a:ext>
                  </a:extLst>
                </p14:cNvPr>
                <p14:cNvContentPartPr/>
                <p14:nvPr/>
              </p14:nvContentPartPr>
              <p14:xfrm>
                <a:off x="812595" y="2741634"/>
                <a:ext cx="145440" cy="23760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953CB3B6-8504-DC57-BB38-1FDD9F563FA2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803595" y="2732634"/>
                  <a:ext cx="163080" cy="255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55C8873B-27C4-9147-D8C0-D62F42238AC0}"/>
                  </a:ext>
                </a:extLst>
              </p14:cNvPr>
              <p14:cNvContentPartPr/>
              <p14:nvPr/>
            </p14:nvContentPartPr>
            <p14:xfrm>
              <a:off x="562395" y="2346354"/>
              <a:ext cx="87120" cy="18432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55C8873B-27C4-9147-D8C0-D62F42238AC0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553755" y="2337714"/>
                <a:ext cx="104760" cy="201960"/>
              </a:xfrm>
              <a:prstGeom prst="rect">
                <a:avLst/>
              </a:prstGeom>
            </p:spPr>
          </p:pic>
        </mc:Fallback>
      </mc:AlternateContent>
      <p:grpSp>
        <p:nvGrpSpPr>
          <p:cNvPr id="81" name="Group 80">
            <a:extLst>
              <a:ext uri="{FF2B5EF4-FFF2-40B4-BE49-F238E27FC236}">
                <a16:creationId xmlns:a16="http://schemas.microsoft.com/office/drawing/2014/main" id="{F541E517-BAEE-98CC-494C-667248B04450}"/>
              </a:ext>
            </a:extLst>
          </p:cNvPr>
          <p:cNvGrpSpPr/>
          <p:nvPr/>
        </p:nvGrpSpPr>
        <p:grpSpPr>
          <a:xfrm>
            <a:off x="438915" y="1530594"/>
            <a:ext cx="546120" cy="671760"/>
            <a:chOff x="438915" y="1530594"/>
            <a:chExt cx="546120" cy="671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4FC87011-F52F-2898-9F82-314A29626BD0}"/>
                    </a:ext>
                  </a:extLst>
                </p14:cNvPr>
                <p14:cNvContentPartPr/>
                <p14:nvPr/>
              </p14:nvContentPartPr>
              <p14:xfrm>
                <a:off x="438915" y="2048274"/>
                <a:ext cx="155880" cy="15408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4FC87011-F52F-2898-9F82-314A29626BD0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429915" y="2039634"/>
                  <a:ext cx="17352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1BB10BCA-0236-1CEB-DA54-C69BB5E08E29}"/>
                    </a:ext>
                  </a:extLst>
                </p14:cNvPr>
                <p14:cNvContentPartPr/>
                <p14:nvPr/>
              </p14:nvContentPartPr>
              <p14:xfrm>
                <a:off x="677235" y="1530594"/>
                <a:ext cx="307800" cy="39888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1BB10BCA-0236-1CEB-DA54-C69BB5E08E29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668595" y="1521594"/>
                  <a:ext cx="325440" cy="416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646C7C63-E36E-1CF0-EB04-F8AD1D75CEA8}"/>
                  </a:ext>
                </a:extLst>
              </p14:cNvPr>
              <p14:cNvContentPartPr/>
              <p14:nvPr/>
            </p14:nvContentPartPr>
            <p14:xfrm>
              <a:off x="3264555" y="2227914"/>
              <a:ext cx="199080" cy="16812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646C7C63-E36E-1CF0-EB04-F8AD1D75CEA8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3255555" y="2218914"/>
                <a:ext cx="216720" cy="18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C7E37704-9470-283C-B2B4-2AC52A1E42C0}"/>
                  </a:ext>
                </a:extLst>
              </p14:cNvPr>
              <p14:cNvContentPartPr/>
              <p14:nvPr/>
            </p14:nvContentPartPr>
            <p14:xfrm>
              <a:off x="2585955" y="1854234"/>
              <a:ext cx="907200" cy="77328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C7E37704-9470-283C-B2B4-2AC52A1E42C0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2576955" y="1845594"/>
                <a:ext cx="924840" cy="79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1E025B5C-0DED-364B-0F5A-5C7E6689BED2}"/>
                  </a:ext>
                </a:extLst>
              </p14:cNvPr>
              <p14:cNvContentPartPr/>
              <p14:nvPr/>
            </p14:nvContentPartPr>
            <p14:xfrm>
              <a:off x="1807995" y="1728234"/>
              <a:ext cx="945720" cy="79848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1E025B5C-0DED-364B-0F5A-5C7E6689BED2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1799355" y="1719234"/>
                <a:ext cx="963360" cy="816120"/>
              </a:xfrm>
              <a:prstGeom prst="rect">
                <a:avLst/>
              </a:prstGeom>
            </p:spPr>
          </p:pic>
        </mc:Fallback>
      </mc:AlternateContent>
      <p:grpSp>
        <p:nvGrpSpPr>
          <p:cNvPr id="88" name="Group 87">
            <a:extLst>
              <a:ext uri="{FF2B5EF4-FFF2-40B4-BE49-F238E27FC236}">
                <a16:creationId xmlns:a16="http://schemas.microsoft.com/office/drawing/2014/main" id="{AECA7F72-263D-3AF0-8C92-17551626DEEF}"/>
              </a:ext>
            </a:extLst>
          </p:cNvPr>
          <p:cNvGrpSpPr/>
          <p:nvPr/>
        </p:nvGrpSpPr>
        <p:grpSpPr>
          <a:xfrm>
            <a:off x="8073795" y="3012714"/>
            <a:ext cx="1011960" cy="575640"/>
            <a:chOff x="8073795" y="3012714"/>
            <a:chExt cx="1011960" cy="575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1608CC67-E553-9094-C29F-F9BB25A358EE}"/>
                    </a:ext>
                  </a:extLst>
                </p14:cNvPr>
                <p14:cNvContentPartPr/>
                <p14:nvPr/>
              </p14:nvContentPartPr>
              <p14:xfrm>
                <a:off x="8475915" y="3012714"/>
                <a:ext cx="187920" cy="2419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1608CC67-E553-9094-C29F-F9BB25A358EE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8466915" y="3003714"/>
                  <a:ext cx="20556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11B0AA1E-9F13-FFF2-AF75-00942A74A1DE}"/>
                    </a:ext>
                  </a:extLst>
                </p14:cNvPr>
                <p14:cNvContentPartPr/>
                <p14:nvPr/>
              </p14:nvContentPartPr>
              <p14:xfrm>
                <a:off x="8439555" y="3054834"/>
                <a:ext cx="307800" cy="20880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11B0AA1E-9F13-FFF2-AF75-00942A74A1DE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8430555" y="3045834"/>
                  <a:ext cx="32544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88D673DA-B73A-6B27-7F60-FDC30C026889}"/>
                    </a:ext>
                  </a:extLst>
                </p14:cNvPr>
                <p14:cNvContentPartPr/>
                <p14:nvPr/>
              </p14:nvContentPartPr>
              <p14:xfrm>
                <a:off x="8073795" y="3422394"/>
                <a:ext cx="333000" cy="16596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88D673DA-B73A-6B27-7F60-FDC30C026889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8064795" y="3413754"/>
                  <a:ext cx="35064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1EF5788A-5390-C53B-2C9E-E0CD2EB97214}"/>
                    </a:ext>
                  </a:extLst>
                </p14:cNvPr>
                <p14:cNvContentPartPr/>
                <p14:nvPr/>
              </p14:nvContentPartPr>
              <p14:xfrm>
                <a:off x="8669595" y="3319434"/>
                <a:ext cx="416160" cy="2487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1EF5788A-5390-C53B-2C9E-E0CD2EB97214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8660955" y="3310794"/>
                  <a:ext cx="433800" cy="266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078D306E-ED53-DE0D-70C9-1AF90FB76456}"/>
              </a:ext>
            </a:extLst>
          </p:cNvPr>
          <p:cNvGrpSpPr/>
          <p:nvPr/>
        </p:nvGrpSpPr>
        <p:grpSpPr>
          <a:xfrm>
            <a:off x="10035075" y="3385314"/>
            <a:ext cx="417600" cy="288720"/>
            <a:chOff x="10035075" y="3385314"/>
            <a:chExt cx="417600" cy="288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306F8B35-2ABD-F459-5659-CC6669D9CB0F}"/>
                    </a:ext>
                  </a:extLst>
                </p14:cNvPr>
                <p14:cNvContentPartPr/>
                <p14:nvPr/>
              </p14:nvContentPartPr>
              <p14:xfrm>
                <a:off x="10035075" y="3419514"/>
                <a:ext cx="398160" cy="21600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306F8B35-2ABD-F459-5659-CC6669D9CB0F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10026435" y="3410514"/>
                  <a:ext cx="41580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5DF4FD62-DF7F-3443-6C57-C58C64275F10}"/>
                    </a:ext>
                  </a:extLst>
                </p14:cNvPr>
                <p14:cNvContentPartPr/>
                <p14:nvPr/>
              </p14:nvContentPartPr>
              <p14:xfrm>
                <a:off x="10057755" y="3385314"/>
                <a:ext cx="394920" cy="28872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5DF4FD62-DF7F-3443-6C57-C58C64275F10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10048755" y="3376314"/>
                  <a:ext cx="412560" cy="306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885CCA02-8B95-4F3B-11A7-F46F31EFAEC3}"/>
                  </a:ext>
                </a:extLst>
              </p14:cNvPr>
              <p14:cNvContentPartPr/>
              <p14:nvPr/>
            </p14:nvContentPartPr>
            <p14:xfrm>
              <a:off x="6918195" y="4160754"/>
              <a:ext cx="168480" cy="5436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885CCA02-8B95-4F3B-11A7-F46F31EFAEC3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6909195" y="4152114"/>
                <a:ext cx="18612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95" name="Group 94">
            <a:extLst>
              <a:ext uri="{FF2B5EF4-FFF2-40B4-BE49-F238E27FC236}">
                <a16:creationId xmlns:a16="http://schemas.microsoft.com/office/drawing/2014/main" id="{A5DB3200-CE28-C45F-B5FA-67F66FB5D920}"/>
              </a:ext>
            </a:extLst>
          </p:cNvPr>
          <p:cNvGrpSpPr/>
          <p:nvPr/>
        </p:nvGrpSpPr>
        <p:grpSpPr>
          <a:xfrm>
            <a:off x="8391675" y="3881034"/>
            <a:ext cx="216000" cy="254520"/>
            <a:chOff x="8391675" y="3881034"/>
            <a:chExt cx="216000" cy="254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4574FC52-1358-3C2E-741D-FFD68D89322A}"/>
                    </a:ext>
                  </a:extLst>
                </p14:cNvPr>
                <p14:cNvContentPartPr/>
                <p14:nvPr/>
              </p14:nvContentPartPr>
              <p14:xfrm>
                <a:off x="8444235" y="3881034"/>
                <a:ext cx="126000" cy="25452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4574FC52-1358-3C2E-741D-FFD68D89322A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8435595" y="3872394"/>
                  <a:ext cx="14364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6A0E28F6-60F0-14AE-A713-270A7A7EAF4F}"/>
                    </a:ext>
                  </a:extLst>
                </p14:cNvPr>
                <p14:cNvContentPartPr/>
                <p14:nvPr/>
              </p14:nvContentPartPr>
              <p14:xfrm>
                <a:off x="8391675" y="3973554"/>
                <a:ext cx="216000" cy="12708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6A0E28F6-60F0-14AE-A713-270A7A7EAF4F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8383035" y="3964554"/>
                  <a:ext cx="233640" cy="144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9AFB390F-77AC-9FDD-5B0C-C7CBA7B532A5}"/>
                  </a:ext>
                </a:extLst>
              </p14:cNvPr>
              <p14:cNvContentPartPr/>
              <p14:nvPr/>
            </p14:nvContentPartPr>
            <p14:xfrm>
              <a:off x="10192035" y="3848634"/>
              <a:ext cx="313200" cy="20016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9AFB390F-77AC-9FDD-5B0C-C7CBA7B532A5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10183395" y="3839994"/>
                <a:ext cx="330840" cy="217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6" name="Group 105">
            <a:extLst>
              <a:ext uri="{FF2B5EF4-FFF2-40B4-BE49-F238E27FC236}">
                <a16:creationId xmlns:a16="http://schemas.microsoft.com/office/drawing/2014/main" id="{FE46FD48-12D7-7CDC-61BD-A0738B0BE646}"/>
              </a:ext>
            </a:extLst>
          </p:cNvPr>
          <p:cNvGrpSpPr/>
          <p:nvPr/>
        </p:nvGrpSpPr>
        <p:grpSpPr>
          <a:xfrm>
            <a:off x="3554715" y="728874"/>
            <a:ext cx="1990440" cy="1410840"/>
            <a:chOff x="3554715" y="728874"/>
            <a:chExt cx="1990440" cy="1410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D3D253D8-9765-F907-70D2-70C5E11D7B6D}"/>
                    </a:ext>
                  </a:extLst>
                </p14:cNvPr>
                <p14:cNvContentPartPr/>
                <p14:nvPr/>
              </p14:nvContentPartPr>
              <p14:xfrm>
                <a:off x="3610515" y="1291194"/>
                <a:ext cx="335520" cy="3031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3D253D8-9765-F907-70D2-70C5E11D7B6D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3601515" y="1282194"/>
                  <a:ext cx="353160" cy="32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609C1967-03A8-651F-32E4-F910E7DD3056}"/>
                    </a:ext>
                  </a:extLst>
                </p14:cNvPr>
                <p14:cNvContentPartPr/>
                <p14:nvPr/>
              </p14:nvContentPartPr>
              <p14:xfrm>
                <a:off x="3554715" y="1490274"/>
                <a:ext cx="146160" cy="1972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609C1967-03A8-651F-32E4-F910E7DD3056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3546075" y="1481274"/>
                  <a:ext cx="16380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D35F4E7A-65EF-6462-6988-840AD0C1EE17}"/>
                    </a:ext>
                  </a:extLst>
                </p14:cNvPr>
                <p14:cNvContentPartPr/>
                <p14:nvPr/>
              </p14:nvContentPartPr>
              <p14:xfrm>
                <a:off x="4049715" y="1114074"/>
                <a:ext cx="210600" cy="2336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D35F4E7A-65EF-6462-6988-840AD0C1EE17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4040715" y="1105074"/>
                  <a:ext cx="22824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6FFF8DC6-2149-6F85-065A-D89BAD857850}"/>
                    </a:ext>
                  </a:extLst>
                </p14:cNvPr>
                <p14:cNvContentPartPr/>
                <p14:nvPr/>
              </p14:nvContentPartPr>
              <p14:xfrm>
                <a:off x="4131795" y="1218474"/>
                <a:ext cx="86760" cy="424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6FFF8DC6-2149-6F85-065A-D89BAD857850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4123155" y="1209474"/>
                  <a:ext cx="10440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C442F5C7-E613-F9BF-2137-990A43D14DF7}"/>
                    </a:ext>
                  </a:extLst>
                </p14:cNvPr>
                <p14:cNvContentPartPr/>
                <p14:nvPr/>
              </p14:nvContentPartPr>
              <p14:xfrm>
                <a:off x="4268595" y="997074"/>
                <a:ext cx="325080" cy="2109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C442F5C7-E613-F9BF-2137-990A43D14DF7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4259595" y="988434"/>
                  <a:ext cx="342720" cy="22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EF5F5911-FAC7-41EA-A01D-F89EBBB5F554}"/>
                    </a:ext>
                  </a:extLst>
                </p14:cNvPr>
                <p14:cNvContentPartPr/>
                <p14:nvPr/>
              </p14:nvContentPartPr>
              <p14:xfrm>
                <a:off x="4486395" y="903114"/>
                <a:ext cx="173160" cy="770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EF5F5911-FAC7-41EA-A01D-F89EBBB5F554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4477395" y="894114"/>
                  <a:ext cx="19080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3EDA1BA8-8907-EE44-67F5-7EDBE76F49DF}"/>
                    </a:ext>
                  </a:extLst>
                </p14:cNvPr>
                <p14:cNvContentPartPr/>
                <p14:nvPr/>
              </p14:nvContentPartPr>
              <p14:xfrm>
                <a:off x="4549395" y="872154"/>
                <a:ext cx="102240" cy="1346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3EDA1BA8-8907-EE44-67F5-7EDBE76F49DF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4540755" y="863514"/>
                  <a:ext cx="11988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7258BE7D-D5A0-E7AE-AC9F-21C2699E0D23}"/>
                    </a:ext>
                  </a:extLst>
                </p14:cNvPr>
                <p14:cNvContentPartPr/>
                <p14:nvPr/>
              </p14:nvContentPartPr>
              <p14:xfrm>
                <a:off x="4554075" y="728874"/>
                <a:ext cx="154440" cy="1875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7258BE7D-D5A0-E7AE-AC9F-21C2699E0D23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4545075" y="719874"/>
                  <a:ext cx="17208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53535493-B151-7864-E6B5-F3CD6CBCF879}"/>
                    </a:ext>
                  </a:extLst>
                </p14:cNvPr>
                <p14:cNvContentPartPr/>
                <p14:nvPr/>
              </p14:nvContentPartPr>
              <p14:xfrm>
                <a:off x="4713915" y="737874"/>
                <a:ext cx="311040" cy="1238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53535493-B151-7864-E6B5-F3CD6CBCF879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4705275" y="729234"/>
                  <a:ext cx="32868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272724A6-B967-BD78-2994-D20B683C2399}"/>
                    </a:ext>
                  </a:extLst>
                </p14:cNvPr>
                <p14:cNvContentPartPr/>
                <p14:nvPr/>
              </p14:nvContentPartPr>
              <p14:xfrm>
                <a:off x="4153395" y="1717074"/>
                <a:ext cx="127080" cy="16632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272724A6-B967-BD78-2994-D20B683C2399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4144395" y="1708434"/>
                  <a:ext cx="14472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3F06E061-987B-2655-4AAA-31C5C7188165}"/>
                    </a:ext>
                  </a:extLst>
                </p14:cNvPr>
                <p14:cNvContentPartPr/>
                <p14:nvPr/>
              </p14:nvContentPartPr>
              <p14:xfrm>
                <a:off x="4217475" y="1695834"/>
                <a:ext cx="98280" cy="15732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3F06E061-987B-2655-4AAA-31C5C7188165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4208475" y="1687194"/>
                  <a:ext cx="11592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389A5A59-DEF2-8A36-0142-691A83E111C0}"/>
                    </a:ext>
                  </a:extLst>
                </p14:cNvPr>
                <p14:cNvContentPartPr/>
                <p14:nvPr/>
              </p14:nvContentPartPr>
              <p14:xfrm>
                <a:off x="4253835" y="1571994"/>
                <a:ext cx="335520" cy="19800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389A5A59-DEF2-8A36-0142-691A83E111C0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4244835" y="1562994"/>
                  <a:ext cx="35316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E273EDFB-9A79-0491-5744-233D90490E39}"/>
                    </a:ext>
                  </a:extLst>
                </p14:cNvPr>
                <p14:cNvContentPartPr/>
                <p14:nvPr/>
              </p14:nvContentPartPr>
              <p14:xfrm>
                <a:off x="4713915" y="1363914"/>
                <a:ext cx="139680" cy="17784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E273EDFB-9A79-0491-5744-233D90490E39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4705275" y="1354914"/>
                  <a:ext cx="15732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50116156-CE2C-0E19-B438-A2C7D9C8145B}"/>
                    </a:ext>
                  </a:extLst>
                </p14:cNvPr>
                <p14:cNvContentPartPr/>
                <p14:nvPr/>
              </p14:nvContentPartPr>
              <p14:xfrm>
                <a:off x="4970235" y="1184634"/>
                <a:ext cx="393120" cy="21276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50116156-CE2C-0E19-B438-A2C7D9C8145B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4961595" y="1175634"/>
                  <a:ext cx="41076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3B437C23-1C23-AA11-EDA1-22ED689482B6}"/>
                    </a:ext>
                  </a:extLst>
                </p14:cNvPr>
                <p14:cNvContentPartPr/>
                <p14:nvPr/>
              </p14:nvContentPartPr>
              <p14:xfrm>
                <a:off x="5345355" y="1145754"/>
                <a:ext cx="199800" cy="27324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3B437C23-1C23-AA11-EDA1-22ED689482B6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5336355" y="1137114"/>
                  <a:ext cx="21744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81C87FA3-7A1C-2264-B8A1-C596A32558F0}"/>
                    </a:ext>
                  </a:extLst>
                </p14:cNvPr>
                <p14:cNvContentPartPr/>
                <p14:nvPr/>
              </p14:nvContentPartPr>
              <p14:xfrm>
                <a:off x="4091115" y="1882674"/>
                <a:ext cx="33840" cy="3672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81C87FA3-7A1C-2264-B8A1-C596A32558F0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4082115" y="1874034"/>
                  <a:ext cx="5148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F18929AC-C43F-512A-91C4-11843D714CD4}"/>
                    </a:ext>
                  </a:extLst>
                </p14:cNvPr>
                <p14:cNvContentPartPr/>
                <p14:nvPr/>
              </p14:nvContentPartPr>
              <p14:xfrm>
                <a:off x="4037835" y="1941354"/>
                <a:ext cx="55080" cy="7740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F18929AC-C43F-512A-91C4-11843D714CD4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4029195" y="1932714"/>
                  <a:ext cx="7272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8C117A16-7FD4-B466-8EF3-02B3CD965A6A}"/>
                    </a:ext>
                  </a:extLst>
                </p14:cNvPr>
                <p14:cNvContentPartPr/>
                <p14:nvPr/>
              </p14:nvContentPartPr>
              <p14:xfrm>
                <a:off x="3989595" y="2097954"/>
                <a:ext cx="37440" cy="4176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8C117A16-7FD4-B466-8EF3-02B3CD965A6A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3980955" y="2088954"/>
                  <a:ext cx="55080" cy="59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6A5C8A6D-C930-A795-6A4A-927BBB5CB07C}"/>
                  </a:ext>
                </a:extLst>
              </p14:cNvPr>
              <p14:cNvContentPartPr/>
              <p14:nvPr/>
            </p14:nvContentPartPr>
            <p14:xfrm>
              <a:off x="1847595" y="1052154"/>
              <a:ext cx="187560" cy="18612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6A5C8A6D-C930-A795-6A4A-927BBB5CB07C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1838595" y="1043514"/>
                <a:ext cx="205200" cy="203760"/>
              </a:xfrm>
              <a:prstGeom prst="rect">
                <a:avLst/>
              </a:prstGeom>
            </p:spPr>
          </p:pic>
        </mc:Fallback>
      </mc:AlternateContent>
      <p:grpSp>
        <p:nvGrpSpPr>
          <p:cNvPr id="115" name="Group 114">
            <a:extLst>
              <a:ext uri="{FF2B5EF4-FFF2-40B4-BE49-F238E27FC236}">
                <a16:creationId xmlns:a16="http://schemas.microsoft.com/office/drawing/2014/main" id="{583795F4-36AD-CE20-FA1B-C0CD90F2615C}"/>
              </a:ext>
            </a:extLst>
          </p:cNvPr>
          <p:cNvGrpSpPr/>
          <p:nvPr/>
        </p:nvGrpSpPr>
        <p:grpSpPr>
          <a:xfrm>
            <a:off x="2110755" y="581274"/>
            <a:ext cx="340920" cy="361080"/>
            <a:chOff x="2110755" y="581274"/>
            <a:chExt cx="340920" cy="361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F684ED52-5329-9599-1AA8-C4F72ADC9ACD}"/>
                    </a:ext>
                  </a:extLst>
                </p14:cNvPr>
                <p14:cNvContentPartPr/>
                <p14:nvPr/>
              </p14:nvContentPartPr>
              <p14:xfrm>
                <a:off x="2110755" y="799074"/>
                <a:ext cx="155160" cy="14328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F684ED52-5329-9599-1AA8-C4F72ADC9ACD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2102115" y="790434"/>
                  <a:ext cx="17280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666B46F8-C7B1-2C72-6BB5-DED72109CDC7}"/>
                    </a:ext>
                  </a:extLst>
                </p14:cNvPr>
                <p14:cNvContentPartPr/>
                <p14:nvPr/>
              </p14:nvContentPartPr>
              <p14:xfrm>
                <a:off x="2299035" y="640674"/>
                <a:ext cx="72000" cy="12456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666B46F8-C7B1-2C72-6BB5-DED72109CDC7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2290395" y="632034"/>
                  <a:ext cx="8964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D0B7EC0F-4A58-AE3A-8C3B-23CE399EC496}"/>
                    </a:ext>
                  </a:extLst>
                </p14:cNvPr>
                <p14:cNvContentPartPr/>
                <p14:nvPr/>
              </p14:nvContentPartPr>
              <p14:xfrm>
                <a:off x="2351235" y="581274"/>
                <a:ext cx="100440" cy="14004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D0B7EC0F-4A58-AE3A-8C3B-23CE399EC496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2342235" y="572634"/>
                  <a:ext cx="118080" cy="157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F0958E8C-6429-5B98-FD40-5CD2E6583E1F}"/>
              </a:ext>
            </a:extLst>
          </p:cNvPr>
          <p:cNvGrpSpPr/>
          <p:nvPr/>
        </p:nvGrpSpPr>
        <p:grpSpPr>
          <a:xfrm>
            <a:off x="1054155" y="617634"/>
            <a:ext cx="564480" cy="371160"/>
            <a:chOff x="1054155" y="617634"/>
            <a:chExt cx="564480" cy="371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856B0E9D-8C08-C94C-64F5-66FBE0434837}"/>
                    </a:ext>
                  </a:extLst>
                </p14:cNvPr>
                <p14:cNvContentPartPr/>
                <p14:nvPr/>
              </p14:nvContentPartPr>
              <p14:xfrm>
                <a:off x="1471755" y="832554"/>
                <a:ext cx="146880" cy="15624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856B0E9D-8C08-C94C-64F5-66FBE0434837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1463115" y="823914"/>
                  <a:ext cx="16452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018C2888-24E9-3EC4-63D6-58B81CBF374B}"/>
                    </a:ext>
                  </a:extLst>
                </p14:cNvPr>
                <p14:cNvContentPartPr/>
                <p14:nvPr/>
              </p14:nvContentPartPr>
              <p14:xfrm>
                <a:off x="1054155" y="730314"/>
                <a:ext cx="122760" cy="10224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018C2888-24E9-3EC4-63D6-58B81CBF374B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1045155" y="721674"/>
                  <a:ext cx="14040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73601679-4A33-7BA1-98D6-6DF9B522DD48}"/>
                    </a:ext>
                  </a:extLst>
                </p14:cNvPr>
                <p14:cNvContentPartPr/>
                <p14:nvPr/>
              </p14:nvContentPartPr>
              <p14:xfrm>
                <a:off x="1145235" y="617634"/>
                <a:ext cx="128520" cy="18108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73601679-4A33-7BA1-98D6-6DF9B522DD48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1136235" y="608994"/>
                  <a:ext cx="146160" cy="198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8B39BB3C-F653-282E-DD99-9D6F77935F4C}"/>
              </a:ext>
            </a:extLst>
          </p:cNvPr>
          <p:cNvGrpSpPr/>
          <p:nvPr/>
        </p:nvGrpSpPr>
        <p:grpSpPr>
          <a:xfrm>
            <a:off x="1850475" y="1410354"/>
            <a:ext cx="156960" cy="260280"/>
            <a:chOff x="1850475" y="1410354"/>
            <a:chExt cx="156960" cy="260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38F1E6E6-8DA1-4016-1466-4EA9D7FDD2E4}"/>
                    </a:ext>
                  </a:extLst>
                </p14:cNvPr>
                <p14:cNvContentPartPr/>
                <p14:nvPr/>
              </p14:nvContentPartPr>
              <p14:xfrm>
                <a:off x="1850475" y="1410354"/>
                <a:ext cx="109440" cy="1692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38F1E6E6-8DA1-4016-1466-4EA9D7FDD2E4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1841835" y="1401354"/>
                  <a:ext cx="12708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6908955F-0594-6C38-A9CC-6C9B1456B24D}"/>
                    </a:ext>
                  </a:extLst>
                </p14:cNvPr>
                <p14:cNvContentPartPr/>
                <p14:nvPr/>
              </p14:nvContentPartPr>
              <p14:xfrm>
                <a:off x="1892955" y="1506114"/>
                <a:ext cx="106560" cy="9684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6908955F-0594-6C38-A9CC-6C9B1456B24D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1883955" y="1497474"/>
                  <a:ext cx="124200" cy="11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AD6D2C79-483F-4848-219D-5F68E86EE8E1}"/>
                    </a:ext>
                  </a:extLst>
                </p14:cNvPr>
                <p14:cNvContentPartPr/>
                <p14:nvPr/>
              </p14:nvContentPartPr>
              <p14:xfrm>
                <a:off x="1978635" y="1655874"/>
                <a:ext cx="28800" cy="1476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AD6D2C79-483F-4848-219D-5F68E86EE8E1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1969995" y="1646874"/>
                  <a:ext cx="46440" cy="32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93A861F8-78B4-F109-D3B2-59880231A820}"/>
                  </a:ext>
                </a:extLst>
              </p14:cNvPr>
              <p14:cNvContentPartPr/>
              <p14:nvPr/>
            </p14:nvContentPartPr>
            <p14:xfrm>
              <a:off x="7093875" y="4556034"/>
              <a:ext cx="199440" cy="68040"/>
            </p14:xfrm>
          </p:contentPart>
        </mc:Choice>
        <mc:Fallback xmlns=""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93A861F8-78B4-F109-D3B2-59880231A820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7084875" y="4547394"/>
                <a:ext cx="217080" cy="8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DF6067C6-95C9-543D-6792-BFDE96AFBAFE}"/>
                  </a:ext>
                </a:extLst>
              </p14:cNvPr>
              <p14:cNvContentPartPr/>
              <p14:nvPr/>
            </p14:nvContentPartPr>
            <p14:xfrm>
              <a:off x="4824435" y="2627514"/>
              <a:ext cx="494280" cy="717480"/>
            </p14:xfrm>
          </p:contentPart>
        </mc:Choice>
        <mc:Fallback xmlns=""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DF6067C6-95C9-543D-6792-BFDE96AFBAFE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4815795" y="2618514"/>
                <a:ext cx="511920" cy="73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117F517A-CC8A-3046-6B9A-A64B59C78DDD}"/>
                  </a:ext>
                </a:extLst>
              </p14:cNvPr>
              <p14:cNvContentPartPr/>
              <p14:nvPr/>
            </p14:nvContentPartPr>
            <p14:xfrm>
              <a:off x="10199235" y="4256154"/>
              <a:ext cx="398520" cy="22608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117F517A-CC8A-3046-6B9A-A64B59C78DDD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10190595" y="4247154"/>
                <a:ext cx="416160" cy="24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F3DAFB97-97D6-A5BC-F571-A5A62C74B9A5}"/>
                  </a:ext>
                </a:extLst>
              </p14:cNvPr>
              <p14:cNvContentPartPr/>
              <p14:nvPr/>
            </p14:nvContentPartPr>
            <p14:xfrm>
              <a:off x="4811475" y="2790234"/>
              <a:ext cx="1245960" cy="1107360"/>
            </p14:xfrm>
          </p:contentPart>
        </mc:Choice>
        <mc:Fallback xmlns=""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F3DAFB97-97D6-A5BC-F571-A5A62C74B9A5}"/>
                  </a:ext>
                </a:extLst>
              </p:cNvPr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4802475" y="2781234"/>
                <a:ext cx="1263600" cy="1125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30" name="Group 129">
            <a:extLst>
              <a:ext uri="{FF2B5EF4-FFF2-40B4-BE49-F238E27FC236}">
                <a16:creationId xmlns:a16="http://schemas.microsoft.com/office/drawing/2014/main" id="{BB1BC986-DB88-3993-2E2F-EA3E82B459F9}"/>
              </a:ext>
            </a:extLst>
          </p:cNvPr>
          <p:cNvGrpSpPr/>
          <p:nvPr/>
        </p:nvGrpSpPr>
        <p:grpSpPr>
          <a:xfrm>
            <a:off x="8393115" y="4372074"/>
            <a:ext cx="209880" cy="215280"/>
            <a:chOff x="8393115" y="4372074"/>
            <a:chExt cx="209880" cy="215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C5D85FBE-090A-74B0-AE5C-5E0A25F71284}"/>
                    </a:ext>
                  </a:extLst>
                </p14:cNvPr>
                <p14:cNvContentPartPr/>
                <p14:nvPr/>
              </p14:nvContentPartPr>
              <p14:xfrm>
                <a:off x="8442075" y="4372074"/>
                <a:ext cx="160920" cy="11700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C5D85FBE-090A-74B0-AE5C-5E0A25F71284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8433075" y="4363074"/>
                  <a:ext cx="17856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CAB82618-8D22-2032-A5F1-3429A2EC23D9}"/>
                    </a:ext>
                  </a:extLst>
                </p14:cNvPr>
                <p14:cNvContentPartPr/>
                <p14:nvPr/>
              </p14:nvContentPartPr>
              <p14:xfrm>
                <a:off x="8393115" y="4405554"/>
                <a:ext cx="199800" cy="18180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CAB82618-8D22-2032-A5F1-3429A2EC23D9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8384115" y="4396914"/>
                  <a:ext cx="21744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4B89617E-70BC-CA71-18FD-B7062B8DF96E}"/>
                    </a:ext>
                  </a:extLst>
                </p14:cNvPr>
                <p14:cNvContentPartPr/>
                <p14:nvPr/>
              </p14:nvContentPartPr>
              <p14:xfrm>
                <a:off x="8461155" y="4472514"/>
                <a:ext cx="12240" cy="3744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4B89617E-70BC-CA71-18FD-B7062B8DF96E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8452155" y="4463514"/>
                  <a:ext cx="2988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348AB6BB-A0A0-2998-72D9-84B258B8F2D9}"/>
                    </a:ext>
                  </a:extLst>
                </p14:cNvPr>
                <p14:cNvContentPartPr/>
                <p14:nvPr/>
              </p14:nvContentPartPr>
              <p14:xfrm>
                <a:off x="8494635" y="4471074"/>
                <a:ext cx="84240" cy="651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348AB6BB-A0A0-2998-72D9-84B258B8F2D9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8485995" y="4462074"/>
                  <a:ext cx="101880" cy="82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7FA6941D-A525-345E-CFDB-85EF3480CE0E}"/>
                  </a:ext>
                </a:extLst>
              </p14:cNvPr>
              <p14:cNvContentPartPr/>
              <p14:nvPr/>
            </p14:nvContentPartPr>
            <p14:xfrm>
              <a:off x="8500035" y="4742154"/>
              <a:ext cx="399960" cy="28332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7FA6941D-A525-345E-CFDB-85EF3480CE0E}"/>
                  </a:ext>
                </a:extLst>
              </p:cNvPr>
              <p:cNvPicPr/>
              <p:nvPr/>
            </p:nvPicPr>
            <p:blipFill>
              <a:blip r:embed="rId197"/>
              <a:stretch>
                <a:fillRect/>
              </a:stretch>
            </p:blipFill>
            <p:spPr>
              <a:xfrm>
                <a:off x="8491395" y="4733514"/>
                <a:ext cx="417600" cy="30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F76CEDB4-BF13-A399-7ADC-6A074745E8DC}"/>
                  </a:ext>
                </a:extLst>
              </p14:cNvPr>
              <p14:cNvContentPartPr/>
              <p14:nvPr/>
            </p14:nvContentPartPr>
            <p14:xfrm>
              <a:off x="10439715" y="4433274"/>
              <a:ext cx="128520" cy="12060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F76CEDB4-BF13-A399-7ADC-6A074745E8DC}"/>
                  </a:ext>
                </a:extLst>
              </p:cNvPr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10430715" y="4424634"/>
                <a:ext cx="146160" cy="13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F3D9914D-E33C-170F-32AD-152D1BD59A71}"/>
                  </a:ext>
                </a:extLst>
              </p14:cNvPr>
              <p14:cNvContentPartPr/>
              <p14:nvPr/>
            </p14:nvContentPartPr>
            <p14:xfrm>
              <a:off x="10073235" y="4854114"/>
              <a:ext cx="453240" cy="4284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F3D9914D-E33C-170F-32AD-152D1BD59A71}"/>
                  </a:ext>
                </a:extLst>
              </p:cNvPr>
              <p:cNvPicPr/>
              <p:nvPr/>
            </p:nvPicPr>
            <p:blipFill>
              <a:blip r:embed="rId201"/>
              <a:stretch>
                <a:fillRect/>
              </a:stretch>
            </p:blipFill>
            <p:spPr>
              <a:xfrm>
                <a:off x="10064595" y="4845474"/>
                <a:ext cx="470880" cy="6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98EE4677-28D1-32FC-4223-32CFEBED18EB}"/>
                  </a:ext>
                </a:extLst>
              </p14:cNvPr>
              <p14:cNvContentPartPr/>
              <p14:nvPr/>
            </p14:nvContentPartPr>
            <p14:xfrm>
              <a:off x="5195595" y="3000114"/>
              <a:ext cx="15480" cy="9000"/>
            </p14:xfrm>
          </p:contentPart>
        </mc:Choice>
        <mc:Fallback xmlns=""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98EE4677-28D1-32FC-4223-32CFEBED18EB}"/>
                  </a:ext>
                </a:extLst>
              </p:cNvPr>
              <p:cNvPicPr/>
              <p:nvPr/>
            </p:nvPicPr>
            <p:blipFill>
              <a:blip r:embed="rId203"/>
              <a:stretch>
                <a:fillRect/>
              </a:stretch>
            </p:blipFill>
            <p:spPr>
              <a:xfrm>
                <a:off x="5186595" y="2991114"/>
                <a:ext cx="33120" cy="2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5ACF905D-24C0-A44B-97C2-712A153DA902}"/>
                  </a:ext>
                </a:extLst>
              </p14:cNvPr>
              <p14:cNvContentPartPr/>
              <p14:nvPr/>
            </p14:nvContentPartPr>
            <p14:xfrm>
              <a:off x="1323075" y="4386834"/>
              <a:ext cx="147240" cy="16164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5ACF905D-24C0-A44B-97C2-712A153DA902}"/>
                  </a:ext>
                </a:extLst>
              </p:cNvPr>
              <p:cNvPicPr/>
              <p:nvPr/>
            </p:nvPicPr>
            <p:blipFill>
              <a:blip r:embed="rId205"/>
              <a:stretch>
                <a:fillRect/>
              </a:stretch>
            </p:blipFill>
            <p:spPr>
              <a:xfrm>
                <a:off x="1251075" y="4242834"/>
                <a:ext cx="290880" cy="44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DA3A5622-BA41-ABC3-8D9A-B4EC5FCFE97B}"/>
                  </a:ext>
                </a:extLst>
              </p14:cNvPr>
              <p14:cNvContentPartPr/>
              <p14:nvPr/>
            </p14:nvContentPartPr>
            <p14:xfrm>
              <a:off x="2636355" y="4374594"/>
              <a:ext cx="35640" cy="824040"/>
            </p14:xfrm>
          </p:contentPart>
        </mc:Choice>
        <mc:Fallback xmlns=""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DA3A5622-BA41-ABC3-8D9A-B4EC5FCFE97B}"/>
                  </a:ext>
                </a:extLst>
              </p:cNvPr>
              <p:cNvPicPr/>
              <p:nvPr/>
            </p:nvPicPr>
            <p:blipFill>
              <a:blip r:embed="rId207"/>
              <a:stretch>
                <a:fillRect/>
              </a:stretch>
            </p:blipFill>
            <p:spPr>
              <a:xfrm>
                <a:off x="2564715" y="4230954"/>
                <a:ext cx="179280" cy="111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A6809E50-0B74-5BE2-1C45-7AC90A2BFE25}"/>
                  </a:ext>
                </a:extLst>
              </p14:cNvPr>
              <p14:cNvContentPartPr/>
              <p14:nvPr/>
            </p14:nvContentPartPr>
            <p14:xfrm>
              <a:off x="11589555" y="2516994"/>
              <a:ext cx="749160" cy="89640"/>
            </p14:xfrm>
          </p:contentPart>
        </mc:Choice>
        <mc:Fallback xmlns=""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A6809E50-0B74-5BE2-1C45-7AC90A2BFE25}"/>
                  </a:ext>
                </a:extLst>
              </p:cNvPr>
              <p:cNvPicPr/>
              <p:nvPr/>
            </p:nvPicPr>
            <p:blipFill>
              <a:blip r:embed="rId209"/>
              <a:stretch>
                <a:fillRect/>
              </a:stretch>
            </p:blipFill>
            <p:spPr>
              <a:xfrm>
                <a:off x="11517555" y="2372994"/>
                <a:ext cx="892800" cy="37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37" name="Ink 136">
                <a:extLst>
                  <a:ext uri="{FF2B5EF4-FFF2-40B4-BE49-F238E27FC236}">
                    <a16:creationId xmlns:a16="http://schemas.microsoft.com/office/drawing/2014/main" id="{EC6B5DB9-0897-3D79-1B53-3B207130CFC6}"/>
                  </a:ext>
                </a:extLst>
              </p14:cNvPr>
              <p14:cNvContentPartPr/>
              <p14:nvPr/>
            </p14:nvContentPartPr>
            <p14:xfrm>
              <a:off x="2011755" y="3400074"/>
              <a:ext cx="19440" cy="6840"/>
            </p14:xfrm>
          </p:contentPart>
        </mc:Choice>
        <mc:Fallback xmlns="">
          <p:pic>
            <p:nvPicPr>
              <p:cNvPr id="137" name="Ink 136">
                <a:extLst>
                  <a:ext uri="{FF2B5EF4-FFF2-40B4-BE49-F238E27FC236}">
                    <a16:creationId xmlns:a16="http://schemas.microsoft.com/office/drawing/2014/main" id="{EC6B5DB9-0897-3D79-1B53-3B207130CFC6}"/>
                  </a:ext>
                </a:extLst>
              </p:cNvPr>
              <p:cNvPicPr/>
              <p:nvPr/>
            </p:nvPicPr>
            <p:blipFill>
              <a:blip r:embed="rId211"/>
              <a:stretch>
                <a:fillRect/>
              </a:stretch>
            </p:blipFill>
            <p:spPr>
              <a:xfrm>
                <a:off x="1939755" y="3256074"/>
                <a:ext cx="163080" cy="29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0FF6EEC6-60E0-F678-DCED-5BE674739189}"/>
                  </a:ext>
                </a:extLst>
              </p14:cNvPr>
              <p14:cNvContentPartPr/>
              <p14:nvPr/>
            </p14:nvContentPartPr>
            <p14:xfrm>
              <a:off x="2630955" y="2473434"/>
              <a:ext cx="24840" cy="22680"/>
            </p14:xfrm>
          </p:contentPart>
        </mc:Choice>
        <mc:Fallback xmlns=""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0FF6EEC6-60E0-F678-DCED-5BE674739189}"/>
                  </a:ext>
                </a:extLst>
              </p:cNvPr>
              <p:cNvPicPr/>
              <p:nvPr/>
            </p:nvPicPr>
            <p:blipFill>
              <a:blip r:embed="rId213"/>
              <a:stretch>
                <a:fillRect/>
              </a:stretch>
            </p:blipFill>
            <p:spPr>
              <a:xfrm>
                <a:off x="2558955" y="2329434"/>
                <a:ext cx="168480" cy="31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39" name="Ink 138">
                <a:extLst>
                  <a:ext uri="{FF2B5EF4-FFF2-40B4-BE49-F238E27FC236}">
                    <a16:creationId xmlns:a16="http://schemas.microsoft.com/office/drawing/2014/main" id="{BABF5EC7-5FD2-9AAB-1E79-6EB3D20BDA88}"/>
                  </a:ext>
                </a:extLst>
              </p14:cNvPr>
              <p14:cNvContentPartPr/>
              <p14:nvPr/>
            </p14:nvContentPartPr>
            <p14:xfrm>
              <a:off x="3750555" y="2152674"/>
              <a:ext cx="221400" cy="255240"/>
            </p14:xfrm>
          </p:contentPart>
        </mc:Choice>
        <mc:Fallback xmlns="">
          <p:pic>
            <p:nvPicPr>
              <p:cNvPr id="139" name="Ink 138">
                <a:extLst>
                  <a:ext uri="{FF2B5EF4-FFF2-40B4-BE49-F238E27FC236}">
                    <a16:creationId xmlns:a16="http://schemas.microsoft.com/office/drawing/2014/main" id="{BABF5EC7-5FD2-9AAB-1E79-6EB3D20BDA88}"/>
                  </a:ext>
                </a:extLst>
              </p:cNvPr>
              <p:cNvPicPr/>
              <p:nvPr/>
            </p:nvPicPr>
            <p:blipFill>
              <a:blip r:embed="rId215"/>
              <a:stretch>
                <a:fillRect/>
              </a:stretch>
            </p:blipFill>
            <p:spPr>
              <a:xfrm>
                <a:off x="3678555" y="2009034"/>
                <a:ext cx="365040" cy="54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40" name="Ink 139">
                <a:extLst>
                  <a:ext uri="{FF2B5EF4-FFF2-40B4-BE49-F238E27FC236}">
                    <a16:creationId xmlns:a16="http://schemas.microsoft.com/office/drawing/2014/main" id="{2372348B-36F6-F772-4EDB-0F71B303C4CA}"/>
                  </a:ext>
                </a:extLst>
              </p14:cNvPr>
              <p14:cNvContentPartPr/>
              <p14:nvPr/>
            </p14:nvContentPartPr>
            <p14:xfrm>
              <a:off x="4880955" y="2918034"/>
              <a:ext cx="911160" cy="652680"/>
            </p14:xfrm>
          </p:contentPart>
        </mc:Choice>
        <mc:Fallback xmlns="">
          <p:pic>
            <p:nvPicPr>
              <p:cNvPr id="140" name="Ink 139">
                <a:extLst>
                  <a:ext uri="{FF2B5EF4-FFF2-40B4-BE49-F238E27FC236}">
                    <a16:creationId xmlns:a16="http://schemas.microsoft.com/office/drawing/2014/main" id="{2372348B-36F6-F772-4EDB-0F71B303C4CA}"/>
                  </a:ext>
                </a:extLst>
              </p:cNvPr>
              <p:cNvPicPr/>
              <p:nvPr/>
            </p:nvPicPr>
            <p:blipFill>
              <a:blip r:embed="rId217"/>
              <a:stretch>
                <a:fillRect/>
              </a:stretch>
            </p:blipFill>
            <p:spPr>
              <a:xfrm>
                <a:off x="4808955" y="2774394"/>
                <a:ext cx="1054800" cy="9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41" name="Ink 140">
                <a:extLst>
                  <a:ext uri="{FF2B5EF4-FFF2-40B4-BE49-F238E27FC236}">
                    <a16:creationId xmlns:a16="http://schemas.microsoft.com/office/drawing/2014/main" id="{FE6205DF-0A0D-FE56-7D3C-4D90BCCA1740}"/>
                  </a:ext>
                </a:extLst>
              </p14:cNvPr>
              <p14:cNvContentPartPr/>
              <p14:nvPr/>
            </p14:nvContentPartPr>
            <p14:xfrm>
              <a:off x="301035" y="6356034"/>
              <a:ext cx="1132920" cy="46440"/>
            </p14:xfrm>
          </p:contentPart>
        </mc:Choice>
        <mc:Fallback xmlns="">
          <p:pic>
            <p:nvPicPr>
              <p:cNvPr id="141" name="Ink 140">
                <a:extLst>
                  <a:ext uri="{FF2B5EF4-FFF2-40B4-BE49-F238E27FC236}">
                    <a16:creationId xmlns:a16="http://schemas.microsoft.com/office/drawing/2014/main" id="{FE6205DF-0A0D-FE56-7D3C-4D90BCCA1740}"/>
                  </a:ext>
                </a:extLst>
              </p:cNvPr>
              <p:cNvPicPr/>
              <p:nvPr/>
            </p:nvPicPr>
            <p:blipFill>
              <a:blip r:embed="rId219"/>
              <a:stretch>
                <a:fillRect/>
              </a:stretch>
            </p:blipFill>
            <p:spPr>
              <a:xfrm>
                <a:off x="229395" y="6212394"/>
                <a:ext cx="1276560" cy="334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70526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15B0617B-00E1-E15B-9D6C-DCA2420E87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796038"/>
              </p:ext>
            </p:extLst>
          </p:nvPr>
        </p:nvGraphicFramePr>
        <p:xfrm>
          <a:off x="228625" y="733016"/>
          <a:ext cx="12546824" cy="2296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3898">
                  <a:extLst>
                    <a:ext uri="{9D8B030D-6E8A-4147-A177-3AD203B41FA5}">
                      <a16:colId xmlns:a16="http://schemas.microsoft.com/office/drawing/2014/main" val="1024785512"/>
                    </a:ext>
                  </a:extLst>
                </a:gridCol>
                <a:gridCol w="3207280">
                  <a:extLst>
                    <a:ext uri="{9D8B030D-6E8A-4147-A177-3AD203B41FA5}">
                      <a16:colId xmlns:a16="http://schemas.microsoft.com/office/drawing/2014/main" val="1879046842"/>
                    </a:ext>
                  </a:extLst>
                </a:gridCol>
                <a:gridCol w="5365646">
                  <a:extLst>
                    <a:ext uri="{9D8B030D-6E8A-4147-A177-3AD203B41FA5}">
                      <a16:colId xmlns:a16="http://schemas.microsoft.com/office/drawing/2014/main" val="2834110169"/>
                    </a:ext>
                  </a:extLst>
                </a:gridCol>
              </a:tblGrid>
              <a:tr h="382672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Interaction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Interaction 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Energy (kJ/mol)</a:t>
                      </a:r>
                    </a:p>
                  </a:txBody>
                  <a:tcPr marL="88309" marR="88309" marT="44154" marB="44154"/>
                </a:tc>
                <a:extLst>
                  <a:ext uri="{0D108BD9-81ED-4DB2-BD59-A6C34878D82A}">
                    <a16:rowId xmlns:a16="http://schemas.microsoft.com/office/drawing/2014/main" val="129745988"/>
                  </a:ext>
                </a:extLst>
              </a:tr>
              <a:tr h="382672">
                <a:tc>
                  <a:txBody>
                    <a:bodyPr/>
                    <a:lstStyle/>
                    <a:p>
                      <a:r>
                        <a:rPr lang="en-US" sz="1900" b="1" dirty="0">
                          <a:latin typeface="Arial" panose="020B0604020202020204" pitchFamily="34" charset="0"/>
                        </a:rPr>
                        <a:t>Covalent Bond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b="1" dirty="0">
                          <a:latin typeface="Arial" panose="020B0604020202020204" pitchFamily="34" charset="0"/>
                        </a:rPr>
                        <a:t>Electron sharing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b="1" dirty="0">
                          <a:latin typeface="Arial" panose="020B0604020202020204" pitchFamily="34" charset="0"/>
                        </a:rPr>
                        <a:t>200-400 kJ/mol</a:t>
                      </a:r>
                    </a:p>
                  </a:txBody>
                  <a:tcPr marL="88309" marR="88309" marT="44154" marB="44154"/>
                </a:tc>
                <a:extLst>
                  <a:ext uri="{0D108BD9-81ED-4DB2-BD59-A6C34878D82A}">
                    <a16:rowId xmlns:a16="http://schemas.microsoft.com/office/drawing/2014/main" val="733509162"/>
                  </a:ext>
                </a:extLst>
              </a:tr>
              <a:tr h="382672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Electrostatic interactions (in water)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Full charges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~5 kJ/mol/single interaction</a:t>
                      </a:r>
                    </a:p>
                  </a:txBody>
                  <a:tcPr marL="88309" marR="88309" marT="44154" marB="44154"/>
                </a:tc>
                <a:extLst>
                  <a:ext uri="{0D108BD9-81ED-4DB2-BD59-A6C34878D82A}">
                    <a16:rowId xmlns:a16="http://schemas.microsoft.com/office/drawing/2014/main" val="1880517131"/>
                  </a:ext>
                </a:extLst>
              </a:tr>
              <a:tr h="382672">
                <a:tc>
                  <a:txBody>
                    <a:bodyPr/>
                    <a:lstStyle/>
                    <a:p>
                      <a:r>
                        <a:rPr lang="en-US" sz="1900" dirty="0" err="1">
                          <a:latin typeface="Arial" panose="020B0604020202020204" pitchFamily="34" charset="0"/>
                        </a:rPr>
                        <a:t>VdW</a:t>
                      </a:r>
                      <a:r>
                        <a:rPr lang="en-US" sz="1900" dirty="0">
                          <a:latin typeface="Arial" panose="020B0604020202020204" pitchFamily="34" charset="0"/>
                        </a:rPr>
                        <a:t> - Dipole-dipole (</a:t>
                      </a:r>
                      <a:r>
                        <a:rPr lang="en-US" sz="1900" dirty="0" err="1">
                          <a:latin typeface="Arial" panose="020B0604020202020204" pitchFamily="34" charset="0"/>
                        </a:rPr>
                        <a:t>Keesom</a:t>
                      </a:r>
                      <a:r>
                        <a:rPr lang="en-US" sz="1900" dirty="0">
                          <a:latin typeface="Arial" panose="020B0604020202020204" pitchFamily="34" charset="0"/>
                        </a:rPr>
                        <a:t>)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Perm. partial charges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~0.05 kJ/A</a:t>
                      </a:r>
                      <a:r>
                        <a:rPr lang="en-US" sz="1900" baseline="30000" dirty="0">
                          <a:latin typeface="Arial" panose="020B0604020202020204" pitchFamily="34" charset="0"/>
                        </a:rPr>
                        <a:t>2  </a:t>
                      </a:r>
                      <a:r>
                        <a:rPr lang="en-US" sz="1900" baseline="0" dirty="0">
                          <a:latin typeface="Arial" panose="020B0604020202020204" pitchFamily="34" charset="0"/>
                        </a:rPr>
                        <a:t>x 100 A</a:t>
                      </a:r>
                      <a:r>
                        <a:rPr lang="en-US" sz="1900" baseline="30000" dirty="0">
                          <a:latin typeface="Arial" panose="020B0604020202020204" pitchFamily="34" charset="0"/>
                        </a:rPr>
                        <a:t>2</a:t>
                      </a:r>
                      <a:r>
                        <a:rPr lang="en-US" sz="1900" baseline="0" dirty="0">
                          <a:latin typeface="Arial" panose="020B0604020202020204" pitchFamily="34" charset="0"/>
                        </a:rPr>
                        <a:t> = 5 kJ/mol for 100 A</a:t>
                      </a:r>
                      <a:r>
                        <a:rPr lang="en-US" sz="1900" baseline="30000" dirty="0">
                          <a:latin typeface="Arial" panose="020B0604020202020204" pitchFamily="34" charset="0"/>
                        </a:rPr>
                        <a:t>2</a:t>
                      </a:r>
                      <a:r>
                        <a:rPr lang="en-US" sz="1900" baseline="0" dirty="0"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88309" marR="88309" marT="44154" marB="44154"/>
                </a:tc>
                <a:extLst>
                  <a:ext uri="{0D108BD9-81ED-4DB2-BD59-A6C34878D82A}">
                    <a16:rowId xmlns:a16="http://schemas.microsoft.com/office/drawing/2014/main" val="2478969241"/>
                  </a:ext>
                </a:extLst>
              </a:tr>
              <a:tr h="382672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err="1">
                          <a:latin typeface="Arial" panose="020B0604020202020204" pitchFamily="34" charset="0"/>
                        </a:rPr>
                        <a:t>VdW</a:t>
                      </a:r>
                      <a:r>
                        <a:rPr lang="en-US" sz="1900" dirty="0">
                          <a:latin typeface="Arial" panose="020B0604020202020204" pitchFamily="34" charset="0"/>
                        </a:rPr>
                        <a:t> – Induced dipole (London)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>
                          <a:latin typeface="Arial" panose="020B0604020202020204" pitchFamily="34" charset="0"/>
                        </a:rPr>
                        <a:t>Induced partial charges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~0.02 kJ/A</a:t>
                      </a:r>
                      <a:r>
                        <a:rPr lang="en-US" sz="1900" baseline="30000" dirty="0">
                          <a:latin typeface="Arial" panose="020B0604020202020204" pitchFamily="34" charset="0"/>
                        </a:rPr>
                        <a:t>2 </a:t>
                      </a:r>
                      <a:r>
                        <a:rPr lang="en-US" sz="1900" baseline="0" dirty="0">
                          <a:latin typeface="Arial" panose="020B0604020202020204" pitchFamily="34" charset="0"/>
                        </a:rPr>
                        <a:t>x 100 A</a:t>
                      </a:r>
                      <a:r>
                        <a:rPr lang="en-US" sz="1900" baseline="30000" dirty="0">
                          <a:latin typeface="Arial" panose="020B0604020202020204" pitchFamily="34" charset="0"/>
                        </a:rPr>
                        <a:t>2</a:t>
                      </a:r>
                      <a:r>
                        <a:rPr lang="en-US" sz="1900" baseline="0" dirty="0">
                          <a:latin typeface="Arial" panose="020B0604020202020204" pitchFamily="34" charset="0"/>
                        </a:rPr>
                        <a:t> = </a:t>
                      </a:r>
                      <a:r>
                        <a:rPr lang="en-US" sz="1900" b="1" baseline="0" dirty="0">
                          <a:latin typeface="Arial" panose="020B0604020202020204" pitchFamily="34" charset="0"/>
                        </a:rPr>
                        <a:t>2 kJ/mol for 100 A</a:t>
                      </a:r>
                      <a:r>
                        <a:rPr lang="en-US" sz="1900" b="1" baseline="30000" dirty="0">
                          <a:latin typeface="Arial" panose="020B0604020202020204" pitchFamily="34" charset="0"/>
                        </a:rPr>
                        <a:t>2</a:t>
                      </a:r>
                      <a:r>
                        <a:rPr lang="en-US" sz="1900" b="1" baseline="0" dirty="0"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88309" marR="88309" marT="44154" marB="44154"/>
                </a:tc>
                <a:extLst>
                  <a:ext uri="{0D108BD9-81ED-4DB2-BD59-A6C34878D82A}">
                    <a16:rowId xmlns:a16="http://schemas.microsoft.com/office/drawing/2014/main" val="3895455788"/>
                  </a:ext>
                </a:extLst>
              </a:tr>
              <a:tr h="382672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H-Bonds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Electrostatic + e sharing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~20 kJ/mol gross, </a:t>
                      </a:r>
                      <a:r>
                        <a:rPr lang="en-US" sz="1900" b="1" dirty="0">
                          <a:latin typeface="Arial" panose="020B0604020202020204" pitchFamily="34" charset="0"/>
                        </a:rPr>
                        <a:t>~5 kJ/mol net</a:t>
                      </a:r>
                    </a:p>
                  </a:txBody>
                  <a:tcPr marL="88309" marR="88309" marT="44154" marB="44154"/>
                </a:tc>
                <a:extLst>
                  <a:ext uri="{0D108BD9-81ED-4DB2-BD59-A6C34878D82A}">
                    <a16:rowId xmlns:a16="http://schemas.microsoft.com/office/drawing/2014/main" val="235160858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6E15D72-E7A4-A551-4CDD-97591DF92B14}"/>
              </a:ext>
            </a:extLst>
          </p:cNvPr>
          <p:cNvSpPr txBox="1"/>
          <p:nvPr/>
        </p:nvSpPr>
        <p:spPr>
          <a:xfrm>
            <a:off x="207409" y="3246437"/>
            <a:ext cx="8340500" cy="3362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1564" indent="-441564">
              <a:buAutoNum type="arabicPeriod"/>
            </a:pPr>
            <a:r>
              <a:rPr lang="en-US" sz="1932" i="1" dirty="0">
                <a:solidFill>
                  <a:srgbClr val="00B0F0"/>
                </a:solidFill>
                <a:latin typeface="Arial" panose="020B0604020202020204" pitchFamily="34" charset="0"/>
              </a:rPr>
              <a:t>How does the energy of the last four interactions compare to covalent bonds?</a:t>
            </a:r>
          </a:p>
          <a:p>
            <a:r>
              <a:rPr lang="en-US" sz="1932" i="1" dirty="0">
                <a:solidFill>
                  <a:srgbClr val="00B0F0"/>
                </a:solidFill>
                <a:latin typeface="Arial" panose="020B0604020202020204" pitchFamily="34" charset="0"/>
              </a:rPr>
              <a:t>           1. Stronger      2. Weaker    3.  The Same</a:t>
            </a:r>
          </a:p>
          <a:p>
            <a:endParaRPr lang="en-US" sz="1932" i="1" dirty="0">
              <a:solidFill>
                <a:srgbClr val="00B0F0"/>
              </a:solidFill>
              <a:latin typeface="Arial" panose="020B0604020202020204" pitchFamily="34" charset="0"/>
            </a:endParaRPr>
          </a:p>
          <a:p>
            <a:endParaRPr lang="en-US" sz="1932" i="1" dirty="0">
              <a:solidFill>
                <a:srgbClr val="00B0F0"/>
              </a:solidFill>
              <a:latin typeface="Arial" panose="020B0604020202020204" pitchFamily="34" charset="0"/>
            </a:endParaRPr>
          </a:p>
          <a:p>
            <a:r>
              <a:rPr lang="en-US" sz="1932" i="1" dirty="0">
                <a:solidFill>
                  <a:srgbClr val="00B0F0"/>
                </a:solidFill>
                <a:latin typeface="Arial" panose="020B0604020202020204" pitchFamily="34" charset="0"/>
              </a:rPr>
              <a:t>2. Which of these are closer to thermal energy, </a:t>
            </a:r>
            <a:r>
              <a:rPr lang="en-US" sz="1932" i="1" dirty="0" err="1">
                <a:solidFill>
                  <a:srgbClr val="00B0F0"/>
                </a:solidFill>
                <a:latin typeface="Arial" panose="020B0604020202020204" pitchFamily="34" charset="0"/>
              </a:rPr>
              <a:t>kT</a:t>
            </a:r>
            <a:r>
              <a:rPr lang="en-US" sz="1932" i="1" dirty="0">
                <a:solidFill>
                  <a:srgbClr val="00B0F0"/>
                </a:solidFill>
                <a:latin typeface="Arial" panose="020B0604020202020204" pitchFamily="34" charset="0"/>
              </a:rPr>
              <a:t> = 2.5 kJ/mol @ room temp.</a:t>
            </a:r>
          </a:p>
          <a:p>
            <a:endParaRPr lang="en-US" sz="1932" i="1" dirty="0">
              <a:solidFill>
                <a:srgbClr val="00B0F0"/>
              </a:solidFill>
              <a:latin typeface="Arial" panose="020B0604020202020204" pitchFamily="34" charset="0"/>
            </a:endParaRPr>
          </a:p>
          <a:p>
            <a:endParaRPr lang="en-US" sz="1932" i="1" dirty="0">
              <a:solidFill>
                <a:srgbClr val="00B0F0"/>
              </a:solidFill>
              <a:latin typeface="Arial" panose="020B0604020202020204" pitchFamily="34" charset="0"/>
            </a:endParaRPr>
          </a:p>
          <a:p>
            <a:r>
              <a:rPr lang="en-US" sz="1932" i="1" dirty="0">
                <a:solidFill>
                  <a:srgbClr val="00B0F0"/>
                </a:solidFill>
                <a:latin typeface="Arial" panose="020B0604020202020204" pitchFamily="34" charset="0"/>
              </a:rPr>
              <a:t>3. Are there significant molecules with enough energy at room temperature to break the interaction?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D85283-3211-6981-E09D-CE6D15A9CCFC}"/>
              </a:ext>
            </a:extLst>
          </p:cNvPr>
          <p:cNvSpPr txBox="1"/>
          <p:nvPr/>
        </p:nvSpPr>
        <p:spPr>
          <a:xfrm>
            <a:off x="4357950" y="227712"/>
            <a:ext cx="4907825" cy="5053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4" dirty="0">
                <a:latin typeface="Arial" panose="020B0604020202020204" pitchFamily="34" charset="0"/>
              </a:rPr>
              <a:t>Relative Energy of Interactions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E78BA36-B642-491E-AB2B-25F983BA6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2E8B4-2805-4CF8-AC86-075E3198E44A}" type="datetime1">
              <a:rPr lang="en-US" smtClean="0"/>
              <a:t>1/24/2025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473622D-8B4C-846E-D4C8-8AF59085B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2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67A03B9-F4E6-85CA-617F-31398E4EB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ABCD61FE-0E73-CF1F-255F-BB1DDDA4A3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1168860"/>
              </p:ext>
            </p:extLst>
          </p:nvPr>
        </p:nvGraphicFramePr>
        <p:xfrm>
          <a:off x="8930481" y="4160837"/>
          <a:ext cx="3945915" cy="19767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2" imgW="3686009" imgH="1846930" progId="MDLDrawOLE.MDLDrawObject.1">
                  <p:embed/>
                </p:oleObj>
              </mc:Choice>
              <mc:Fallback>
                <p:oleObj name="MDLDrawObject Class" r:id="rId2" imgW="3686009" imgH="1846930" progId="MDLDrawOLE.MDLDrawObject.1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3E60ACAE-3FE3-2481-4865-76EED6B64C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930481" y="4160837"/>
                        <a:ext cx="3945915" cy="19767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3F8FF613-DF2E-F153-1E99-086BC5E3238A}"/>
                  </a:ext>
                </a:extLst>
              </p14:cNvPr>
              <p14:cNvContentPartPr/>
              <p14:nvPr/>
            </p14:nvContentPartPr>
            <p14:xfrm>
              <a:off x="7333275" y="1420434"/>
              <a:ext cx="888480" cy="48528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3F8FF613-DF2E-F153-1E99-086BC5E3238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24635" y="1411794"/>
                <a:ext cx="906120" cy="50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BAC9A056-DB54-B4CF-EAF0-4D6ACB623EFE}"/>
                  </a:ext>
                </a:extLst>
              </p14:cNvPr>
              <p14:cNvContentPartPr/>
              <p14:nvPr/>
            </p14:nvContentPartPr>
            <p14:xfrm>
              <a:off x="9496875" y="2588994"/>
              <a:ext cx="1593720" cy="53352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BAC9A056-DB54-B4CF-EAF0-4D6ACB623EF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487875" y="2580354"/>
                <a:ext cx="1611360" cy="55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762BDB16-15DC-0A61-B18F-FB9D893B44BF}"/>
                  </a:ext>
                </a:extLst>
              </p14:cNvPr>
              <p14:cNvContentPartPr/>
              <p14:nvPr/>
            </p14:nvContentPartPr>
            <p14:xfrm>
              <a:off x="10541595" y="2621754"/>
              <a:ext cx="616320" cy="44568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762BDB16-15DC-0A61-B18F-FB9D893B44B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532955" y="2612754"/>
                <a:ext cx="633960" cy="46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000269D2-F733-7A29-838B-CB9FE6C1E02F}"/>
                  </a:ext>
                </a:extLst>
              </p14:cNvPr>
              <p14:cNvContentPartPr/>
              <p14:nvPr/>
            </p14:nvContentPartPr>
            <p14:xfrm>
              <a:off x="324795" y="3476034"/>
              <a:ext cx="329040" cy="25524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000269D2-F733-7A29-838B-CB9FE6C1E02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16155" y="3467034"/>
                <a:ext cx="346680" cy="27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CCBD7E32-E7F1-7EBD-8943-55688817C04C}"/>
                  </a:ext>
                </a:extLst>
              </p14:cNvPr>
              <p14:cNvContentPartPr/>
              <p14:nvPr/>
            </p14:nvContentPartPr>
            <p14:xfrm>
              <a:off x="93315" y="1548234"/>
              <a:ext cx="178920" cy="15030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CCBD7E32-E7F1-7EBD-8943-55688817C04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4675" y="1539594"/>
                <a:ext cx="196560" cy="152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6F584B30-035B-C823-AF0E-5F05373340CB}"/>
                  </a:ext>
                </a:extLst>
              </p14:cNvPr>
              <p14:cNvContentPartPr/>
              <p14:nvPr/>
            </p14:nvContentPartPr>
            <p14:xfrm>
              <a:off x="2599275" y="3677994"/>
              <a:ext cx="1290960" cy="6152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6F584B30-035B-C823-AF0E-5F05373340C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590635" y="3668994"/>
                <a:ext cx="1308600" cy="63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3EE5FAB7-A157-566B-A712-FACBC43C7F98}"/>
                  </a:ext>
                </a:extLst>
              </p14:cNvPr>
              <p14:cNvContentPartPr/>
              <p14:nvPr/>
            </p14:nvContentPartPr>
            <p14:xfrm>
              <a:off x="3676395" y="5120514"/>
              <a:ext cx="1495800" cy="813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3EE5FAB7-A157-566B-A712-FACBC43C7F9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667395" y="5111514"/>
                <a:ext cx="1513440" cy="99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4" name="Group 53">
            <a:extLst>
              <a:ext uri="{FF2B5EF4-FFF2-40B4-BE49-F238E27FC236}">
                <a16:creationId xmlns:a16="http://schemas.microsoft.com/office/drawing/2014/main" id="{E8F5DE56-1160-3A44-0C59-136842409E2D}"/>
              </a:ext>
            </a:extLst>
          </p:cNvPr>
          <p:cNvGrpSpPr/>
          <p:nvPr/>
        </p:nvGrpSpPr>
        <p:grpSpPr>
          <a:xfrm>
            <a:off x="5277315" y="4541994"/>
            <a:ext cx="1978920" cy="894600"/>
            <a:chOff x="5277315" y="4541994"/>
            <a:chExt cx="1978920" cy="89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05F55CBE-620D-3FF9-6411-4F29D516587F}"/>
                    </a:ext>
                  </a:extLst>
                </p14:cNvPr>
                <p14:cNvContentPartPr/>
                <p14:nvPr/>
              </p14:nvContentPartPr>
              <p14:xfrm>
                <a:off x="5277315" y="4634874"/>
                <a:ext cx="518040" cy="6004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05F55CBE-620D-3FF9-6411-4F29D516587F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268315" y="4626234"/>
                  <a:ext cx="535680" cy="61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55E375F8-F375-0AE8-C617-133FA0E78E7F}"/>
                    </a:ext>
                  </a:extLst>
                </p14:cNvPr>
                <p14:cNvContentPartPr/>
                <p14:nvPr/>
              </p14:nvContentPartPr>
              <p14:xfrm>
                <a:off x="5361195" y="5081634"/>
                <a:ext cx="124560" cy="3189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55E375F8-F375-0AE8-C617-133FA0E78E7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352195" y="5072634"/>
                  <a:ext cx="142200" cy="33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155F063C-4DF4-8164-4B7E-E8F1BC8AC670}"/>
                    </a:ext>
                  </a:extLst>
                </p14:cNvPr>
                <p14:cNvContentPartPr/>
                <p14:nvPr/>
              </p14:nvContentPartPr>
              <p14:xfrm>
                <a:off x="5645595" y="5146794"/>
                <a:ext cx="44640" cy="2898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155F063C-4DF4-8164-4B7E-E8F1BC8AC67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636595" y="5138154"/>
                  <a:ext cx="62280" cy="30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AA0664E9-0E1A-5733-1722-31FF5BD36707}"/>
                    </a:ext>
                  </a:extLst>
                </p14:cNvPr>
                <p14:cNvContentPartPr/>
                <p14:nvPr/>
              </p14:nvContentPartPr>
              <p14:xfrm>
                <a:off x="5608155" y="5112234"/>
                <a:ext cx="98280" cy="806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AA0664E9-0E1A-5733-1722-31FF5BD36707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599515" y="5103594"/>
                  <a:ext cx="11592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D39FB5D9-21AA-4B9C-98C9-191FB8CB055E}"/>
                    </a:ext>
                  </a:extLst>
                </p14:cNvPr>
                <p14:cNvContentPartPr/>
                <p14:nvPr/>
              </p14:nvContentPartPr>
              <p14:xfrm>
                <a:off x="5863035" y="4541994"/>
                <a:ext cx="1393200" cy="6228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D39FB5D9-21AA-4B9C-98C9-191FB8CB055E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854035" y="4533354"/>
                  <a:ext cx="1410840" cy="640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F8438EE6-4B2F-20E8-A475-51C3B57FA4CB}"/>
                  </a:ext>
                </a:extLst>
              </p14:cNvPr>
              <p14:cNvContentPartPr/>
              <p14:nvPr/>
            </p14:nvContentPartPr>
            <p14:xfrm>
              <a:off x="10860555" y="6192954"/>
              <a:ext cx="483480" cy="3600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F8438EE6-4B2F-20E8-A475-51C3B57FA4CB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0851915" y="6183954"/>
                <a:ext cx="501120" cy="5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D653D7D8-9041-5E86-A4EC-E00A122CD260}"/>
                  </a:ext>
                </a:extLst>
              </p14:cNvPr>
              <p14:cNvContentPartPr/>
              <p14:nvPr/>
            </p14:nvContentPartPr>
            <p14:xfrm>
              <a:off x="9711075" y="5885874"/>
              <a:ext cx="157680" cy="20664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D653D7D8-9041-5E86-A4EC-E00A122CD260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9702435" y="5877234"/>
                <a:ext cx="175320" cy="22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60151534-EDAD-52E6-4A4A-3839D5BFF466}"/>
                  </a:ext>
                </a:extLst>
              </p14:cNvPr>
              <p14:cNvContentPartPr/>
              <p14:nvPr/>
            </p14:nvContentPartPr>
            <p14:xfrm>
              <a:off x="9760395" y="5750514"/>
              <a:ext cx="85680" cy="6804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60151534-EDAD-52E6-4A4A-3839D5BFF466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9751755" y="5741874"/>
                <a:ext cx="103320" cy="8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CF8BD065-9997-47BB-3017-0515AC04C9E4}"/>
                  </a:ext>
                </a:extLst>
              </p14:cNvPr>
              <p14:cNvContentPartPr/>
              <p14:nvPr/>
            </p14:nvContentPartPr>
            <p14:xfrm>
              <a:off x="10836435" y="3889314"/>
              <a:ext cx="47160" cy="194616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CF8BD065-9997-47BB-3017-0515AC04C9E4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0827435" y="3880314"/>
                <a:ext cx="64800" cy="1963800"/>
              </a:xfrm>
              <a:prstGeom prst="rect">
                <a:avLst/>
              </a:prstGeom>
            </p:spPr>
          </p:pic>
        </mc:Fallback>
      </mc:AlternateContent>
      <p:grpSp>
        <p:nvGrpSpPr>
          <p:cNvPr id="81" name="Group 80">
            <a:extLst>
              <a:ext uri="{FF2B5EF4-FFF2-40B4-BE49-F238E27FC236}">
                <a16:creationId xmlns:a16="http://schemas.microsoft.com/office/drawing/2014/main" id="{8C694C7E-EA78-BB94-B0E9-6CEFC21D6EA4}"/>
              </a:ext>
            </a:extLst>
          </p:cNvPr>
          <p:cNvGrpSpPr/>
          <p:nvPr/>
        </p:nvGrpSpPr>
        <p:grpSpPr>
          <a:xfrm>
            <a:off x="10262235" y="6055434"/>
            <a:ext cx="973800" cy="720000"/>
            <a:chOff x="10262235" y="6055434"/>
            <a:chExt cx="973800" cy="720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1C1223F4-C503-4FE2-DA7E-F4EC17BFEBE6}"/>
                    </a:ext>
                  </a:extLst>
                </p14:cNvPr>
                <p14:cNvContentPartPr/>
                <p14:nvPr/>
              </p14:nvContentPartPr>
              <p14:xfrm>
                <a:off x="10277715" y="6149034"/>
                <a:ext cx="120960" cy="25704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1C1223F4-C503-4FE2-DA7E-F4EC17BFEBE6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0268715" y="6140394"/>
                  <a:ext cx="138600" cy="27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0D9721AE-EA84-ED4A-84E0-4EF3CAC4106B}"/>
                    </a:ext>
                  </a:extLst>
                </p14:cNvPr>
                <p14:cNvContentPartPr/>
                <p14:nvPr/>
              </p14:nvContentPartPr>
              <p14:xfrm>
                <a:off x="10485795" y="6290514"/>
                <a:ext cx="13680" cy="273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0D9721AE-EA84-ED4A-84E0-4EF3CAC4106B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0477155" y="6281874"/>
                  <a:ext cx="3132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66B13931-BAB2-D289-61D1-BE7B3A0BB560}"/>
                    </a:ext>
                  </a:extLst>
                </p14:cNvPr>
                <p14:cNvContentPartPr/>
                <p14:nvPr/>
              </p14:nvContentPartPr>
              <p14:xfrm>
                <a:off x="10508475" y="6055434"/>
                <a:ext cx="84960" cy="10188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66B13931-BAB2-D289-61D1-BE7B3A0BB560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0499475" y="6046794"/>
                  <a:ext cx="102600" cy="1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E44480D8-887D-E41D-65B2-809CBD46134C}"/>
                    </a:ext>
                  </a:extLst>
                </p14:cNvPr>
                <p14:cNvContentPartPr/>
                <p14:nvPr/>
              </p14:nvContentPartPr>
              <p14:xfrm>
                <a:off x="10518915" y="6163074"/>
                <a:ext cx="99720" cy="1587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E44480D8-887D-E41D-65B2-809CBD46134C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0510275" y="6154434"/>
                  <a:ext cx="11736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2CB4A845-A3F9-2531-6F33-9E0D7FEC8CE1}"/>
                    </a:ext>
                  </a:extLst>
                </p14:cNvPr>
                <p14:cNvContentPartPr/>
                <p14:nvPr/>
              </p14:nvContentPartPr>
              <p14:xfrm>
                <a:off x="10262235" y="6566274"/>
                <a:ext cx="204840" cy="20772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2CB4A845-A3F9-2531-6F33-9E0D7FEC8CE1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0253595" y="6557634"/>
                  <a:ext cx="22248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2F09ACE9-5756-BFBA-C19B-D523A752562F}"/>
                    </a:ext>
                  </a:extLst>
                </p14:cNvPr>
                <p14:cNvContentPartPr/>
                <p14:nvPr/>
              </p14:nvContentPartPr>
              <p14:xfrm>
                <a:off x="10472115" y="6537474"/>
                <a:ext cx="110160" cy="23796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2F09ACE9-5756-BFBA-C19B-D523A752562F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0463475" y="6528474"/>
                  <a:ext cx="12780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C7AC5901-9EC8-44C9-E4FD-D643CAB5B01B}"/>
                    </a:ext>
                  </a:extLst>
                </p14:cNvPr>
                <p14:cNvContentPartPr/>
                <p14:nvPr/>
              </p14:nvContentPartPr>
              <p14:xfrm>
                <a:off x="10699635" y="6397794"/>
                <a:ext cx="414000" cy="3060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C7AC5901-9EC8-44C9-E4FD-D643CAB5B01B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0690995" y="6389154"/>
                  <a:ext cx="431640" cy="32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02309EE1-C6BE-ACBC-BE77-DFA15C6C6D7A}"/>
                    </a:ext>
                  </a:extLst>
                </p14:cNvPr>
                <p14:cNvContentPartPr/>
                <p14:nvPr/>
              </p14:nvContentPartPr>
              <p14:xfrm>
                <a:off x="11170155" y="6475914"/>
                <a:ext cx="65880" cy="6696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02309EE1-C6BE-ACBC-BE77-DFA15C6C6D7A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1161515" y="6467274"/>
                  <a:ext cx="83520" cy="84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6F10B782-D864-5B3C-865F-22FDC719454B}"/>
                  </a:ext>
                </a:extLst>
              </p14:cNvPr>
              <p14:cNvContentPartPr/>
              <p14:nvPr/>
            </p14:nvContentPartPr>
            <p14:xfrm>
              <a:off x="9913395" y="4430754"/>
              <a:ext cx="720720" cy="103320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6F10B782-D864-5B3C-865F-22FDC719454B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9904395" y="4422114"/>
                <a:ext cx="738360" cy="105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8AF3E1DA-29CC-01CD-3AF7-39DD120FF382}"/>
                  </a:ext>
                </a:extLst>
              </p14:cNvPr>
              <p14:cNvContentPartPr/>
              <p14:nvPr/>
            </p14:nvContentPartPr>
            <p14:xfrm>
              <a:off x="312915" y="6150114"/>
              <a:ext cx="238320" cy="22932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8AF3E1DA-29CC-01CD-3AF7-39DD120FF382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04275" y="6141474"/>
                <a:ext cx="255960" cy="24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F1514444-6AAB-4263-905B-83A5605412B3}"/>
                  </a:ext>
                </a:extLst>
              </p14:cNvPr>
              <p14:cNvContentPartPr/>
              <p14:nvPr/>
            </p14:nvContentPartPr>
            <p14:xfrm>
              <a:off x="767235" y="6188274"/>
              <a:ext cx="1116000" cy="6624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F1514444-6AAB-4263-905B-83A5605412B3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758595" y="6179634"/>
                <a:ext cx="1133640" cy="8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4D440001-CC40-20EE-ACFA-8893B68D68ED}"/>
                  </a:ext>
                </a:extLst>
              </p14:cNvPr>
              <p14:cNvContentPartPr/>
              <p14:nvPr/>
            </p14:nvContentPartPr>
            <p14:xfrm>
              <a:off x="4033875" y="6497154"/>
              <a:ext cx="5040" cy="1224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4D440001-CC40-20EE-ACFA-8893B68D68ED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4025235" y="6488154"/>
                <a:ext cx="2268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758D212A-9B02-7FEC-196E-ADD4EA4C50A6}"/>
                  </a:ext>
                </a:extLst>
              </p14:cNvPr>
              <p14:cNvContentPartPr/>
              <p14:nvPr/>
            </p14:nvContentPartPr>
            <p14:xfrm>
              <a:off x="6149955" y="5794074"/>
              <a:ext cx="2502360" cy="58608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758D212A-9B02-7FEC-196E-ADD4EA4C50A6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6140955" y="5785074"/>
                <a:ext cx="2520000" cy="60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C1084091-7C92-D995-DF75-1C6D469A8320}"/>
                  </a:ext>
                </a:extLst>
              </p14:cNvPr>
              <p14:cNvContentPartPr/>
              <p14:nvPr/>
            </p14:nvContentPartPr>
            <p14:xfrm>
              <a:off x="8734395" y="4446594"/>
              <a:ext cx="973440" cy="66492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C1084091-7C92-D995-DF75-1C6D469A8320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8725395" y="4437954"/>
                <a:ext cx="991080" cy="68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3F4375A0-D7A6-A94A-FCA5-CF18C41681B0}"/>
                  </a:ext>
                </a:extLst>
              </p14:cNvPr>
              <p14:cNvContentPartPr/>
              <p14:nvPr/>
            </p14:nvContentPartPr>
            <p14:xfrm>
              <a:off x="12309915" y="6068034"/>
              <a:ext cx="17640" cy="504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3F4375A0-D7A6-A94A-FCA5-CF18C41681B0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12301275" y="6059394"/>
                <a:ext cx="35280" cy="22680"/>
              </a:xfrm>
              <a:prstGeom prst="rect">
                <a:avLst/>
              </a:prstGeom>
            </p:spPr>
          </p:pic>
        </mc:Fallback>
      </mc:AlternateContent>
      <p:grpSp>
        <p:nvGrpSpPr>
          <p:cNvPr id="94" name="Group 93">
            <a:extLst>
              <a:ext uri="{FF2B5EF4-FFF2-40B4-BE49-F238E27FC236}">
                <a16:creationId xmlns:a16="http://schemas.microsoft.com/office/drawing/2014/main" id="{82961F43-05F9-6764-5799-A0B45E5C0CB6}"/>
              </a:ext>
            </a:extLst>
          </p:cNvPr>
          <p:cNvGrpSpPr/>
          <p:nvPr/>
        </p:nvGrpSpPr>
        <p:grpSpPr>
          <a:xfrm>
            <a:off x="10972155" y="4295034"/>
            <a:ext cx="1562400" cy="1149120"/>
            <a:chOff x="10972155" y="4295034"/>
            <a:chExt cx="1562400" cy="1149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0E6AB159-5F42-1F43-4E5E-9431B43F0EA9}"/>
                    </a:ext>
                  </a:extLst>
                </p14:cNvPr>
                <p14:cNvContentPartPr/>
                <p14:nvPr/>
              </p14:nvContentPartPr>
              <p14:xfrm>
                <a:off x="11085915" y="4805514"/>
                <a:ext cx="9720" cy="1800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0E6AB159-5F42-1F43-4E5E-9431B43F0EA9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11076915" y="4796874"/>
                  <a:ext cx="2736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A7610013-B452-FE16-6A36-D11E91CFC651}"/>
                    </a:ext>
                  </a:extLst>
                </p14:cNvPr>
                <p14:cNvContentPartPr/>
                <p14:nvPr/>
              </p14:nvContentPartPr>
              <p14:xfrm>
                <a:off x="11093835" y="4607874"/>
                <a:ext cx="1440720" cy="83628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A7610013-B452-FE16-6A36-D11E91CFC651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1084835" y="4599234"/>
                  <a:ext cx="1458360" cy="85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79D1C1FE-1110-8068-3541-58412E81DD19}"/>
                    </a:ext>
                  </a:extLst>
                </p14:cNvPr>
                <p14:cNvContentPartPr/>
                <p14:nvPr/>
              </p14:nvContentPartPr>
              <p14:xfrm>
                <a:off x="10972155" y="4295034"/>
                <a:ext cx="747720" cy="85032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79D1C1FE-1110-8068-3541-58412E81DD19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0963515" y="4286034"/>
                  <a:ext cx="765360" cy="867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4C10565E-DEDD-9FCB-5A3E-8F65A75C2237}"/>
                  </a:ext>
                </a:extLst>
              </p14:cNvPr>
              <p14:cNvContentPartPr/>
              <p14:nvPr/>
            </p14:nvContentPartPr>
            <p14:xfrm>
              <a:off x="11591715" y="4789674"/>
              <a:ext cx="430920" cy="62928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4C10565E-DEDD-9FCB-5A3E-8F65A75C2237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11582715" y="4781034"/>
                <a:ext cx="448560" cy="646920"/>
              </a:xfrm>
              <a:prstGeom prst="rect">
                <a:avLst/>
              </a:prstGeom>
            </p:spPr>
          </p:pic>
        </mc:Fallback>
      </mc:AlternateContent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CDCD4B7-A53C-A691-1182-458585BC47DB}"/>
              </a:ext>
            </a:extLst>
          </p:cNvPr>
          <p:cNvGrpSpPr/>
          <p:nvPr/>
        </p:nvGrpSpPr>
        <p:grpSpPr>
          <a:xfrm>
            <a:off x="11551755" y="3919554"/>
            <a:ext cx="1080000" cy="479520"/>
            <a:chOff x="11551755" y="3919554"/>
            <a:chExt cx="1080000" cy="479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B1BF3425-0DE1-28D4-F3B5-6CCE3472CB9A}"/>
                    </a:ext>
                  </a:extLst>
                </p14:cNvPr>
                <p14:cNvContentPartPr/>
                <p14:nvPr/>
              </p14:nvContentPartPr>
              <p14:xfrm>
                <a:off x="11581635" y="4164714"/>
                <a:ext cx="37080" cy="23436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B1BF3425-0DE1-28D4-F3B5-6CCE3472CB9A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1572635" y="4156074"/>
                  <a:ext cx="54720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2B2DA6C3-59A3-F61A-661B-A17A385681B2}"/>
                    </a:ext>
                  </a:extLst>
                </p14:cNvPr>
                <p14:cNvContentPartPr/>
                <p14:nvPr/>
              </p14:nvContentPartPr>
              <p14:xfrm>
                <a:off x="11551755" y="4085874"/>
                <a:ext cx="211320" cy="13608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2B2DA6C3-59A3-F61A-661B-A17A385681B2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11542755" y="4076874"/>
                  <a:ext cx="22896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1A1836BF-4729-B292-C74C-6BCC6B8967BC}"/>
                    </a:ext>
                  </a:extLst>
                </p14:cNvPr>
                <p14:cNvContentPartPr/>
                <p14:nvPr/>
              </p14:nvContentPartPr>
              <p14:xfrm>
                <a:off x="11595315" y="4218354"/>
                <a:ext cx="219960" cy="15408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1A1836BF-4729-B292-C74C-6BCC6B8967BC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1586675" y="4209354"/>
                  <a:ext cx="23760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08622D57-08CB-7289-6314-3D52C7A482F3}"/>
                    </a:ext>
                  </a:extLst>
                </p14:cNvPr>
                <p14:cNvContentPartPr/>
                <p14:nvPr/>
              </p14:nvContentPartPr>
              <p14:xfrm>
                <a:off x="11904555" y="4127634"/>
                <a:ext cx="154800" cy="19728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08622D57-08CB-7289-6314-3D52C7A482F3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1895555" y="4118634"/>
                  <a:ext cx="17244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039778D8-A81E-4D4D-14C8-CE1035878D26}"/>
                    </a:ext>
                  </a:extLst>
                </p14:cNvPr>
                <p14:cNvContentPartPr/>
                <p14:nvPr/>
              </p14:nvContentPartPr>
              <p14:xfrm>
                <a:off x="12189315" y="4011354"/>
                <a:ext cx="280080" cy="25308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039778D8-A81E-4D4D-14C8-CE1035878D26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2180315" y="4002714"/>
                  <a:ext cx="297720" cy="27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405B5FF4-BDDF-515D-1DF1-F800BDA08C8E}"/>
                    </a:ext>
                  </a:extLst>
                </p14:cNvPr>
                <p14:cNvContentPartPr/>
                <p14:nvPr/>
              </p14:nvContentPartPr>
              <p14:xfrm>
                <a:off x="12378315" y="3919554"/>
                <a:ext cx="253440" cy="22680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405B5FF4-BDDF-515D-1DF1-F800BDA08C8E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2369315" y="3910914"/>
                  <a:ext cx="271080" cy="244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96FFB46E-74A3-47C6-CC42-40A49B6FA520}"/>
              </a:ext>
            </a:extLst>
          </p:cNvPr>
          <p:cNvGrpSpPr/>
          <p:nvPr/>
        </p:nvGrpSpPr>
        <p:grpSpPr>
          <a:xfrm>
            <a:off x="7315995" y="67914"/>
            <a:ext cx="5362200" cy="3664800"/>
            <a:chOff x="7315995" y="67914"/>
            <a:chExt cx="5362200" cy="366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0B0BE835-E6D7-A58B-677F-8BB9BD4734B3}"/>
                    </a:ext>
                  </a:extLst>
                </p14:cNvPr>
                <p14:cNvContentPartPr/>
                <p14:nvPr/>
              </p14:nvContentPartPr>
              <p14:xfrm>
                <a:off x="7357395" y="1014354"/>
                <a:ext cx="2193840" cy="4640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0B0BE835-E6D7-A58B-677F-8BB9BD4734B3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7348755" y="1005354"/>
                  <a:ext cx="2211480" cy="48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A4CE2D7B-443C-9395-F286-A64EC526EEC7}"/>
                    </a:ext>
                  </a:extLst>
                </p14:cNvPr>
                <p14:cNvContentPartPr/>
                <p14:nvPr/>
              </p14:nvContentPartPr>
              <p14:xfrm>
                <a:off x="10293195" y="1231434"/>
                <a:ext cx="211680" cy="1641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A4CE2D7B-443C-9395-F286-A64EC526EEC7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0284195" y="1222794"/>
                  <a:ext cx="22932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9292608A-7973-073E-F13E-9B30378A8E1B}"/>
                    </a:ext>
                  </a:extLst>
                </p14:cNvPr>
                <p14:cNvContentPartPr/>
                <p14:nvPr/>
              </p14:nvContentPartPr>
              <p14:xfrm>
                <a:off x="10549155" y="1294794"/>
                <a:ext cx="135720" cy="424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9292608A-7973-073E-F13E-9B30378A8E1B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0540515" y="1285794"/>
                  <a:ext cx="15336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2DBD3690-941E-794F-C510-5836052CA3CF}"/>
                    </a:ext>
                  </a:extLst>
                </p14:cNvPr>
                <p14:cNvContentPartPr/>
                <p14:nvPr/>
              </p14:nvContentPartPr>
              <p14:xfrm>
                <a:off x="10742115" y="1177074"/>
                <a:ext cx="62280" cy="1332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2DBD3690-941E-794F-C510-5836052CA3CF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10733115" y="1168074"/>
                  <a:ext cx="7992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776E1C2-8568-CB84-71A3-C96388F6B33C}"/>
                    </a:ext>
                  </a:extLst>
                </p14:cNvPr>
                <p14:cNvContentPartPr/>
                <p14:nvPr/>
              </p14:nvContentPartPr>
              <p14:xfrm>
                <a:off x="10798635" y="1191834"/>
                <a:ext cx="135000" cy="730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776E1C2-8568-CB84-71A3-C96388F6B33C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10789995" y="1182834"/>
                  <a:ext cx="152640" cy="9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65917873-DB1B-80E6-D350-417FBBD14E08}"/>
                    </a:ext>
                  </a:extLst>
                </p14:cNvPr>
                <p14:cNvContentPartPr/>
                <p14:nvPr/>
              </p14:nvContentPartPr>
              <p14:xfrm>
                <a:off x="10918875" y="1125594"/>
                <a:ext cx="51120" cy="1936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65917873-DB1B-80E6-D350-417FBBD14E08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10909875" y="1116954"/>
                  <a:ext cx="6876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2D3669F8-3E97-60C4-6469-C5F310DAC315}"/>
                    </a:ext>
                  </a:extLst>
                </p14:cNvPr>
                <p14:cNvContentPartPr/>
                <p14:nvPr/>
              </p14:nvContentPartPr>
              <p14:xfrm>
                <a:off x="11047035" y="1288674"/>
                <a:ext cx="18000" cy="255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2D3669F8-3E97-60C4-6469-C5F310DAC315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11038035" y="1280034"/>
                  <a:ext cx="3564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F4300D19-BC92-AB30-2411-0A84F7D8A164}"/>
                    </a:ext>
                  </a:extLst>
                </p14:cNvPr>
                <p14:cNvContentPartPr/>
                <p14:nvPr/>
              </p14:nvContentPartPr>
              <p14:xfrm>
                <a:off x="11091675" y="910674"/>
                <a:ext cx="424080" cy="3049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F4300D19-BC92-AB30-2411-0A84F7D8A164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11082675" y="901674"/>
                  <a:ext cx="441720" cy="3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18EFCCCA-BAD6-4897-F055-929C9035EFA5}"/>
                    </a:ext>
                  </a:extLst>
                </p14:cNvPr>
                <p14:cNvContentPartPr/>
                <p14:nvPr/>
              </p14:nvContentPartPr>
              <p14:xfrm>
                <a:off x="11419275" y="865674"/>
                <a:ext cx="148320" cy="1234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18EFCCCA-BAD6-4897-F055-929C9035EFA5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1410275" y="856674"/>
                  <a:ext cx="16596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AED0EF46-1043-9630-B893-AEC771A070C0}"/>
                    </a:ext>
                  </a:extLst>
                </p14:cNvPr>
                <p14:cNvContentPartPr/>
                <p14:nvPr/>
              </p14:nvContentPartPr>
              <p14:xfrm>
                <a:off x="11407395" y="899514"/>
                <a:ext cx="67680" cy="1389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AED0EF46-1043-9630-B893-AEC771A070C0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1398395" y="890514"/>
                  <a:ext cx="8532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26F1F1C6-5E5D-731D-9EF6-A322BA263982}"/>
                    </a:ext>
                  </a:extLst>
                </p14:cNvPr>
                <p14:cNvContentPartPr/>
                <p14:nvPr/>
              </p14:nvContentPartPr>
              <p14:xfrm>
                <a:off x="11688555" y="695034"/>
                <a:ext cx="226080" cy="189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26F1F1C6-5E5D-731D-9EF6-A322BA263982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11679555" y="686394"/>
                  <a:ext cx="24372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B3943DBB-55C0-0C05-5503-768FC93F6EEC}"/>
                    </a:ext>
                  </a:extLst>
                </p14:cNvPr>
                <p14:cNvContentPartPr/>
                <p14:nvPr/>
              </p14:nvContentPartPr>
              <p14:xfrm>
                <a:off x="12481635" y="365994"/>
                <a:ext cx="72360" cy="1591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B3943DBB-55C0-0C05-5503-768FC93F6EEC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12472995" y="357354"/>
                  <a:ext cx="9000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8CF982D9-2F00-5234-C89C-71DC6C110DC0}"/>
                    </a:ext>
                  </a:extLst>
                </p14:cNvPr>
                <p14:cNvContentPartPr/>
                <p14:nvPr/>
              </p14:nvContentPartPr>
              <p14:xfrm>
                <a:off x="12510795" y="342234"/>
                <a:ext cx="144720" cy="1148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8CF982D9-2F00-5234-C89C-71DC6C110DC0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2501795" y="333594"/>
                  <a:ext cx="16236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E4295FF5-DD60-45C5-BD32-557DFF2ED9EE}"/>
                    </a:ext>
                  </a:extLst>
                </p14:cNvPr>
                <p14:cNvContentPartPr/>
                <p14:nvPr/>
              </p14:nvContentPartPr>
              <p14:xfrm>
                <a:off x="10969995" y="259074"/>
                <a:ext cx="1708200" cy="5533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E4295FF5-DD60-45C5-BD32-557DFF2ED9EE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10960995" y="250434"/>
                  <a:ext cx="1725840" cy="57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82AB9E71-994B-CFAD-1E41-A6E1128D87D0}"/>
                    </a:ext>
                  </a:extLst>
                </p14:cNvPr>
                <p14:cNvContentPartPr/>
                <p14:nvPr/>
              </p14:nvContentPartPr>
              <p14:xfrm>
                <a:off x="11212995" y="700434"/>
                <a:ext cx="106200" cy="2278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82AB9E71-994B-CFAD-1E41-A6E1128D87D0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11204355" y="691434"/>
                  <a:ext cx="12384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E5074061-F35C-828E-2E4D-2F6A9F5D2C51}"/>
                    </a:ext>
                  </a:extLst>
                </p14:cNvPr>
                <p14:cNvContentPartPr/>
                <p14:nvPr/>
              </p14:nvContentPartPr>
              <p14:xfrm>
                <a:off x="10218315" y="165114"/>
                <a:ext cx="298080" cy="2386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E5074061-F35C-828E-2E4D-2F6A9F5D2C51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10209315" y="156474"/>
                  <a:ext cx="315720" cy="25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28CDD4D0-4AE9-38CA-D5C5-B7DC0812CB28}"/>
                    </a:ext>
                  </a:extLst>
                </p14:cNvPr>
                <p14:cNvContentPartPr/>
                <p14:nvPr/>
              </p14:nvContentPartPr>
              <p14:xfrm>
                <a:off x="10590915" y="111474"/>
                <a:ext cx="111240" cy="1299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28CDD4D0-4AE9-38CA-D5C5-B7DC0812CB28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0581915" y="102834"/>
                  <a:ext cx="12888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FCF156A0-B584-D6ED-B7DC-56DA1BCFEE39}"/>
                    </a:ext>
                  </a:extLst>
                </p14:cNvPr>
                <p14:cNvContentPartPr/>
                <p14:nvPr/>
              </p14:nvContentPartPr>
              <p14:xfrm>
                <a:off x="10297875" y="526554"/>
                <a:ext cx="133200" cy="1296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FCF156A0-B584-D6ED-B7DC-56DA1BCFEE39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10288875" y="517554"/>
                  <a:ext cx="15084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7896C905-8B92-7280-24D3-C8ECF5B54E07}"/>
                    </a:ext>
                  </a:extLst>
                </p14:cNvPr>
                <p14:cNvContentPartPr/>
                <p14:nvPr/>
              </p14:nvContentPartPr>
              <p14:xfrm>
                <a:off x="10411275" y="488394"/>
                <a:ext cx="264960" cy="2037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7896C905-8B92-7280-24D3-C8ECF5B54E07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0402275" y="479394"/>
                  <a:ext cx="28260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B5C50469-5627-23B9-770E-3A3824C05105}"/>
                    </a:ext>
                  </a:extLst>
                </p14:cNvPr>
                <p14:cNvContentPartPr/>
                <p14:nvPr/>
              </p14:nvContentPartPr>
              <p14:xfrm>
                <a:off x="10506315" y="265194"/>
                <a:ext cx="298800" cy="2214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B5C50469-5627-23B9-770E-3A3824C05105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10497675" y="256194"/>
                  <a:ext cx="31644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F56B69D3-1068-DE74-527E-67C96D320804}"/>
                    </a:ext>
                  </a:extLst>
                </p14:cNvPr>
                <p14:cNvContentPartPr/>
                <p14:nvPr/>
              </p14:nvContentPartPr>
              <p14:xfrm>
                <a:off x="10865235" y="151074"/>
                <a:ext cx="384840" cy="2869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F56B69D3-1068-DE74-527E-67C96D320804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0856595" y="142074"/>
                  <a:ext cx="402480" cy="30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377BF07B-CBF4-CDA3-3EC6-EF07C1F4DE13}"/>
                    </a:ext>
                  </a:extLst>
                </p14:cNvPr>
                <p14:cNvContentPartPr/>
                <p14:nvPr/>
              </p14:nvContentPartPr>
              <p14:xfrm>
                <a:off x="11318115" y="67914"/>
                <a:ext cx="250560" cy="1177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377BF07B-CBF4-CDA3-3EC6-EF07C1F4DE13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1309475" y="58914"/>
                  <a:ext cx="26820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75167F5F-ACDC-14C7-2EEC-4EC42BC15812}"/>
                    </a:ext>
                  </a:extLst>
                </p14:cNvPr>
                <p14:cNvContentPartPr/>
                <p14:nvPr/>
              </p14:nvContentPartPr>
              <p14:xfrm>
                <a:off x="9838515" y="1861074"/>
                <a:ext cx="606240" cy="3913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75167F5F-ACDC-14C7-2EEC-4EC42BC15812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9829875" y="1852074"/>
                  <a:ext cx="623880" cy="40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D6F04AC5-09B6-F998-6ADE-22744A4FCE67}"/>
                    </a:ext>
                  </a:extLst>
                </p14:cNvPr>
                <p14:cNvContentPartPr/>
                <p14:nvPr/>
              </p14:nvContentPartPr>
              <p14:xfrm>
                <a:off x="9732315" y="2200914"/>
                <a:ext cx="673920" cy="4608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D6F04AC5-09B6-F998-6ADE-22744A4FCE67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9723675" y="2192274"/>
                  <a:ext cx="691560" cy="47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F49ACE58-35BD-DF22-4634-A24CBDCE5326}"/>
                    </a:ext>
                  </a:extLst>
                </p14:cNvPr>
                <p14:cNvContentPartPr/>
                <p14:nvPr/>
              </p14:nvContentPartPr>
              <p14:xfrm>
                <a:off x="11922555" y="2247714"/>
                <a:ext cx="29520" cy="28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F49ACE58-35BD-DF22-4634-A24CBDCE5326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1913915" y="2238714"/>
                  <a:ext cx="471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7F21111E-F355-C79D-97E7-72653F1BA1F3}"/>
                    </a:ext>
                  </a:extLst>
                </p14:cNvPr>
                <p14:cNvContentPartPr/>
                <p14:nvPr/>
              </p14:nvContentPartPr>
              <p14:xfrm>
                <a:off x="11665515" y="3490794"/>
                <a:ext cx="37080" cy="2419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7F21111E-F355-C79D-97E7-72653F1BA1F3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11656875" y="3482154"/>
                  <a:ext cx="5472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04FD1CD8-0445-A1CB-8F26-A205F5AFE6D9}"/>
                    </a:ext>
                  </a:extLst>
                </p14:cNvPr>
                <p14:cNvContentPartPr/>
                <p14:nvPr/>
              </p14:nvContentPartPr>
              <p14:xfrm>
                <a:off x="11641395" y="3457314"/>
                <a:ext cx="204840" cy="18144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04FD1CD8-0445-A1CB-8F26-A205F5AFE6D9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11632755" y="3448314"/>
                  <a:ext cx="22248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14D77214-FD00-B898-679F-EA8D7D112700}"/>
                    </a:ext>
                  </a:extLst>
                </p14:cNvPr>
                <p14:cNvContentPartPr/>
                <p14:nvPr/>
              </p14:nvContentPartPr>
              <p14:xfrm>
                <a:off x="11949555" y="3426354"/>
                <a:ext cx="25920" cy="1306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14D77214-FD00-B898-679F-EA8D7D112700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11940915" y="3417714"/>
                  <a:ext cx="4356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2E44FC56-FAF4-8444-5B6C-7983A5BC9676}"/>
                    </a:ext>
                  </a:extLst>
                </p14:cNvPr>
                <p14:cNvContentPartPr/>
                <p14:nvPr/>
              </p14:nvContentPartPr>
              <p14:xfrm>
                <a:off x="11818515" y="3305754"/>
                <a:ext cx="365400" cy="17748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2E44FC56-FAF4-8444-5B6C-7983A5BC9676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11809515" y="3296754"/>
                  <a:ext cx="38304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3F10136E-67C5-0B41-867C-7A22CC15505B}"/>
                    </a:ext>
                  </a:extLst>
                </p14:cNvPr>
                <p14:cNvContentPartPr/>
                <p14:nvPr/>
              </p14:nvContentPartPr>
              <p14:xfrm>
                <a:off x="12104355" y="3471354"/>
                <a:ext cx="126720" cy="986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3F10136E-67C5-0B41-867C-7A22CC15505B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12095715" y="3462354"/>
                  <a:ext cx="14436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A2D204CE-29EF-EEC2-94A7-FE622EFA0831}"/>
                    </a:ext>
                  </a:extLst>
                </p14:cNvPr>
                <p14:cNvContentPartPr/>
                <p14:nvPr/>
              </p14:nvContentPartPr>
              <p14:xfrm>
                <a:off x="12242595" y="3324834"/>
                <a:ext cx="317880" cy="2329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A2D204CE-29EF-EEC2-94A7-FE622EFA0831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12233955" y="3316194"/>
                  <a:ext cx="335520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0715FD74-2593-C751-AAFA-1027CC43A953}"/>
                    </a:ext>
                  </a:extLst>
                </p14:cNvPr>
                <p14:cNvContentPartPr/>
                <p14:nvPr/>
              </p14:nvContentPartPr>
              <p14:xfrm>
                <a:off x="12603675" y="3367674"/>
                <a:ext cx="37440" cy="5580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0715FD74-2593-C751-AAFA-1027CC43A953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12595035" y="3358674"/>
                  <a:ext cx="55080" cy="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D0BF5A7C-BA4C-6147-DEB3-F1CB1F8F74F0}"/>
                    </a:ext>
                  </a:extLst>
                </p14:cNvPr>
                <p14:cNvContentPartPr/>
                <p14:nvPr/>
              </p14:nvContentPartPr>
              <p14:xfrm>
                <a:off x="7315995" y="1388034"/>
                <a:ext cx="4919040" cy="194760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D0BF5A7C-BA4C-6147-DEB3-F1CB1F8F74F0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7306995" y="1379394"/>
                  <a:ext cx="4936680" cy="1965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5E4C9716-9AD8-8655-9168-CB36B54829E8}"/>
                  </a:ext>
                </a:extLst>
              </p14:cNvPr>
              <p14:cNvContentPartPr/>
              <p14:nvPr/>
            </p14:nvContentPartPr>
            <p14:xfrm>
              <a:off x="285915" y="5028714"/>
              <a:ext cx="186480" cy="11700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5E4C9716-9AD8-8655-9168-CB36B54829E8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277275" y="5020074"/>
                <a:ext cx="204120" cy="134640"/>
              </a:xfrm>
              <a:prstGeom prst="rect">
                <a:avLst/>
              </a:prstGeom>
            </p:spPr>
          </p:pic>
        </mc:Fallback>
      </mc:AlternateContent>
      <p:grpSp>
        <p:nvGrpSpPr>
          <p:cNvPr id="119" name="Group 118">
            <a:extLst>
              <a:ext uri="{FF2B5EF4-FFF2-40B4-BE49-F238E27FC236}">
                <a16:creationId xmlns:a16="http://schemas.microsoft.com/office/drawing/2014/main" id="{16450207-6F93-C76C-7035-9CBA0434257E}"/>
              </a:ext>
            </a:extLst>
          </p:cNvPr>
          <p:cNvGrpSpPr/>
          <p:nvPr/>
        </p:nvGrpSpPr>
        <p:grpSpPr>
          <a:xfrm>
            <a:off x="1818435" y="5428314"/>
            <a:ext cx="2052720" cy="360360"/>
            <a:chOff x="1818435" y="5428314"/>
            <a:chExt cx="2052720" cy="360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60A7E4CB-7124-619E-3842-D60862EECE43}"/>
                    </a:ext>
                  </a:extLst>
                </p14:cNvPr>
                <p14:cNvContentPartPr/>
                <p14:nvPr/>
              </p14:nvContentPartPr>
              <p14:xfrm>
                <a:off x="1829595" y="5444154"/>
                <a:ext cx="48240" cy="26928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60A7E4CB-7124-619E-3842-D60862EECE43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1820595" y="5435154"/>
                  <a:ext cx="65880" cy="28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1038F26B-7409-69AE-60C7-3E15046CC81F}"/>
                    </a:ext>
                  </a:extLst>
                </p14:cNvPr>
                <p14:cNvContentPartPr/>
                <p14:nvPr/>
              </p14:nvContentPartPr>
              <p14:xfrm>
                <a:off x="1818435" y="5428314"/>
                <a:ext cx="167400" cy="6768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1038F26B-7409-69AE-60C7-3E15046CC81F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1809435" y="5419314"/>
                  <a:ext cx="185040" cy="8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7AABC8C8-9E26-C349-DAC4-69341A8B6918}"/>
                    </a:ext>
                  </a:extLst>
                </p14:cNvPr>
                <p14:cNvContentPartPr/>
                <p14:nvPr/>
              </p14:nvContentPartPr>
              <p14:xfrm>
                <a:off x="1857315" y="5549274"/>
                <a:ext cx="92880" cy="3780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7AABC8C8-9E26-C349-DAC4-69341A8B6918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1848315" y="5540634"/>
                  <a:ext cx="11052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8CB3E7C2-B57C-8F61-DEA2-7439658DF595}"/>
                    </a:ext>
                  </a:extLst>
                </p14:cNvPr>
                <p14:cNvContentPartPr/>
                <p14:nvPr/>
              </p14:nvContentPartPr>
              <p14:xfrm>
                <a:off x="1861275" y="5635314"/>
                <a:ext cx="153360" cy="7884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8CB3E7C2-B57C-8F61-DEA2-7439658DF595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1852275" y="5626314"/>
                  <a:ext cx="171000" cy="9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F62756B5-C322-D234-8604-5378D0F49A4D}"/>
                    </a:ext>
                  </a:extLst>
                </p14:cNvPr>
                <p14:cNvContentPartPr/>
                <p14:nvPr/>
              </p14:nvContentPartPr>
              <p14:xfrm>
                <a:off x="2185995" y="5674194"/>
                <a:ext cx="9720" cy="11448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F62756B5-C322-D234-8604-5378D0F49A4D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2176995" y="5665194"/>
                  <a:ext cx="2736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9C110844-DCBD-9CC3-E629-7B66AE271DFA}"/>
                    </a:ext>
                  </a:extLst>
                </p14:cNvPr>
                <p14:cNvContentPartPr/>
                <p14:nvPr/>
              </p14:nvContentPartPr>
              <p14:xfrm>
                <a:off x="2267355" y="5639994"/>
                <a:ext cx="159480" cy="13428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9C110844-DCBD-9CC3-E629-7B66AE271DFA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2258355" y="5630994"/>
                  <a:ext cx="17712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9FBD5AA1-36B9-2FF9-1BFC-6C7F2A58E888}"/>
                    </a:ext>
                  </a:extLst>
                </p14:cNvPr>
                <p14:cNvContentPartPr/>
                <p14:nvPr/>
              </p14:nvContentPartPr>
              <p14:xfrm>
                <a:off x="2449155" y="5607594"/>
                <a:ext cx="162720" cy="14688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9FBD5AA1-36B9-2FF9-1BFC-6C7F2A58E888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2440515" y="5598594"/>
                  <a:ext cx="18036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E6DE1D8F-2E23-25F7-90C6-026D6823CEF8}"/>
                    </a:ext>
                  </a:extLst>
                </p14:cNvPr>
                <p14:cNvContentPartPr/>
                <p14:nvPr/>
              </p14:nvContentPartPr>
              <p14:xfrm>
                <a:off x="2894475" y="5506794"/>
                <a:ext cx="204840" cy="17604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E6DE1D8F-2E23-25F7-90C6-026D6823CEF8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2885475" y="5498154"/>
                  <a:ext cx="222480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AC334C6B-AB1B-0AD5-3F69-B78572254AAC}"/>
                    </a:ext>
                  </a:extLst>
                </p14:cNvPr>
                <p14:cNvContentPartPr/>
                <p14:nvPr/>
              </p14:nvContentPartPr>
              <p14:xfrm>
                <a:off x="3397395" y="5540994"/>
                <a:ext cx="40680" cy="20520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AC334C6B-AB1B-0AD5-3F69-B78572254AAC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3388755" y="5531994"/>
                  <a:ext cx="5832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E9521537-C00A-F5CF-FAF2-041577D7E66C}"/>
                    </a:ext>
                  </a:extLst>
                </p14:cNvPr>
                <p14:cNvContentPartPr/>
                <p14:nvPr/>
              </p14:nvContentPartPr>
              <p14:xfrm>
                <a:off x="3436635" y="5507514"/>
                <a:ext cx="168480" cy="19512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E9521537-C00A-F5CF-FAF2-041577D7E66C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3427995" y="5498514"/>
                  <a:ext cx="18612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26288C46-43A4-1D12-41BD-63757972B788}"/>
                    </a:ext>
                  </a:extLst>
                </p14:cNvPr>
                <p14:cNvContentPartPr/>
                <p14:nvPr/>
              </p14:nvContentPartPr>
              <p14:xfrm>
                <a:off x="3609075" y="5454594"/>
                <a:ext cx="262080" cy="24840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26288C46-43A4-1D12-41BD-63757972B788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3600435" y="5445594"/>
                  <a:ext cx="279720" cy="266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33145BAE-79B6-3944-4C93-C59FB18A8DC7}"/>
              </a:ext>
            </a:extLst>
          </p:cNvPr>
          <p:cNvGrpSpPr/>
          <p:nvPr/>
        </p:nvGrpSpPr>
        <p:grpSpPr>
          <a:xfrm>
            <a:off x="11735355" y="5744394"/>
            <a:ext cx="995400" cy="805680"/>
            <a:chOff x="11735355" y="5744394"/>
            <a:chExt cx="995400" cy="805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9DBEE24E-DA53-9897-7669-4B0C3D6F50E2}"/>
                    </a:ext>
                  </a:extLst>
                </p14:cNvPr>
                <p14:cNvContentPartPr/>
                <p14:nvPr/>
              </p14:nvContentPartPr>
              <p14:xfrm>
                <a:off x="11752635" y="5804514"/>
                <a:ext cx="37080" cy="15336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9DBEE24E-DA53-9897-7669-4B0C3D6F50E2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11743995" y="5795514"/>
                  <a:ext cx="5472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7B6AC6AA-EBFE-BA4B-B536-E3A370C0D725}"/>
                    </a:ext>
                  </a:extLst>
                </p14:cNvPr>
                <p14:cNvContentPartPr/>
                <p14:nvPr/>
              </p14:nvContentPartPr>
              <p14:xfrm>
                <a:off x="11750475" y="6071634"/>
                <a:ext cx="147600" cy="9396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7B6AC6AA-EBFE-BA4B-B536-E3A370C0D725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11741475" y="6062634"/>
                  <a:ext cx="16524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2178063E-A747-EA62-7624-67FF6525DE4F}"/>
                    </a:ext>
                  </a:extLst>
                </p14:cNvPr>
                <p14:cNvContentPartPr/>
                <p14:nvPr/>
              </p14:nvContentPartPr>
              <p14:xfrm>
                <a:off x="11774955" y="6159834"/>
                <a:ext cx="119160" cy="18396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2178063E-A747-EA62-7624-67FF6525DE4F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11765955" y="6151194"/>
                  <a:ext cx="13680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6282EDB2-0BCE-7C48-FE1A-50C0F2834F15}"/>
                    </a:ext>
                  </a:extLst>
                </p14:cNvPr>
                <p14:cNvContentPartPr/>
                <p14:nvPr/>
              </p14:nvContentPartPr>
              <p14:xfrm>
                <a:off x="12004275" y="6109074"/>
                <a:ext cx="39960" cy="17640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6282EDB2-0BCE-7C48-FE1A-50C0F2834F15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11995635" y="6100434"/>
                  <a:ext cx="5760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82B21CD0-A611-D7C4-8454-447D54A15AE6}"/>
                    </a:ext>
                  </a:extLst>
                </p14:cNvPr>
                <p14:cNvContentPartPr/>
                <p14:nvPr/>
              </p14:nvContentPartPr>
              <p14:xfrm>
                <a:off x="12041355" y="6086034"/>
                <a:ext cx="207720" cy="27900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82B21CD0-A611-D7C4-8454-447D54A15AE6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12032715" y="6077034"/>
                  <a:ext cx="225360" cy="29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365DB58B-1809-630C-7C97-177C17EDB4F4}"/>
                    </a:ext>
                  </a:extLst>
                </p14:cNvPr>
                <p14:cNvContentPartPr/>
                <p14:nvPr/>
              </p14:nvContentPartPr>
              <p14:xfrm>
                <a:off x="12190755" y="6071994"/>
                <a:ext cx="19440" cy="972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365DB58B-1809-630C-7C97-177C17EDB4F4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12181755" y="6063354"/>
                  <a:ext cx="3708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3DCF7260-FCF1-C5F0-24A8-6D8496364AD9}"/>
                    </a:ext>
                  </a:extLst>
                </p14:cNvPr>
                <p14:cNvContentPartPr/>
                <p14:nvPr/>
              </p14:nvContentPartPr>
              <p14:xfrm>
                <a:off x="12298395" y="6066234"/>
                <a:ext cx="99720" cy="48384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3DCF7260-FCF1-C5F0-24A8-6D8496364AD9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12289755" y="6057234"/>
                  <a:ext cx="117360" cy="50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9FD3E52F-843A-DC55-9E4F-4ECD53DE11E3}"/>
                    </a:ext>
                  </a:extLst>
                </p14:cNvPr>
                <p14:cNvContentPartPr/>
                <p14:nvPr/>
              </p14:nvContentPartPr>
              <p14:xfrm>
                <a:off x="12400275" y="6181074"/>
                <a:ext cx="330480" cy="32364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9FD3E52F-843A-DC55-9E4F-4ECD53DE11E3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12391635" y="6172074"/>
                  <a:ext cx="348120" cy="34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4274D635-BA28-9855-BB3B-4061B4E81439}"/>
                    </a:ext>
                  </a:extLst>
                </p14:cNvPr>
                <p14:cNvContentPartPr/>
                <p14:nvPr/>
              </p14:nvContentPartPr>
              <p14:xfrm>
                <a:off x="11735355" y="5744394"/>
                <a:ext cx="60480" cy="17388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4274D635-BA28-9855-BB3B-4061B4E81439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11726355" y="5735394"/>
                  <a:ext cx="78120" cy="191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30" name="Ink 129">
                <a:extLst>
                  <a:ext uri="{FF2B5EF4-FFF2-40B4-BE49-F238E27FC236}">
                    <a16:creationId xmlns:a16="http://schemas.microsoft.com/office/drawing/2014/main" id="{9023F837-8FFF-D74F-B768-48EB433E2F06}"/>
                  </a:ext>
                </a:extLst>
              </p14:cNvPr>
              <p14:cNvContentPartPr/>
              <p14:nvPr/>
            </p14:nvContentPartPr>
            <p14:xfrm>
              <a:off x="11944875" y="5212674"/>
              <a:ext cx="832680" cy="339480"/>
            </p14:xfrm>
          </p:contentPart>
        </mc:Choice>
        <mc:Fallback xmlns="">
          <p:pic>
            <p:nvPicPr>
              <p:cNvPr id="130" name="Ink 129">
                <a:extLst>
                  <a:ext uri="{FF2B5EF4-FFF2-40B4-BE49-F238E27FC236}">
                    <a16:creationId xmlns:a16="http://schemas.microsoft.com/office/drawing/2014/main" id="{9023F837-8FFF-D74F-B768-48EB433E2F06}"/>
                  </a:ext>
                </a:extLst>
              </p:cNvPr>
              <p:cNvPicPr/>
              <p:nvPr/>
            </p:nvPicPr>
            <p:blipFill>
              <a:blip r:embed="rId195"/>
              <a:stretch>
                <a:fillRect/>
              </a:stretch>
            </p:blipFill>
            <p:spPr>
              <a:xfrm>
                <a:off x="11873235" y="5069034"/>
                <a:ext cx="976320" cy="62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A04BC14C-59C7-2F6E-7490-1269F57AED09}"/>
                  </a:ext>
                </a:extLst>
              </p14:cNvPr>
              <p14:cNvContentPartPr/>
              <p14:nvPr/>
            </p14:nvContentPartPr>
            <p14:xfrm>
              <a:off x="2369955" y="6810354"/>
              <a:ext cx="64080" cy="20556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A04BC14C-59C7-2F6E-7490-1269F57AED09}"/>
                  </a:ext>
                </a:extLst>
              </p:cNvPr>
              <p:cNvPicPr/>
              <p:nvPr/>
            </p:nvPicPr>
            <p:blipFill>
              <a:blip r:embed="rId197"/>
              <a:stretch>
                <a:fillRect/>
              </a:stretch>
            </p:blipFill>
            <p:spPr>
              <a:xfrm>
                <a:off x="2361315" y="6801354"/>
                <a:ext cx="81720" cy="22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B712CAE9-DE28-1096-2F0B-30DCD767F6EC}"/>
                  </a:ext>
                </a:extLst>
              </p14:cNvPr>
              <p14:cNvContentPartPr/>
              <p14:nvPr/>
            </p14:nvContentPartPr>
            <p14:xfrm>
              <a:off x="2220915" y="6785514"/>
              <a:ext cx="255240" cy="14832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B712CAE9-DE28-1096-2F0B-30DCD767F6EC}"/>
                  </a:ext>
                </a:extLst>
              </p:cNvPr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2212275" y="6776874"/>
                <a:ext cx="272880" cy="16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F27CF687-F98E-88B6-1B0F-0DB008D3CDA3}"/>
                  </a:ext>
                </a:extLst>
              </p14:cNvPr>
              <p14:cNvContentPartPr/>
              <p14:nvPr/>
            </p14:nvContentPartPr>
            <p14:xfrm>
              <a:off x="2511435" y="6723594"/>
              <a:ext cx="212760" cy="207360"/>
            </p14:xfrm>
          </p:contentPart>
        </mc:Choice>
        <mc:Fallback xmlns=""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F27CF687-F98E-88B6-1B0F-0DB008D3CDA3}"/>
                  </a:ext>
                </a:extLst>
              </p:cNvPr>
              <p:cNvPicPr/>
              <p:nvPr/>
            </p:nvPicPr>
            <p:blipFill>
              <a:blip r:embed="rId201"/>
              <a:stretch>
                <a:fillRect/>
              </a:stretch>
            </p:blipFill>
            <p:spPr>
              <a:xfrm>
                <a:off x="2502435" y="6714594"/>
                <a:ext cx="230400" cy="22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51329217-5799-025F-29EA-0F3FDF7135FC}"/>
                  </a:ext>
                </a:extLst>
              </p14:cNvPr>
              <p14:cNvContentPartPr/>
              <p14:nvPr/>
            </p14:nvContentPartPr>
            <p14:xfrm>
              <a:off x="2756235" y="6780114"/>
              <a:ext cx="179280" cy="12348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51329217-5799-025F-29EA-0F3FDF7135FC}"/>
                  </a:ext>
                </a:extLst>
              </p:cNvPr>
              <p:cNvPicPr/>
              <p:nvPr/>
            </p:nvPicPr>
            <p:blipFill>
              <a:blip r:embed="rId203"/>
              <a:stretch>
                <a:fillRect/>
              </a:stretch>
            </p:blipFill>
            <p:spPr>
              <a:xfrm>
                <a:off x="2747235" y="6771474"/>
                <a:ext cx="196920" cy="14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487DCA38-07AC-39C7-2F88-C3126AA500A7}"/>
                  </a:ext>
                </a:extLst>
              </p14:cNvPr>
              <p14:cNvContentPartPr/>
              <p14:nvPr/>
            </p14:nvContentPartPr>
            <p14:xfrm>
              <a:off x="2976555" y="6760314"/>
              <a:ext cx="140040" cy="87480"/>
            </p14:xfrm>
          </p:contentPart>
        </mc:Choice>
        <mc:Fallback xmlns=""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487DCA38-07AC-39C7-2F88-C3126AA500A7}"/>
                  </a:ext>
                </a:extLst>
              </p:cNvPr>
              <p:cNvPicPr/>
              <p:nvPr/>
            </p:nvPicPr>
            <p:blipFill>
              <a:blip r:embed="rId205"/>
              <a:stretch>
                <a:fillRect/>
              </a:stretch>
            </p:blipFill>
            <p:spPr>
              <a:xfrm>
                <a:off x="2967555" y="6751674"/>
                <a:ext cx="157680" cy="10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37" name="Ink 136">
                <a:extLst>
                  <a:ext uri="{FF2B5EF4-FFF2-40B4-BE49-F238E27FC236}">
                    <a16:creationId xmlns:a16="http://schemas.microsoft.com/office/drawing/2014/main" id="{31B297C7-9B8B-AE06-F28B-2E33911879CA}"/>
                  </a:ext>
                </a:extLst>
              </p14:cNvPr>
              <p14:cNvContentPartPr/>
              <p14:nvPr/>
            </p14:nvContentPartPr>
            <p14:xfrm>
              <a:off x="3165555" y="6684354"/>
              <a:ext cx="276840" cy="130680"/>
            </p14:xfrm>
          </p:contentPart>
        </mc:Choice>
        <mc:Fallback xmlns="">
          <p:pic>
            <p:nvPicPr>
              <p:cNvPr id="137" name="Ink 136">
                <a:extLst>
                  <a:ext uri="{FF2B5EF4-FFF2-40B4-BE49-F238E27FC236}">
                    <a16:creationId xmlns:a16="http://schemas.microsoft.com/office/drawing/2014/main" id="{31B297C7-9B8B-AE06-F28B-2E33911879CA}"/>
                  </a:ext>
                </a:extLst>
              </p:cNvPr>
              <p:cNvPicPr/>
              <p:nvPr/>
            </p:nvPicPr>
            <p:blipFill>
              <a:blip r:embed="rId207"/>
              <a:stretch>
                <a:fillRect/>
              </a:stretch>
            </p:blipFill>
            <p:spPr>
              <a:xfrm>
                <a:off x="3156555" y="6675714"/>
                <a:ext cx="294480" cy="14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4D1BB765-99C9-3062-54A0-21D8722BC79E}"/>
                  </a:ext>
                </a:extLst>
              </p14:cNvPr>
              <p14:cNvContentPartPr/>
              <p14:nvPr/>
            </p14:nvContentPartPr>
            <p14:xfrm>
              <a:off x="3512595" y="6527034"/>
              <a:ext cx="202320" cy="216360"/>
            </p14:xfrm>
          </p:contentPart>
        </mc:Choice>
        <mc:Fallback xmlns=""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4D1BB765-99C9-3062-54A0-21D8722BC79E}"/>
                  </a:ext>
                </a:extLst>
              </p:cNvPr>
              <p:cNvPicPr/>
              <p:nvPr/>
            </p:nvPicPr>
            <p:blipFill>
              <a:blip r:embed="rId209"/>
              <a:stretch>
                <a:fillRect/>
              </a:stretch>
            </p:blipFill>
            <p:spPr>
              <a:xfrm>
                <a:off x="3503595" y="6518034"/>
                <a:ext cx="219960" cy="23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39" name="Ink 138">
                <a:extLst>
                  <a:ext uri="{FF2B5EF4-FFF2-40B4-BE49-F238E27FC236}">
                    <a16:creationId xmlns:a16="http://schemas.microsoft.com/office/drawing/2014/main" id="{D154B67C-5F81-CBDD-37A3-D2F0D5D7A5E7}"/>
                  </a:ext>
                </a:extLst>
              </p14:cNvPr>
              <p14:cNvContentPartPr/>
              <p14:nvPr/>
            </p14:nvContentPartPr>
            <p14:xfrm>
              <a:off x="3988515" y="6761754"/>
              <a:ext cx="1079280" cy="273240"/>
            </p14:xfrm>
          </p:contentPart>
        </mc:Choice>
        <mc:Fallback xmlns="">
          <p:pic>
            <p:nvPicPr>
              <p:cNvPr id="139" name="Ink 138">
                <a:extLst>
                  <a:ext uri="{FF2B5EF4-FFF2-40B4-BE49-F238E27FC236}">
                    <a16:creationId xmlns:a16="http://schemas.microsoft.com/office/drawing/2014/main" id="{D154B67C-5F81-CBDD-37A3-D2F0D5D7A5E7}"/>
                  </a:ext>
                </a:extLst>
              </p:cNvPr>
              <p:cNvPicPr/>
              <p:nvPr/>
            </p:nvPicPr>
            <p:blipFill>
              <a:blip r:embed="rId211"/>
              <a:stretch>
                <a:fillRect/>
              </a:stretch>
            </p:blipFill>
            <p:spPr>
              <a:xfrm>
                <a:off x="3979875" y="6752754"/>
                <a:ext cx="1096920" cy="29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40" name="Ink 139">
                <a:extLst>
                  <a:ext uri="{FF2B5EF4-FFF2-40B4-BE49-F238E27FC236}">
                    <a16:creationId xmlns:a16="http://schemas.microsoft.com/office/drawing/2014/main" id="{6EBD9BBA-4561-5E00-076C-C00104C1C84B}"/>
                  </a:ext>
                </a:extLst>
              </p14:cNvPr>
              <p14:cNvContentPartPr/>
              <p14:nvPr/>
            </p14:nvContentPartPr>
            <p14:xfrm>
              <a:off x="5341395" y="6745914"/>
              <a:ext cx="279720" cy="43200"/>
            </p14:xfrm>
          </p:contentPart>
        </mc:Choice>
        <mc:Fallback xmlns="">
          <p:pic>
            <p:nvPicPr>
              <p:cNvPr id="140" name="Ink 139">
                <a:extLst>
                  <a:ext uri="{FF2B5EF4-FFF2-40B4-BE49-F238E27FC236}">
                    <a16:creationId xmlns:a16="http://schemas.microsoft.com/office/drawing/2014/main" id="{6EBD9BBA-4561-5E00-076C-C00104C1C84B}"/>
                  </a:ext>
                </a:extLst>
              </p:cNvPr>
              <p:cNvPicPr/>
              <p:nvPr/>
            </p:nvPicPr>
            <p:blipFill>
              <a:blip r:embed="rId213"/>
              <a:stretch>
                <a:fillRect/>
              </a:stretch>
            </p:blipFill>
            <p:spPr>
              <a:xfrm>
                <a:off x="5332395" y="6736914"/>
                <a:ext cx="29736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41" name="Ink 140">
                <a:extLst>
                  <a:ext uri="{FF2B5EF4-FFF2-40B4-BE49-F238E27FC236}">
                    <a16:creationId xmlns:a16="http://schemas.microsoft.com/office/drawing/2014/main" id="{F19BAA06-5FF4-4CFF-DE00-78E6D0EF996E}"/>
                  </a:ext>
                </a:extLst>
              </p14:cNvPr>
              <p14:cNvContentPartPr/>
              <p14:nvPr/>
            </p14:nvContentPartPr>
            <p14:xfrm>
              <a:off x="5446875" y="6824394"/>
              <a:ext cx="200880" cy="66240"/>
            </p14:xfrm>
          </p:contentPart>
        </mc:Choice>
        <mc:Fallback xmlns="">
          <p:pic>
            <p:nvPicPr>
              <p:cNvPr id="141" name="Ink 140">
                <a:extLst>
                  <a:ext uri="{FF2B5EF4-FFF2-40B4-BE49-F238E27FC236}">
                    <a16:creationId xmlns:a16="http://schemas.microsoft.com/office/drawing/2014/main" id="{F19BAA06-5FF4-4CFF-DE00-78E6D0EF996E}"/>
                  </a:ext>
                </a:extLst>
              </p:cNvPr>
              <p:cNvPicPr/>
              <p:nvPr/>
            </p:nvPicPr>
            <p:blipFill>
              <a:blip r:embed="rId215"/>
              <a:stretch>
                <a:fillRect/>
              </a:stretch>
            </p:blipFill>
            <p:spPr>
              <a:xfrm>
                <a:off x="5438235" y="6815754"/>
                <a:ext cx="218520" cy="8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42" name="Ink 141">
                <a:extLst>
                  <a:ext uri="{FF2B5EF4-FFF2-40B4-BE49-F238E27FC236}">
                    <a16:creationId xmlns:a16="http://schemas.microsoft.com/office/drawing/2014/main" id="{7FFCF74A-5350-A9BB-11A3-C36C881968E1}"/>
                  </a:ext>
                </a:extLst>
              </p14:cNvPr>
              <p14:cNvContentPartPr/>
              <p14:nvPr/>
            </p14:nvContentPartPr>
            <p14:xfrm>
              <a:off x="5577555" y="6672834"/>
              <a:ext cx="185040" cy="221400"/>
            </p14:xfrm>
          </p:contentPart>
        </mc:Choice>
        <mc:Fallback xmlns="">
          <p:pic>
            <p:nvPicPr>
              <p:cNvPr id="142" name="Ink 141">
                <a:extLst>
                  <a:ext uri="{FF2B5EF4-FFF2-40B4-BE49-F238E27FC236}">
                    <a16:creationId xmlns:a16="http://schemas.microsoft.com/office/drawing/2014/main" id="{7FFCF74A-5350-A9BB-11A3-C36C881968E1}"/>
                  </a:ext>
                </a:extLst>
              </p:cNvPr>
              <p:cNvPicPr/>
              <p:nvPr/>
            </p:nvPicPr>
            <p:blipFill>
              <a:blip r:embed="rId217"/>
              <a:stretch>
                <a:fillRect/>
              </a:stretch>
            </p:blipFill>
            <p:spPr>
              <a:xfrm>
                <a:off x="5568915" y="6663834"/>
                <a:ext cx="202680" cy="23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43" name="Ink 142">
                <a:extLst>
                  <a:ext uri="{FF2B5EF4-FFF2-40B4-BE49-F238E27FC236}">
                    <a16:creationId xmlns:a16="http://schemas.microsoft.com/office/drawing/2014/main" id="{CFB98F96-B78A-EB4C-991E-58B48107C1E6}"/>
                  </a:ext>
                </a:extLst>
              </p14:cNvPr>
              <p14:cNvContentPartPr/>
              <p14:nvPr/>
            </p14:nvContentPartPr>
            <p14:xfrm>
              <a:off x="5579715" y="6664914"/>
              <a:ext cx="111960" cy="177120"/>
            </p14:xfrm>
          </p:contentPart>
        </mc:Choice>
        <mc:Fallback xmlns="">
          <p:pic>
            <p:nvPicPr>
              <p:cNvPr id="143" name="Ink 142">
                <a:extLst>
                  <a:ext uri="{FF2B5EF4-FFF2-40B4-BE49-F238E27FC236}">
                    <a16:creationId xmlns:a16="http://schemas.microsoft.com/office/drawing/2014/main" id="{CFB98F96-B78A-EB4C-991E-58B48107C1E6}"/>
                  </a:ext>
                </a:extLst>
              </p:cNvPr>
              <p:cNvPicPr/>
              <p:nvPr/>
            </p:nvPicPr>
            <p:blipFill>
              <a:blip r:embed="rId219"/>
              <a:stretch>
                <a:fillRect/>
              </a:stretch>
            </p:blipFill>
            <p:spPr>
              <a:xfrm>
                <a:off x="5570715" y="6655914"/>
                <a:ext cx="129600" cy="19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44" name="Ink 143">
                <a:extLst>
                  <a:ext uri="{FF2B5EF4-FFF2-40B4-BE49-F238E27FC236}">
                    <a16:creationId xmlns:a16="http://schemas.microsoft.com/office/drawing/2014/main" id="{51DFFA02-DDFE-2481-F3A7-82AA8DEB788D}"/>
                  </a:ext>
                </a:extLst>
              </p14:cNvPr>
              <p14:cNvContentPartPr/>
              <p14:nvPr/>
            </p14:nvContentPartPr>
            <p14:xfrm>
              <a:off x="5944755" y="6536754"/>
              <a:ext cx="175320" cy="330480"/>
            </p14:xfrm>
          </p:contentPart>
        </mc:Choice>
        <mc:Fallback xmlns="">
          <p:pic>
            <p:nvPicPr>
              <p:cNvPr id="144" name="Ink 143">
                <a:extLst>
                  <a:ext uri="{FF2B5EF4-FFF2-40B4-BE49-F238E27FC236}">
                    <a16:creationId xmlns:a16="http://schemas.microsoft.com/office/drawing/2014/main" id="{51DFFA02-DDFE-2481-F3A7-82AA8DEB788D}"/>
                  </a:ext>
                </a:extLst>
              </p:cNvPr>
              <p:cNvPicPr/>
              <p:nvPr/>
            </p:nvPicPr>
            <p:blipFill>
              <a:blip r:embed="rId221"/>
              <a:stretch>
                <a:fillRect/>
              </a:stretch>
            </p:blipFill>
            <p:spPr>
              <a:xfrm>
                <a:off x="5936115" y="6528114"/>
                <a:ext cx="192960" cy="34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45" name="Ink 144">
                <a:extLst>
                  <a:ext uri="{FF2B5EF4-FFF2-40B4-BE49-F238E27FC236}">
                    <a16:creationId xmlns:a16="http://schemas.microsoft.com/office/drawing/2014/main" id="{44BDCA93-2860-A4BC-47B4-743FB58E9B28}"/>
                  </a:ext>
                </a:extLst>
              </p14:cNvPr>
              <p14:cNvContentPartPr/>
              <p14:nvPr/>
            </p14:nvContentPartPr>
            <p14:xfrm>
              <a:off x="6156435" y="6709554"/>
              <a:ext cx="112680" cy="145440"/>
            </p14:xfrm>
          </p:contentPart>
        </mc:Choice>
        <mc:Fallback xmlns="">
          <p:pic>
            <p:nvPicPr>
              <p:cNvPr id="145" name="Ink 144">
                <a:extLst>
                  <a:ext uri="{FF2B5EF4-FFF2-40B4-BE49-F238E27FC236}">
                    <a16:creationId xmlns:a16="http://schemas.microsoft.com/office/drawing/2014/main" id="{44BDCA93-2860-A4BC-47B4-743FB58E9B28}"/>
                  </a:ext>
                </a:extLst>
              </p:cNvPr>
              <p:cNvPicPr/>
              <p:nvPr/>
            </p:nvPicPr>
            <p:blipFill>
              <a:blip r:embed="rId223"/>
              <a:stretch>
                <a:fillRect/>
              </a:stretch>
            </p:blipFill>
            <p:spPr>
              <a:xfrm>
                <a:off x="6147435" y="6700914"/>
                <a:ext cx="13032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46" name="Ink 145">
                <a:extLst>
                  <a:ext uri="{FF2B5EF4-FFF2-40B4-BE49-F238E27FC236}">
                    <a16:creationId xmlns:a16="http://schemas.microsoft.com/office/drawing/2014/main" id="{FC5739E0-1C8D-EB74-262E-831843B94F80}"/>
                  </a:ext>
                </a:extLst>
              </p14:cNvPr>
              <p14:cNvContentPartPr/>
              <p14:nvPr/>
            </p14:nvContentPartPr>
            <p14:xfrm>
              <a:off x="6332115" y="6600474"/>
              <a:ext cx="372960" cy="257400"/>
            </p14:xfrm>
          </p:contentPart>
        </mc:Choice>
        <mc:Fallback xmlns="">
          <p:pic>
            <p:nvPicPr>
              <p:cNvPr id="146" name="Ink 145">
                <a:extLst>
                  <a:ext uri="{FF2B5EF4-FFF2-40B4-BE49-F238E27FC236}">
                    <a16:creationId xmlns:a16="http://schemas.microsoft.com/office/drawing/2014/main" id="{FC5739E0-1C8D-EB74-262E-831843B94F80}"/>
                  </a:ext>
                </a:extLst>
              </p:cNvPr>
              <p:cNvPicPr/>
              <p:nvPr/>
            </p:nvPicPr>
            <p:blipFill>
              <a:blip r:embed="rId225"/>
              <a:stretch>
                <a:fillRect/>
              </a:stretch>
            </p:blipFill>
            <p:spPr>
              <a:xfrm>
                <a:off x="6323475" y="6591474"/>
                <a:ext cx="390600" cy="27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47" name="Ink 146">
                <a:extLst>
                  <a:ext uri="{FF2B5EF4-FFF2-40B4-BE49-F238E27FC236}">
                    <a16:creationId xmlns:a16="http://schemas.microsoft.com/office/drawing/2014/main" id="{94A747DF-A295-8BA2-5D3A-0BC0CC5B8162}"/>
                  </a:ext>
                </a:extLst>
              </p14:cNvPr>
              <p14:cNvContentPartPr/>
              <p14:nvPr/>
            </p14:nvContentPartPr>
            <p14:xfrm>
              <a:off x="6719835" y="6713514"/>
              <a:ext cx="109440" cy="149760"/>
            </p14:xfrm>
          </p:contentPart>
        </mc:Choice>
        <mc:Fallback xmlns="">
          <p:pic>
            <p:nvPicPr>
              <p:cNvPr id="147" name="Ink 146">
                <a:extLst>
                  <a:ext uri="{FF2B5EF4-FFF2-40B4-BE49-F238E27FC236}">
                    <a16:creationId xmlns:a16="http://schemas.microsoft.com/office/drawing/2014/main" id="{94A747DF-A295-8BA2-5D3A-0BC0CC5B8162}"/>
                  </a:ext>
                </a:extLst>
              </p:cNvPr>
              <p:cNvPicPr/>
              <p:nvPr/>
            </p:nvPicPr>
            <p:blipFill>
              <a:blip r:embed="rId227"/>
              <a:stretch>
                <a:fillRect/>
              </a:stretch>
            </p:blipFill>
            <p:spPr>
              <a:xfrm>
                <a:off x="6711195" y="6704874"/>
                <a:ext cx="127080" cy="167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8" name="Group 167">
            <a:extLst>
              <a:ext uri="{FF2B5EF4-FFF2-40B4-BE49-F238E27FC236}">
                <a16:creationId xmlns:a16="http://schemas.microsoft.com/office/drawing/2014/main" id="{37CB01CE-234B-C682-7302-601EF0433CAF}"/>
              </a:ext>
            </a:extLst>
          </p:cNvPr>
          <p:cNvGrpSpPr/>
          <p:nvPr/>
        </p:nvGrpSpPr>
        <p:grpSpPr>
          <a:xfrm>
            <a:off x="7124475" y="6521274"/>
            <a:ext cx="2460600" cy="658080"/>
            <a:chOff x="7124475" y="6521274"/>
            <a:chExt cx="2460600" cy="658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B0F09C71-70C3-C18A-039B-2EE8C49B8427}"/>
                    </a:ext>
                  </a:extLst>
                </p14:cNvPr>
                <p14:cNvContentPartPr/>
                <p14:nvPr/>
              </p14:nvContentPartPr>
              <p14:xfrm>
                <a:off x="7178115" y="6781554"/>
                <a:ext cx="57240" cy="10008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B0F09C71-70C3-C18A-039B-2EE8C49B8427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7169115" y="6772914"/>
                  <a:ext cx="7488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764C3592-00C1-673A-25FC-9F9F5CCA8642}"/>
                    </a:ext>
                  </a:extLst>
                </p14:cNvPr>
                <p14:cNvContentPartPr/>
                <p14:nvPr/>
              </p14:nvContentPartPr>
              <p14:xfrm>
                <a:off x="7124475" y="6732594"/>
                <a:ext cx="23400" cy="1548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764C3592-00C1-673A-25FC-9F9F5CCA8642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7115835" y="6723954"/>
                  <a:ext cx="4104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ADBEECE5-7731-FE77-7FBF-33449E28C38C}"/>
                    </a:ext>
                  </a:extLst>
                </p14:cNvPr>
                <p14:cNvContentPartPr/>
                <p14:nvPr/>
              </p14:nvContentPartPr>
              <p14:xfrm>
                <a:off x="7269915" y="6559794"/>
                <a:ext cx="238320" cy="30240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ADBEECE5-7731-FE77-7FBF-33449E28C38C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7260915" y="6551154"/>
                  <a:ext cx="255960" cy="32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75F3BAE0-4452-E87A-FB3F-BB0C70DCBC46}"/>
                    </a:ext>
                  </a:extLst>
                </p14:cNvPr>
                <p14:cNvContentPartPr/>
                <p14:nvPr/>
              </p14:nvContentPartPr>
              <p14:xfrm>
                <a:off x="7368915" y="6689034"/>
                <a:ext cx="203760" cy="5652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75F3BAE0-4452-E87A-FB3F-BB0C70DCBC46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7359915" y="6680394"/>
                  <a:ext cx="22140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85DD4F66-BDC9-8CD1-5284-57C7EFF50C8A}"/>
                    </a:ext>
                  </a:extLst>
                </p14:cNvPr>
                <p14:cNvContentPartPr/>
                <p14:nvPr/>
              </p14:nvContentPartPr>
              <p14:xfrm>
                <a:off x="7203675" y="6723954"/>
                <a:ext cx="288000" cy="20124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85DD4F66-BDC9-8CD1-5284-57C7EFF50C8A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7195035" y="6714954"/>
                  <a:ext cx="30564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A5B7520B-8495-E2D1-9AD1-AF7B5C30D4F0}"/>
                    </a:ext>
                  </a:extLst>
                </p14:cNvPr>
                <p14:cNvContentPartPr/>
                <p14:nvPr/>
              </p14:nvContentPartPr>
              <p14:xfrm>
                <a:off x="7672035" y="6674274"/>
                <a:ext cx="190080" cy="18936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A5B7520B-8495-E2D1-9AD1-AF7B5C30D4F0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7663395" y="6665274"/>
                  <a:ext cx="20772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D9FD3D25-8807-E528-AF4F-C819010F1AEF}"/>
                    </a:ext>
                  </a:extLst>
                </p14:cNvPr>
                <p14:cNvContentPartPr/>
                <p14:nvPr/>
              </p14:nvContentPartPr>
              <p14:xfrm>
                <a:off x="7939155" y="6559434"/>
                <a:ext cx="335520" cy="23148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D9FD3D25-8807-E528-AF4F-C819010F1AEF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7930155" y="6550794"/>
                  <a:ext cx="35316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161DAE13-B1E0-7B7C-C6DE-004503993F75}"/>
                    </a:ext>
                  </a:extLst>
                </p14:cNvPr>
                <p14:cNvContentPartPr/>
                <p14:nvPr/>
              </p14:nvContentPartPr>
              <p14:xfrm>
                <a:off x="8275755" y="6622434"/>
                <a:ext cx="39960" cy="10656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161DAE13-B1E0-7B7C-C6DE-004503993F75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8266755" y="6613794"/>
                  <a:ext cx="5760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5D043D6A-20AF-CB76-8791-71A3A5FB31AE}"/>
                    </a:ext>
                  </a:extLst>
                </p14:cNvPr>
                <p14:cNvContentPartPr/>
                <p14:nvPr/>
              </p14:nvContentPartPr>
              <p14:xfrm>
                <a:off x="8242635" y="7071354"/>
                <a:ext cx="12960" cy="10800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5D043D6A-20AF-CB76-8791-71A3A5FB31AE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8233635" y="7062354"/>
                  <a:ext cx="3060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3585174B-27C9-9A2C-7F56-3C58B110F8A5}"/>
                    </a:ext>
                  </a:extLst>
                </p14:cNvPr>
                <p14:cNvContentPartPr/>
                <p14:nvPr/>
              </p14:nvContentPartPr>
              <p14:xfrm>
                <a:off x="8174595" y="7033554"/>
                <a:ext cx="28800" cy="252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3585174B-27C9-9A2C-7F56-3C58B110F8A5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8165955" y="7024914"/>
                  <a:ext cx="4644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F7577FE3-BEB1-25A7-580A-C6359B63E45A}"/>
                    </a:ext>
                  </a:extLst>
                </p14:cNvPr>
                <p14:cNvContentPartPr/>
                <p14:nvPr/>
              </p14:nvContentPartPr>
              <p14:xfrm>
                <a:off x="8326515" y="6792714"/>
                <a:ext cx="223200" cy="35928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F7577FE3-BEB1-25A7-580A-C6359B63E45A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8317515" y="6784074"/>
                  <a:ext cx="240840" cy="37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6929470D-26C7-2EE4-0885-0DAA6EF8AE4E}"/>
                    </a:ext>
                  </a:extLst>
                </p14:cNvPr>
                <p14:cNvContentPartPr/>
                <p14:nvPr/>
              </p14:nvContentPartPr>
              <p14:xfrm>
                <a:off x="8458995" y="6902874"/>
                <a:ext cx="131760" cy="8100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6929470D-26C7-2EE4-0885-0DAA6EF8AE4E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8450355" y="6894234"/>
                  <a:ext cx="14940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F232BEF7-4E67-C1B3-FB26-ACEA9AE97D58}"/>
                    </a:ext>
                  </a:extLst>
                </p14:cNvPr>
                <p14:cNvContentPartPr/>
                <p14:nvPr/>
              </p14:nvContentPartPr>
              <p14:xfrm>
                <a:off x="8637915" y="6925914"/>
                <a:ext cx="252000" cy="12492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F232BEF7-4E67-C1B3-FB26-ACEA9AE97D58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8628915" y="6917274"/>
                  <a:ext cx="26964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CF3D2074-561C-3491-49F2-BBEBB6ECDB33}"/>
                    </a:ext>
                  </a:extLst>
                </p14:cNvPr>
                <p14:cNvContentPartPr/>
                <p14:nvPr/>
              </p14:nvContentPartPr>
              <p14:xfrm>
                <a:off x="8884515" y="6624954"/>
                <a:ext cx="444960" cy="34920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CF3D2074-561C-3491-49F2-BBEBB6ECDB33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8875515" y="6615954"/>
                  <a:ext cx="462600" cy="36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688CF8F1-FB83-226B-65E8-7A307FFA11A6}"/>
                    </a:ext>
                  </a:extLst>
                </p14:cNvPr>
                <p14:cNvContentPartPr/>
                <p14:nvPr/>
              </p14:nvContentPartPr>
              <p14:xfrm>
                <a:off x="9276195" y="6636474"/>
                <a:ext cx="30600" cy="3204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688CF8F1-FB83-226B-65E8-7A307FFA11A6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9267195" y="6627474"/>
                  <a:ext cx="4824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ED81C35D-A670-3623-2A49-39E5B67BBD79}"/>
                    </a:ext>
                  </a:extLst>
                </p14:cNvPr>
                <p14:cNvContentPartPr/>
                <p14:nvPr/>
              </p14:nvContentPartPr>
              <p14:xfrm>
                <a:off x="9384555" y="6685434"/>
                <a:ext cx="200520" cy="6228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ED81C35D-A670-3623-2A49-39E5B67BBD79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9375555" y="6676794"/>
                  <a:ext cx="218160" cy="7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DC5991D4-394D-6889-1A4E-9AF88E04E2FC}"/>
                    </a:ext>
                  </a:extLst>
                </p14:cNvPr>
                <p14:cNvContentPartPr/>
                <p14:nvPr/>
              </p14:nvContentPartPr>
              <p14:xfrm>
                <a:off x="9045075" y="6521274"/>
                <a:ext cx="429840" cy="26964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DC5991D4-394D-6889-1A4E-9AF88E04E2FC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9036435" y="6512274"/>
                  <a:ext cx="447480" cy="287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85" name="Ink 184">
                <a:extLst>
                  <a:ext uri="{FF2B5EF4-FFF2-40B4-BE49-F238E27FC236}">
                    <a16:creationId xmlns:a16="http://schemas.microsoft.com/office/drawing/2014/main" id="{4C1518B1-98C5-11BD-B1DC-03E2A6C61EA3}"/>
                  </a:ext>
                </a:extLst>
              </p14:cNvPr>
              <p14:cNvContentPartPr/>
              <p14:nvPr/>
            </p14:nvContentPartPr>
            <p14:xfrm>
              <a:off x="7473675" y="4331754"/>
              <a:ext cx="366840" cy="107280"/>
            </p14:xfrm>
          </p:contentPart>
        </mc:Choice>
        <mc:Fallback xmlns="">
          <p:pic>
            <p:nvPicPr>
              <p:cNvPr id="185" name="Ink 184">
                <a:extLst>
                  <a:ext uri="{FF2B5EF4-FFF2-40B4-BE49-F238E27FC236}">
                    <a16:creationId xmlns:a16="http://schemas.microsoft.com/office/drawing/2014/main" id="{4C1518B1-98C5-11BD-B1DC-03E2A6C61EA3}"/>
                  </a:ext>
                </a:extLst>
              </p:cNvPr>
              <p:cNvPicPr/>
              <p:nvPr/>
            </p:nvPicPr>
            <p:blipFill>
              <a:blip r:embed="rId263"/>
              <a:stretch>
                <a:fillRect/>
              </a:stretch>
            </p:blipFill>
            <p:spPr>
              <a:xfrm>
                <a:off x="7465035" y="4323114"/>
                <a:ext cx="384480" cy="12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22201C1B-2D39-CE6B-4CE4-71B102DB313B}"/>
                  </a:ext>
                </a:extLst>
              </p14:cNvPr>
              <p14:cNvContentPartPr/>
              <p14:nvPr/>
            </p14:nvContentPartPr>
            <p14:xfrm>
              <a:off x="8980635" y="4792554"/>
              <a:ext cx="26640" cy="288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22201C1B-2D39-CE6B-4CE4-71B102DB313B}"/>
                  </a:ext>
                </a:extLst>
              </p:cNvPr>
              <p:cNvPicPr/>
              <p:nvPr/>
            </p:nvPicPr>
            <p:blipFill>
              <a:blip r:embed="rId265"/>
              <a:stretch>
                <a:fillRect/>
              </a:stretch>
            </p:blipFill>
            <p:spPr>
              <a:xfrm>
                <a:off x="8971635" y="4783554"/>
                <a:ext cx="442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A562F0D7-CB4E-FB3F-CCD9-ECF5C263E7B4}"/>
                  </a:ext>
                </a:extLst>
              </p14:cNvPr>
              <p14:cNvContentPartPr/>
              <p14:nvPr/>
            </p14:nvContentPartPr>
            <p14:xfrm>
              <a:off x="8995035" y="4723434"/>
              <a:ext cx="387720" cy="3528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A562F0D7-CB4E-FB3F-CCD9-ECF5C263E7B4}"/>
                  </a:ext>
                </a:extLst>
              </p:cNvPr>
              <p:cNvPicPr/>
              <p:nvPr/>
            </p:nvPicPr>
            <p:blipFill>
              <a:blip r:embed="rId267"/>
              <a:stretch>
                <a:fillRect/>
              </a:stretch>
            </p:blipFill>
            <p:spPr>
              <a:xfrm>
                <a:off x="8986395" y="4714434"/>
                <a:ext cx="40536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DFB02718-E6DC-8F7B-8838-C6E70319D177}"/>
                  </a:ext>
                </a:extLst>
              </p14:cNvPr>
              <p14:cNvContentPartPr/>
              <p14:nvPr/>
            </p14:nvContentPartPr>
            <p14:xfrm>
              <a:off x="9054435" y="4954194"/>
              <a:ext cx="449640" cy="2772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DFB02718-E6DC-8F7B-8838-C6E70319D177}"/>
                  </a:ext>
                </a:extLst>
              </p:cNvPr>
              <p:cNvPicPr/>
              <p:nvPr/>
            </p:nvPicPr>
            <p:blipFill>
              <a:blip r:embed="rId269"/>
              <a:stretch>
                <a:fillRect/>
              </a:stretch>
            </p:blipFill>
            <p:spPr>
              <a:xfrm>
                <a:off x="9045435" y="4945194"/>
                <a:ext cx="46728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87" name="Ink 186">
                <a:extLst>
                  <a:ext uri="{FF2B5EF4-FFF2-40B4-BE49-F238E27FC236}">
                    <a16:creationId xmlns:a16="http://schemas.microsoft.com/office/drawing/2014/main" id="{14686A6F-090D-7483-2007-EACCFE6817F7}"/>
                  </a:ext>
                </a:extLst>
              </p14:cNvPr>
              <p14:cNvContentPartPr/>
              <p14:nvPr/>
            </p14:nvContentPartPr>
            <p14:xfrm>
              <a:off x="7433715" y="3656034"/>
              <a:ext cx="603360" cy="1023120"/>
            </p14:xfrm>
          </p:contentPart>
        </mc:Choice>
        <mc:Fallback xmlns="">
          <p:pic>
            <p:nvPicPr>
              <p:cNvPr id="187" name="Ink 186">
                <a:extLst>
                  <a:ext uri="{FF2B5EF4-FFF2-40B4-BE49-F238E27FC236}">
                    <a16:creationId xmlns:a16="http://schemas.microsoft.com/office/drawing/2014/main" id="{14686A6F-090D-7483-2007-EACCFE6817F7}"/>
                  </a:ext>
                </a:extLst>
              </p:cNvPr>
              <p:cNvPicPr/>
              <p:nvPr/>
            </p:nvPicPr>
            <p:blipFill>
              <a:blip r:embed="rId271"/>
              <a:stretch>
                <a:fillRect/>
              </a:stretch>
            </p:blipFill>
            <p:spPr>
              <a:xfrm>
                <a:off x="7424715" y="3647394"/>
                <a:ext cx="621000" cy="1040760"/>
              </a:xfrm>
              <a:prstGeom prst="rect">
                <a:avLst/>
              </a:prstGeom>
            </p:spPr>
          </p:pic>
        </mc:Fallback>
      </mc:AlternateContent>
      <p:grpSp>
        <p:nvGrpSpPr>
          <p:cNvPr id="196" name="Group 195">
            <a:extLst>
              <a:ext uri="{FF2B5EF4-FFF2-40B4-BE49-F238E27FC236}">
                <a16:creationId xmlns:a16="http://schemas.microsoft.com/office/drawing/2014/main" id="{F763AC53-013E-8704-E477-068D6E596E95}"/>
              </a:ext>
            </a:extLst>
          </p:cNvPr>
          <p:cNvGrpSpPr/>
          <p:nvPr/>
        </p:nvGrpSpPr>
        <p:grpSpPr>
          <a:xfrm>
            <a:off x="6269115" y="3513834"/>
            <a:ext cx="3216240" cy="1071720"/>
            <a:chOff x="6269115" y="3513834"/>
            <a:chExt cx="3216240" cy="1071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FE4B1546-55B6-6BA2-F8D7-F4F8CF694008}"/>
                    </a:ext>
                  </a:extLst>
                </p14:cNvPr>
                <p14:cNvContentPartPr/>
                <p14:nvPr/>
              </p14:nvContentPartPr>
              <p14:xfrm>
                <a:off x="6280995" y="3621474"/>
                <a:ext cx="20160" cy="75456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FE4B1546-55B6-6BA2-F8D7-F4F8CF694008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6272355" y="3612474"/>
                  <a:ext cx="37800" cy="77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92FCAB3C-8243-8CEB-1035-634B2C34D1B6}"/>
                    </a:ext>
                  </a:extLst>
                </p14:cNvPr>
                <p14:cNvContentPartPr/>
                <p14:nvPr/>
              </p14:nvContentPartPr>
              <p14:xfrm>
                <a:off x="6269115" y="3576114"/>
                <a:ext cx="2524680" cy="100944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92FCAB3C-8243-8CEB-1035-634B2C34D1B6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6260475" y="3567474"/>
                  <a:ext cx="2542320" cy="102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18C1D7E9-809E-1F1A-B43A-7A59950B1953}"/>
                    </a:ext>
                  </a:extLst>
                </p14:cNvPr>
                <p14:cNvContentPartPr/>
                <p14:nvPr/>
              </p14:nvContentPartPr>
              <p14:xfrm>
                <a:off x="6518235" y="3979674"/>
                <a:ext cx="189360" cy="30672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18C1D7E9-809E-1F1A-B43A-7A59950B1953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6509595" y="3970674"/>
                  <a:ext cx="207000" cy="32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EE01EE61-8F7F-9FC9-3361-F3FBB1AFD69D}"/>
                    </a:ext>
                  </a:extLst>
                </p14:cNvPr>
                <p14:cNvContentPartPr/>
                <p14:nvPr/>
              </p14:nvContentPartPr>
              <p14:xfrm>
                <a:off x="6567195" y="4094874"/>
                <a:ext cx="119160" cy="8100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EE01EE61-8F7F-9FC9-3361-F3FBB1AFD69D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6558195" y="4086234"/>
                  <a:ext cx="13680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DB00191B-0222-1FDB-657B-E22C26652D9A}"/>
                    </a:ext>
                  </a:extLst>
                </p14:cNvPr>
                <p14:cNvContentPartPr/>
                <p14:nvPr/>
              </p14:nvContentPartPr>
              <p14:xfrm>
                <a:off x="7213035" y="4019634"/>
                <a:ext cx="51120" cy="18720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DB00191B-0222-1FDB-657B-E22C26652D9A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7204035" y="4010994"/>
                  <a:ext cx="6876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DDFAB8F3-58BF-D4C7-B14F-16BD3D749A2B}"/>
                    </a:ext>
                  </a:extLst>
                </p14:cNvPr>
                <p14:cNvContentPartPr/>
                <p14:nvPr/>
              </p14:nvContentPartPr>
              <p14:xfrm>
                <a:off x="7177395" y="3973194"/>
                <a:ext cx="245520" cy="27108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DDFAB8F3-58BF-D4C7-B14F-16BD3D749A2B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7168755" y="3964554"/>
                  <a:ext cx="263160" cy="28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7621E12B-979D-7C84-9726-744E576AEC9D}"/>
                    </a:ext>
                  </a:extLst>
                </p14:cNvPr>
                <p14:cNvContentPartPr/>
                <p14:nvPr/>
              </p14:nvContentPartPr>
              <p14:xfrm>
                <a:off x="7537035" y="3909474"/>
                <a:ext cx="342000" cy="16020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7621E12B-979D-7C84-9726-744E576AEC9D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7528395" y="3900834"/>
                  <a:ext cx="35964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C8E26B06-274A-6F09-4B9D-ACBE135E4C4E}"/>
                    </a:ext>
                  </a:extLst>
                </p14:cNvPr>
                <p14:cNvContentPartPr/>
                <p14:nvPr/>
              </p14:nvContentPartPr>
              <p14:xfrm>
                <a:off x="7747995" y="3995514"/>
                <a:ext cx="115200" cy="14580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C8E26B06-274A-6F09-4B9D-ACBE135E4C4E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7738995" y="3986514"/>
                  <a:ext cx="13284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C0340A6B-BA21-C542-099C-DC0A41889965}"/>
                    </a:ext>
                  </a:extLst>
                </p14:cNvPr>
                <p14:cNvContentPartPr/>
                <p14:nvPr/>
              </p14:nvContentPartPr>
              <p14:xfrm>
                <a:off x="8110515" y="3949794"/>
                <a:ext cx="169200" cy="30132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C0340A6B-BA21-C542-099C-DC0A41889965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8101515" y="3941154"/>
                  <a:ext cx="186840" cy="31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AFBC9920-ACA0-BAB0-5D06-AE7C873B50C1}"/>
                    </a:ext>
                  </a:extLst>
                </p14:cNvPr>
                <p14:cNvContentPartPr/>
                <p14:nvPr/>
              </p14:nvContentPartPr>
              <p14:xfrm>
                <a:off x="8142555" y="4110714"/>
                <a:ext cx="142920" cy="3600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AFBC9920-ACA0-BAB0-5D06-AE7C873B50C1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8133555" y="4102074"/>
                  <a:ext cx="16056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1FF8D552-D5C8-A32C-C6DB-659E91933D55}"/>
                    </a:ext>
                  </a:extLst>
                </p14:cNvPr>
                <p14:cNvContentPartPr/>
                <p14:nvPr/>
              </p14:nvContentPartPr>
              <p14:xfrm>
                <a:off x="8401035" y="3987954"/>
                <a:ext cx="39240" cy="18864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1FF8D552-D5C8-A32C-C6DB-659E91933D55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8392395" y="3979314"/>
                  <a:ext cx="5688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68F61001-9D53-A63A-444A-586E7E4AFD3F}"/>
                    </a:ext>
                  </a:extLst>
                </p14:cNvPr>
                <p14:cNvContentPartPr/>
                <p14:nvPr/>
              </p14:nvContentPartPr>
              <p14:xfrm>
                <a:off x="8387355" y="3984354"/>
                <a:ext cx="164520" cy="22788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68F61001-9D53-A63A-444A-586E7E4AFD3F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8378355" y="3975354"/>
                  <a:ext cx="18216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ADB1C550-D5B3-F30C-7242-90F0DD217E16}"/>
                    </a:ext>
                  </a:extLst>
                </p14:cNvPr>
                <p14:cNvContentPartPr/>
                <p14:nvPr/>
              </p14:nvContentPartPr>
              <p14:xfrm>
                <a:off x="8561595" y="3867354"/>
                <a:ext cx="77040" cy="29340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ADB1C550-D5B3-F30C-7242-90F0DD217E16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8552595" y="3858714"/>
                  <a:ext cx="94680" cy="31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8C4B9CC7-FF55-2326-EA16-5F4A9A643473}"/>
                    </a:ext>
                  </a:extLst>
                </p14:cNvPr>
                <p14:cNvContentPartPr/>
                <p14:nvPr/>
              </p14:nvContentPartPr>
              <p14:xfrm>
                <a:off x="7994595" y="3869514"/>
                <a:ext cx="250920" cy="43164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8C4B9CC7-FF55-2326-EA16-5F4A9A643473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7985955" y="3860514"/>
                  <a:ext cx="268560" cy="44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93FDC7F3-00A6-E142-93A8-5D8C79CF5AF5}"/>
                    </a:ext>
                  </a:extLst>
                </p14:cNvPr>
                <p14:cNvContentPartPr/>
                <p14:nvPr/>
              </p14:nvContentPartPr>
              <p14:xfrm>
                <a:off x="7777515" y="3593394"/>
                <a:ext cx="1075320" cy="27828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93FDC7F3-00A6-E142-93A8-5D8C79CF5AF5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7768515" y="3584754"/>
                  <a:ext cx="1092960" cy="29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C7EE8D1A-97D3-85EC-9F6E-311E863123F6}"/>
                    </a:ext>
                  </a:extLst>
                </p14:cNvPr>
                <p14:cNvContentPartPr/>
                <p14:nvPr/>
              </p14:nvContentPartPr>
              <p14:xfrm>
                <a:off x="8980635" y="3534354"/>
                <a:ext cx="159480" cy="24696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C7EE8D1A-97D3-85EC-9F6E-311E863123F6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8971635" y="3525354"/>
                  <a:ext cx="177120" cy="2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93787D13-E80B-8F45-55AA-E778D3ED0551}"/>
                    </a:ext>
                  </a:extLst>
                </p14:cNvPr>
                <p14:cNvContentPartPr/>
                <p14:nvPr/>
              </p14:nvContentPartPr>
              <p14:xfrm>
                <a:off x="9190515" y="3577194"/>
                <a:ext cx="116280" cy="12456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93787D13-E80B-8F45-55AA-E778D3ED0551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9181875" y="3568194"/>
                  <a:ext cx="13392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B5292481-3274-0D4F-AA7A-93ECE441A2FA}"/>
                    </a:ext>
                  </a:extLst>
                </p14:cNvPr>
                <p14:cNvContentPartPr/>
                <p14:nvPr/>
              </p14:nvContentPartPr>
              <p14:xfrm>
                <a:off x="9309315" y="3513834"/>
                <a:ext cx="140040" cy="12636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B5292481-3274-0D4F-AA7A-93ECE441A2FA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9300315" y="3505194"/>
                  <a:ext cx="15768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B1729FDE-456A-E596-2469-5E6E62F33CC3}"/>
                    </a:ext>
                  </a:extLst>
                </p14:cNvPr>
                <p14:cNvContentPartPr/>
                <p14:nvPr/>
              </p14:nvContentPartPr>
              <p14:xfrm>
                <a:off x="9153795" y="3719754"/>
                <a:ext cx="325440" cy="16560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B1729FDE-456A-E596-2469-5E6E62F33CC3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9145155" y="3710754"/>
                  <a:ext cx="34308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264DC5FA-9E88-ACD0-436D-E379BFEB16BD}"/>
                    </a:ext>
                  </a:extLst>
                </p14:cNvPr>
                <p14:cNvContentPartPr/>
                <p14:nvPr/>
              </p14:nvContentPartPr>
              <p14:xfrm>
                <a:off x="9222555" y="3852234"/>
                <a:ext cx="244080" cy="11844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264DC5FA-9E88-ACD0-436D-E379BFEB16BD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9213555" y="3843234"/>
                  <a:ext cx="26172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CD38A794-44EC-72FE-BA40-795523E43700}"/>
                    </a:ext>
                  </a:extLst>
                </p14:cNvPr>
                <p14:cNvContentPartPr/>
                <p14:nvPr/>
              </p14:nvContentPartPr>
              <p14:xfrm>
                <a:off x="9258555" y="3954474"/>
                <a:ext cx="226800" cy="11340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CD38A794-44EC-72FE-BA40-795523E43700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9249555" y="3945474"/>
                  <a:ext cx="244440" cy="131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97" name="Ink 196">
                <a:extLst>
                  <a:ext uri="{FF2B5EF4-FFF2-40B4-BE49-F238E27FC236}">
                    <a16:creationId xmlns:a16="http://schemas.microsoft.com/office/drawing/2014/main" id="{523E1264-04C7-A53E-2FFF-635719BDB34D}"/>
                  </a:ext>
                </a:extLst>
              </p14:cNvPr>
              <p14:cNvContentPartPr/>
              <p14:nvPr/>
            </p14:nvContentPartPr>
            <p14:xfrm>
              <a:off x="6126915" y="3340314"/>
              <a:ext cx="3690720" cy="1186560"/>
            </p14:xfrm>
          </p:contentPart>
        </mc:Choice>
        <mc:Fallback xmlns="">
          <p:pic>
            <p:nvPicPr>
              <p:cNvPr id="197" name="Ink 196">
                <a:extLst>
                  <a:ext uri="{FF2B5EF4-FFF2-40B4-BE49-F238E27FC236}">
                    <a16:creationId xmlns:a16="http://schemas.microsoft.com/office/drawing/2014/main" id="{523E1264-04C7-A53E-2FFF-635719BDB34D}"/>
                  </a:ext>
                </a:extLst>
              </p:cNvPr>
              <p:cNvPicPr/>
              <p:nvPr/>
            </p:nvPicPr>
            <p:blipFill>
              <a:blip r:embed="rId315"/>
              <a:stretch>
                <a:fillRect/>
              </a:stretch>
            </p:blipFill>
            <p:spPr>
              <a:xfrm>
                <a:off x="6054915" y="3196314"/>
                <a:ext cx="3834360" cy="147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98" name="Ink 197">
                <a:extLst>
                  <a:ext uri="{FF2B5EF4-FFF2-40B4-BE49-F238E27FC236}">
                    <a16:creationId xmlns:a16="http://schemas.microsoft.com/office/drawing/2014/main" id="{783CFAC3-5337-A270-DB7E-D42ABC1284DF}"/>
                  </a:ext>
                </a:extLst>
              </p14:cNvPr>
              <p14:cNvContentPartPr/>
              <p14:nvPr/>
            </p14:nvContentPartPr>
            <p14:xfrm>
              <a:off x="365835" y="1607634"/>
              <a:ext cx="2413800" cy="167400"/>
            </p14:xfrm>
          </p:contentPart>
        </mc:Choice>
        <mc:Fallback xmlns="">
          <p:pic>
            <p:nvPicPr>
              <p:cNvPr id="198" name="Ink 197">
                <a:extLst>
                  <a:ext uri="{FF2B5EF4-FFF2-40B4-BE49-F238E27FC236}">
                    <a16:creationId xmlns:a16="http://schemas.microsoft.com/office/drawing/2014/main" id="{783CFAC3-5337-A270-DB7E-D42ABC1284DF}"/>
                  </a:ext>
                </a:extLst>
              </p:cNvPr>
              <p:cNvPicPr/>
              <p:nvPr/>
            </p:nvPicPr>
            <p:blipFill>
              <a:blip r:embed="rId317"/>
              <a:stretch>
                <a:fillRect/>
              </a:stretch>
            </p:blipFill>
            <p:spPr>
              <a:xfrm>
                <a:off x="293835" y="1463994"/>
                <a:ext cx="2557440" cy="45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199" name="Ink 198">
                <a:extLst>
                  <a:ext uri="{FF2B5EF4-FFF2-40B4-BE49-F238E27FC236}">
                    <a16:creationId xmlns:a16="http://schemas.microsoft.com/office/drawing/2014/main" id="{070B9BE0-55E3-A568-CC00-959EA3B3859C}"/>
                  </a:ext>
                </a:extLst>
              </p14:cNvPr>
              <p14:cNvContentPartPr/>
              <p14:nvPr/>
            </p14:nvContentPartPr>
            <p14:xfrm>
              <a:off x="541515" y="1989954"/>
              <a:ext cx="2191320" cy="230760"/>
            </p14:xfrm>
          </p:contentPart>
        </mc:Choice>
        <mc:Fallback xmlns="">
          <p:pic>
            <p:nvPicPr>
              <p:cNvPr id="199" name="Ink 198">
                <a:extLst>
                  <a:ext uri="{FF2B5EF4-FFF2-40B4-BE49-F238E27FC236}">
                    <a16:creationId xmlns:a16="http://schemas.microsoft.com/office/drawing/2014/main" id="{070B9BE0-55E3-A568-CC00-959EA3B3859C}"/>
                  </a:ext>
                </a:extLst>
              </p:cNvPr>
              <p:cNvPicPr/>
              <p:nvPr/>
            </p:nvPicPr>
            <p:blipFill>
              <a:blip r:embed="rId319"/>
              <a:stretch>
                <a:fillRect/>
              </a:stretch>
            </p:blipFill>
            <p:spPr>
              <a:xfrm>
                <a:off x="469515" y="1845954"/>
                <a:ext cx="2334960" cy="51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200" name="Ink 199">
                <a:extLst>
                  <a:ext uri="{FF2B5EF4-FFF2-40B4-BE49-F238E27FC236}">
                    <a16:creationId xmlns:a16="http://schemas.microsoft.com/office/drawing/2014/main" id="{BFCEEC28-147B-2E43-E613-524D5B18685C}"/>
                  </a:ext>
                </a:extLst>
              </p14:cNvPr>
              <p14:cNvContentPartPr/>
              <p14:nvPr/>
            </p14:nvContentPartPr>
            <p14:xfrm>
              <a:off x="528195" y="2527434"/>
              <a:ext cx="2297160" cy="89280"/>
            </p14:xfrm>
          </p:contentPart>
        </mc:Choice>
        <mc:Fallback xmlns="">
          <p:pic>
            <p:nvPicPr>
              <p:cNvPr id="200" name="Ink 199">
                <a:extLst>
                  <a:ext uri="{FF2B5EF4-FFF2-40B4-BE49-F238E27FC236}">
                    <a16:creationId xmlns:a16="http://schemas.microsoft.com/office/drawing/2014/main" id="{BFCEEC28-147B-2E43-E613-524D5B18685C}"/>
                  </a:ext>
                </a:extLst>
              </p:cNvPr>
              <p:cNvPicPr/>
              <p:nvPr/>
            </p:nvPicPr>
            <p:blipFill>
              <a:blip r:embed="rId321"/>
              <a:stretch>
                <a:fillRect/>
              </a:stretch>
            </p:blipFill>
            <p:spPr>
              <a:xfrm>
                <a:off x="456555" y="2383794"/>
                <a:ext cx="2440800" cy="37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201" name="Ink 200">
                <a:extLst>
                  <a:ext uri="{FF2B5EF4-FFF2-40B4-BE49-F238E27FC236}">
                    <a16:creationId xmlns:a16="http://schemas.microsoft.com/office/drawing/2014/main" id="{1A05EE6D-C91E-284D-4389-E65480B6E4D6}"/>
                  </a:ext>
                </a:extLst>
              </p14:cNvPr>
              <p14:cNvContentPartPr/>
              <p14:nvPr/>
            </p14:nvContentPartPr>
            <p14:xfrm>
              <a:off x="568875" y="2836674"/>
              <a:ext cx="1045800" cy="167040"/>
            </p14:xfrm>
          </p:contentPart>
        </mc:Choice>
        <mc:Fallback xmlns="">
          <p:pic>
            <p:nvPicPr>
              <p:cNvPr id="201" name="Ink 200">
                <a:extLst>
                  <a:ext uri="{FF2B5EF4-FFF2-40B4-BE49-F238E27FC236}">
                    <a16:creationId xmlns:a16="http://schemas.microsoft.com/office/drawing/2014/main" id="{1A05EE6D-C91E-284D-4389-E65480B6E4D6}"/>
                  </a:ext>
                </a:extLst>
              </p:cNvPr>
              <p:cNvPicPr/>
              <p:nvPr/>
            </p:nvPicPr>
            <p:blipFill>
              <a:blip r:embed="rId323"/>
              <a:stretch>
                <a:fillRect/>
              </a:stretch>
            </p:blipFill>
            <p:spPr>
              <a:xfrm>
                <a:off x="497235" y="2692674"/>
                <a:ext cx="1189440" cy="45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202" name="Ink 201">
                <a:extLst>
                  <a:ext uri="{FF2B5EF4-FFF2-40B4-BE49-F238E27FC236}">
                    <a16:creationId xmlns:a16="http://schemas.microsoft.com/office/drawing/2014/main" id="{BA6FE3C5-2B8B-09A6-2E68-2875A3AEC551}"/>
                  </a:ext>
                </a:extLst>
              </p14:cNvPr>
              <p14:cNvContentPartPr/>
              <p14:nvPr/>
            </p14:nvContentPartPr>
            <p14:xfrm>
              <a:off x="7432275" y="1725354"/>
              <a:ext cx="804240" cy="79200"/>
            </p14:xfrm>
          </p:contentPart>
        </mc:Choice>
        <mc:Fallback xmlns="">
          <p:pic>
            <p:nvPicPr>
              <p:cNvPr id="202" name="Ink 201">
                <a:extLst>
                  <a:ext uri="{FF2B5EF4-FFF2-40B4-BE49-F238E27FC236}">
                    <a16:creationId xmlns:a16="http://schemas.microsoft.com/office/drawing/2014/main" id="{BA6FE3C5-2B8B-09A6-2E68-2875A3AEC551}"/>
                  </a:ext>
                </a:extLst>
              </p:cNvPr>
              <p:cNvPicPr/>
              <p:nvPr/>
            </p:nvPicPr>
            <p:blipFill>
              <a:blip r:embed="rId325"/>
              <a:stretch>
                <a:fillRect/>
              </a:stretch>
            </p:blipFill>
            <p:spPr>
              <a:xfrm>
                <a:off x="7360275" y="1581714"/>
                <a:ext cx="947880" cy="36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203" name="Ink 202">
                <a:extLst>
                  <a:ext uri="{FF2B5EF4-FFF2-40B4-BE49-F238E27FC236}">
                    <a16:creationId xmlns:a16="http://schemas.microsoft.com/office/drawing/2014/main" id="{8A24CA69-8151-629D-FCD4-D22586A3F180}"/>
                  </a:ext>
                </a:extLst>
              </p14:cNvPr>
              <p14:cNvContentPartPr/>
              <p14:nvPr/>
            </p14:nvContentPartPr>
            <p14:xfrm>
              <a:off x="9994395" y="2031354"/>
              <a:ext cx="338760" cy="59040"/>
            </p14:xfrm>
          </p:contentPart>
        </mc:Choice>
        <mc:Fallback xmlns="">
          <p:pic>
            <p:nvPicPr>
              <p:cNvPr id="203" name="Ink 202">
                <a:extLst>
                  <a:ext uri="{FF2B5EF4-FFF2-40B4-BE49-F238E27FC236}">
                    <a16:creationId xmlns:a16="http://schemas.microsoft.com/office/drawing/2014/main" id="{8A24CA69-8151-629D-FCD4-D22586A3F180}"/>
                  </a:ext>
                </a:extLst>
              </p:cNvPr>
              <p:cNvPicPr/>
              <p:nvPr/>
            </p:nvPicPr>
            <p:blipFill>
              <a:blip r:embed="rId327"/>
              <a:stretch>
                <a:fillRect/>
              </a:stretch>
            </p:blipFill>
            <p:spPr>
              <a:xfrm>
                <a:off x="9922395" y="1887354"/>
                <a:ext cx="482400" cy="34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204" name="Ink 203">
                <a:extLst>
                  <a:ext uri="{FF2B5EF4-FFF2-40B4-BE49-F238E27FC236}">
                    <a16:creationId xmlns:a16="http://schemas.microsoft.com/office/drawing/2014/main" id="{475BA57C-50B0-8F11-1CDC-3FF4D815BEED}"/>
                  </a:ext>
                </a:extLst>
              </p14:cNvPr>
              <p14:cNvContentPartPr/>
              <p14:nvPr/>
            </p14:nvContentPartPr>
            <p14:xfrm>
              <a:off x="9907995" y="2394954"/>
              <a:ext cx="360000" cy="69480"/>
            </p14:xfrm>
          </p:contentPart>
        </mc:Choice>
        <mc:Fallback xmlns="">
          <p:pic>
            <p:nvPicPr>
              <p:cNvPr id="204" name="Ink 203">
                <a:extLst>
                  <a:ext uri="{FF2B5EF4-FFF2-40B4-BE49-F238E27FC236}">
                    <a16:creationId xmlns:a16="http://schemas.microsoft.com/office/drawing/2014/main" id="{475BA57C-50B0-8F11-1CDC-3FF4D815BEED}"/>
                  </a:ext>
                </a:extLst>
              </p:cNvPr>
              <p:cNvPicPr/>
              <p:nvPr/>
            </p:nvPicPr>
            <p:blipFill>
              <a:blip r:embed="rId329"/>
              <a:stretch>
                <a:fillRect/>
              </a:stretch>
            </p:blipFill>
            <p:spPr>
              <a:xfrm>
                <a:off x="9835995" y="2251314"/>
                <a:ext cx="503640" cy="35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205" name="Ink 204">
                <a:extLst>
                  <a:ext uri="{FF2B5EF4-FFF2-40B4-BE49-F238E27FC236}">
                    <a16:creationId xmlns:a16="http://schemas.microsoft.com/office/drawing/2014/main" id="{C785012A-37CA-0DFE-9A60-61BBFF44869E}"/>
                  </a:ext>
                </a:extLst>
              </p14:cNvPr>
              <p14:cNvContentPartPr/>
              <p14:nvPr/>
            </p14:nvContentPartPr>
            <p14:xfrm>
              <a:off x="9670755" y="2824794"/>
              <a:ext cx="694080" cy="75600"/>
            </p14:xfrm>
          </p:contentPart>
        </mc:Choice>
        <mc:Fallback xmlns="">
          <p:pic>
            <p:nvPicPr>
              <p:cNvPr id="205" name="Ink 204">
                <a:extLst>
                  <a:ext uri="{FF2B5EF4-FFF2-40B4-BE49-F238E27FC236}">
                    <a16:creationId xmlns:a16="http://schemas.microsoft.com/office/drawing/2014/main" id="{C785012A-37CA-0DFE-9A60-61BBFF44869E}"/>
                  </a:ext>
                </a:extLst>
              </p:cNvPr>
              <p:cNvPicPr/>
              <p:nvPr/>
            </p:nvPicPr>
            <p:blipFill>
              <a:blip r:embed="rId331"/>
              <a:stretch>
                <a:fillRect/>
              </a:stretch>
            </p:blipFill>
            <p:spPr>
              <a:xfrm>
                <a:off x="9599115" y="2680794"/>
                <a:ext cx="837720" cy="36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206" name="Ink 205">
                <a:extLst>
                  <a:ext uri="{FF2B5EF4-FFF2-40B4-BE49-F238E27FC236}">
                    <a16:creationId xmlns:a16="http://schemas.microsoft.com/office/drawing/2014/main" id="{A17E22B4-C4CE-61B4-93FF-81E00EA5B3B4}"/>
                  </a:ext>
                </a:extLst>
              </p14:cNvPr>
              <p14:cNvContentPartPr/>
              <p14:nvPr/>
            </p14:nvContentPartPr>
            <p14:xfrm>
              <a:off x="9002595" y="3466314"/>
              <a:ext cx="573120" cy="495720"/>
            </p14:xfrm>
          </p:contentPart>
        </mc:Choice>
        <mc:Fallback xmlns="">
          <p:pic>
            <p:nvPicPr>
              <p:cNvPr id="206" name="Ink 205">
                <a:extLst>
                  <a:ext uri="{FF2B5EF4-FFF2-40B4-BE49-F238E27FC236}">
                    <a16:creationId xmlns:a16="http://schemas.microsoft.com/office/drawing/2014/main" id="{A17E22B4-C4CE-61B4-93FF-81E00EA5B3B4}"/>
                  </a:ext>
                </a:extLst>
              </p:cNvPr>
              <p:cNvPicPr/>
              <p:nvPr/>
            </p:nvPicPr>
            <p:blipFill>
              <a:blip r:embed="rId333"/>
              <a:stretch>
                <a:fillRect/>
              </a:stretch>
            </p:blipFill>
            <p:spPr>
              <a:xfrm>
                <a:off x="8930955" y="3322314"/>
                <a:ext cx="716760" cy="783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9603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291681" y="13380"/>
            <a:ext cx="7010400" cy="1470025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/>
              <a:t>Proteins and Amino Acids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9"/>
          <a:stretch/>
        </p:blipFill>
        <p:spPr>
          <a:xfrm>
            <a:off x="1293500" y="2126936"/>
            <a:ext cx="4806696" cy="3153407"/>
          </a:xfrm>
          <a:prstGeom prst="rect">
            <a:avLst/>
          </a:prstGeom>
        </p:spPr>
      </p:pic>
      <p:pic>
        <p:nvPicPr>
          <p:cNvPr id="6" name="Picture 2" descr="Figure 2-27">
            <a:extLst>
              <a:ext uri="{FF2B5EF4-FFF2-40B4-BE49-F238E27FC236}">
                <a16:creationId xmlns:a16="http://schemas.microsoft.com/office/drawing/2014/main" id="{CE6E67B9-78D7-47FC-8B12-92F9D02EC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682" y="2255838"/>
            <a:ext cx="4343399" cy="3156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02B4DA-77B3-FA70-CB82-780432133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6998C-06D7-400A-930B-8D917FEEFE75}" type="datetime1">
              <a:rPr lang="en-US" smtClean="0"/>
              <a:t>1/24/2025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1751A2-C8A3-0610-1142-46541EBC1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387471-14EE-02AB-02E3-DB8E265BB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7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6C0C49A-7BAA-EABE-166D-FEE0B41DBEC8}"/>
              </a:ext>
            </a:extLst>
          </p:cNvPr>
          <p:cNvGrpSpPr/>
          <p:nvPr/>
        </p:nvGrpSpPr>
        <p:grpSpPr>
          <a:xfrm>
            <a:off x="6793995" y="2482794"/>
            <a:ext cx="4692960" cy="2109600"/>
            <a:chOff x="6793995" y="2482794"/>
            <a:chExt cx="4692960" cy="2109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1C3410F9-2DDB-A495-EBC7-23B89E1530D7}"/>
                    </a:ext>
                  </a:extLst>
                </p14:cNvPr>
                <p14:cNvContentPartPr/>
                <p14:nvPr/>
              </p14:nvContentPartPr>
              <p14:xfrm>
                <a:off x="7669515" y="3712194"/>
                <a:ext cx="244440" cy="21672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1C3410F9-2DDB-A495-EBC7-23B89E1530D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660515" y="3703554"/>
                  <a:ext cx="26208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70011B53-6091-8497-6CA7-EA441A109043}"/>
                    </a:ext>
                  </a:extLst>
                </p14:cNvPr>
                <p14:cNvContentPartPr/>
                <p14:nvPr/>
              </p14:nvContentPartPr>
              <p14:xfrm>
                <a:off x="11150715" y="3662514"/>
                <a:ext cx="336240" cy="2217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70011B53-6091-8497-6CA7-EA441A10904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1141715" y="3653514"/>
                  <a:ext cx="35388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6C4EF177-6EB2-F6C4-1E44-6201492F18F7}"/>
                    </a:ext>
                  </a:extLst>
                </p14:cNvPr>
                <p14:cNvContentPartPr/>
                <p14:nvPr/>
              </p14:nvContentPartPr>
              <p14:xfrm>
                <a:off x="6793995" y="3560994"/>
                <a:ext cx="1180800" cy="10314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6C4EF177-6EB2-F6C4-1E44-6201492F18F7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785355" y="3551994"/>
                  <a:ext cx="1198440" cy="10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8A9C8A1A-A283-29CA-CB8B-FA458ACA9D79}"/>
                    </a:ext>
                  </a:extLst>
                </p14:cNvPr>
                <p14:cNvContentPartPr/>
                <p14:nvPr/>
              </p14:nvContentPartPr>
              <p14:xfrm>
                <a:off x="8143275" y="2482794"/>
                <a:ext cx="3145320" cy="11170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8A9C8A1A-A283-29CA-CB8B-FA458ACA9D79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134275" y="2474154"/>
                  <a:ext cx="3162960" cy="1134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1D5FF03-C367-C587-D212-ED35757135E3}"/>
              </a:ext>
            </a:extLst>
          </p:cNvPr>
          <p:cNvGrpSpPr/>
          <p:nvPr/>
        </p:nvGrpSpPr>
        <p:grpSpPr>
          <a:xfrm>
            <a:off x="6751875" y="4315914"/>
            <a:ext cx="5053680" cy="1796040"/>
            <a:chOff x="6751875" y="4315914"/>
            <a:chExt cx="5053680" cy="179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19385131-BB5B-CCD0-B9FE-8B3C1FC923BD}"/>
                    </a:ext>
                  </a:extLst>
                </p14:cNvPr>
                <p14:cNvContentPartPr/>
                <p14:nvPr/>
              </p14:nvContentPartPr>
              <p14:xfrm>
                <a:off x="6751875" y="4541994"/>
                <a:ext cx="1469880" cy="9061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19385131-BB5B-CCD0-B9FE-8B3C1FC923BD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742875" y="4533354"/>
                  <a:ext cx="1487520" cy="9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EDA9E53D-54E6-0ABE-FF68-DD3235432E6D}"/>
                    </a:ext>
                  </a:extLst>
                </p14:cNvPr>
                <p14:cNvContentPartPr/>
                <p14:nvPr/>
              </p14:nvContentPartPr>
              <p14:xfrm>
                <a:off x="8299155" y="4315914"/>
                <a:ext cx="2904480" cy="11574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EDA9E53D-54E6-0ABE-FF68-DD3235432E6D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290515" y="4307274"/>
                  <a:ext cx="2922120" cy="117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B5F119D0-AD13-2082-791C-1D56BF8C7D8F}"/>
                    </a:ext>
                  </a:extLst>
                </p14:cNvPr>
                <p14:cNvContentPartPr/>
                <p14:nvPr/>
              </p14:nvContentPartPr>
              <p14:xfrm>
                <a:off x="9820155" y="5433354"/>
                <a:ext cx="223200" cy="3060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B5F119D0-AD13-2082-791C-1D56BF8C7D8F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9811515" y="5424354"/>
                  <a:ext cx="240840" cy="32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3BFD8EAD-F49D-FF9D-3FE3-EB89FD5F31EC}"/>
                    </a:ext>
                  </a:extLst>
                </p14:cNvPr>
                <p14:cNvContentPartPr/>
                <p14:nvPr/>
              </p14:nvContentPartPr>
              <p14:xfrm>
                <a:off x="10269435" y="5875434"/>
                <a:ext cx="75960" cy="2365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3BFD8EAD-F49D-FF9D-3FE3-EB89FD5F31EC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0260795" y="5866794"/>
                  <a:ext cx="93600" cy="25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953924E0-B086-8106-46E3-9827414A9CF3}"/>
                    </a:ext>
                  </a:extLst>
                </p14:cNvPr>
                <p14:cNvContentPartPr/>
                <p14:nvPr/>
              </p14:nvContentPartPr>
              <p14:xfrm>
                <a:off x="10185195" y="5892354"/>
                <a:ext cx="210960" cy="1699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953924E0-B086-8106-46E3-9827414A9CF3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0176195" y="5883714"/>
                  <a:ext cx="22860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8E24A1F2-7615-F30A-2900-02C3C2BB0A6D}"/>
                    </a:ext>
                  </a:extLst>
                </p14:cNvPr>
                <p14:cNvContentPartPr/>
                <p14:nvPr/>
              </p14:nvContentPartPr>
              <p14:xfrm>
                <a:off x="10470315" y="5793714"/>
                <a:ext cx="158400" cy="1764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8E24A1F2-7615-F30A-2900-02C3C2BB0A6D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0461315" y="5785074"/>
                  <a:ext cx="17604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D4A3D7B2-7859-65BE-B4CF-43A39ACFF3DB}"/>
                    </a:ext>
                  </a:extLst>
                </p14:cNvPr>
                <p14:cNvContentPartPr/>
                <p14:nvPr/>
              </p14:nvContentPartPr>
              <p14:xfrm>
                <a:off x="10696035" y="5682114"/>
                <a:ext cx="170640" cy="1447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D4A3D7B2-7859-65BE-B4CF-43A39ACFF3DB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0687035" y="5673474"/>
                  <a:ext cx="18828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4F766FD1-DB36-D132-2549-63B84712A109}"/>
                    </a:ext>
                  </a:extLst>
                </p14:cNvPr>
                <p14:cNvContentPartPr/>
                <p14:nvPr/>
              </p14:nvContentPartPr>
              <p14:xfrm>
                <a:off x="10732755" y="5756634"/>
                <a:ext cx="120600" cy="385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4F766FD1-DB36-D132-2549-63B84712A109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0724115" y="5747994"/>
                  <a:ext cx="13824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FE6FC183-9E24-8239-628C-C8B171FF5022}"/>
                    </a:ext>
                  </a:extLst>
                </p14:cNvPr>
                <p14:cNvContentPartPr/>
                <p14:nvPr/>
              </p14:nvContentPartPr>
              <p14:xfrm>
                <a:off x="10971075" y="5755554"/>
                <a:ext cx="53280" cy="1548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FE6FC183-9E24-8239-628C-C8B171FF5022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0962435" y="5746554"/>
                  <a:ext cx="7092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6C654EF1-DDDC-B4EE-47A5-9EDE8103E451}"/>
                    </a:ext>
                  </a:extLst>
                </p14:cNvPr>
                <p14:cNvContentPartPr/>
                <p14:nvPr/>
              </p14:nvContentPartPr>
              <p14:xfrm>
                <a:off x="11118315" y="5506794"/>
                <a:ext cx="55800" cy="2188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6C654EF1-DDDC-B4EE-47A5-9EDE8103E451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1109315" y="5497794"/>
                  <a:ext cx="7344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30526FE2-D607-7A1C-5366-13EC64E5DA1B}"/>
                    </a:ext>
                  </a:extLst>
                </p14:cNvPr>
                <p14:cNvContentPartPr/>
                <p14:nvPr/>
              </p14:nvContentPartPr>
              <p14:xfrm>
                <a:off x="11107155" y="5481234"/>
                <a:ext cx="207000" cy="1522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30526FE2-D607-7A1C-5366-13EC64E5DA1B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1098155" y="5472234"/>
                  <a:ext cx="224640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BE73960B-5EED-6B4F-EE6E-5894D725C0BF}"/>
                    </a:ext>
                  </a:extLst>
                </p14:cNvPr>
                <p14:cNvContentPartPr/>
                <p14:nvPr/>
              </p14:nvContentPartPr>
              <p14:xfrm>
                <a:off x="11328915" y="5386554"/>
                <a:ext cx="143280" cy="1857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BE73960B-5EED-6B4F-EE6E-5894D725C0BF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1320275" y="5377914"/>
                  <a:ext cx="16092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1C411E4E-E326-76CF-F458-BA2769F38095}"/>
                    </a:ext>
                  </a:extLst>
                </p14:cNvPr>
                <p14:cNvContentPartPr/>
                <p14:nvPr/>
              </p14:nvContentPartPr>
              <p14:xfrm>
                <a:off x="11551035" y="5237154"/>
                <a:ext cx="141840" cy="2422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1C411E4E-E326-76CF-F458-BA2769F38095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1542035" y="5228154"/>
                  <a:ext cx="15948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C57458BF-8242-B998-D2A3-BBA18C94A39B}"/>
                    </a:ext>
                  </a:extLst>
                </p14:cNvPr>
                <p14:cNvContentPartPr/>
                <p14:nvPr/>
              </p14:nvContentPartPr>
              <p14:xfrm>
                <a:off x="11596755" y="5330394"/>
                <a:ext cx="117000" cy="781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C57458BF-8242-B998-D2A3-BBA18C94A39B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1587755" y="5321754"/>
                  <a:ext cx="134640" cy="9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DC93D6B6-3D6B-3AA6-2078-3A4010ED20A6}"/>
                    </a:ext>
                  </a:extLst>
                </p14:cNvPr>
                <p14:cNvContentPartPr/>
                <p14:nvPr/>
              </p14:nvContentPartPr>
              <p14:xfrm>
                <a:off x="11782875" y="5298714"/>
                <a:ext cx="22680" cy="241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DC93D6B6-3D6B-3AA6-2078-3A4010ED20A6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1773875" y="5290074"/>
                  <a:ext cx="40320" cy="417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99753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7F66C5-4BB4-42AC-B407-F65ABB8804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815" y="1266256"/>
            <a:ext cx="5671966" cy="18771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373242-D475-4D36-8872-7BC768FF130C}"/>
              </a:ext>
            </a:extLst>
          </p:cNvPr>
          <p:cNvSpPr txBox="1"/>
          <p:nvPr/>
        </p:nvSpPr>
        <p:spPr>
          <a:xfrm>
            <a:off x="472282" y="1112837"/>
            <a:ext cx="3345129" cy="3947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latin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Primary - sequence of amino acids, no 3D structural information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Secondary - local structural elements, only mainchain atoms involved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Tertiary - 3D position of </a:t>
            </a:r>
            <a:r>
              <a:rPr lang="en-US" b="1" i="1" dirty="0">
                <a:latin typeface="Arial" panose="020B0604020202020204" pitchFamily="34" charset="0"/>
              </a:rPr>
              <a:t>all</a:t>
            </a:r>
            <a:r>
              <a:rPr lang="en-US" dirty="0">
                <a:latin typeface="Arial" panose="020B0604020202020204" pitchFamily="34" charset="0"/>
              </a:rPr>
              <a:t> atoms, functional form of many proteins.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Quaternary - multiple chains – multiple chains often required for function.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A99595-C971-439E-AC44-293E39425FE2}"/>
              </a:ext>
            </a:extLst>
          </p:cNvPr>
          <p:cNvSpPr txBox="1"/>
          <p:nvPr/>
        </p:nvSpPr>
        <p:spPr>
          <a:xfrm>
            <a:off x="6956920" y="4789487"/>
            <a:ext cx="16369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  <a:latin typeface="Arial" panose="020B0604020202020204" pitchFamily="34" charset="0"/>
              </a:rPr>
              <a:t>Biological Function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64731A-7479-44BE-A2F4-E279FB02878F}"/>
              </a:ext>
            </a:extLst>
          </p:cNvPr>
          <p:cNvSpPr/>
          <p:nvPr/>
        </p:nvSpPr>
        <p:spPr>
          <a:xfrm>
            <a:off x="6892132" y="4846639"/>
            <a:ext cx="1478264" cy="219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D06CDF-92AD-47A4-96FA-317FFBB3F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3276" y="3604271"/>
            <a:ext cx="774299" cy="5853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E28FCF-BD66-4698-B878-7C594777BE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7455" y="3305553"/>
            <a:ext cx="1279585" cy="18216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C5BCFE-213E-43F8-A598-3A43A2DB0D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778" b="75555"/>
          <a:stretch/>
        </p:blipFill>
        <p:spPr>
          <a:xfrm>
            <a:off x="6784723" y="3261049"/>
            <a:ext cx="929475" cy="12028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B064E2F-6E67-4A65-955A-C02E884712B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445" b="22063"/>
          <a:stretch/>
        </p:blipFill>
        <p:spPr>
          <a:xfrm>
            <a:off x="6942642" y="4560080"/>
            <a:ext cx="1005125" cy="8572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FB9C10-B885-4E50-AD1C-4672AC238F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0063" y="3303589"/>
            <a:ext cx="1128127" cy="1505129"/>
          </a:xfrm>
          <a:prstGeom prst="rect">
            <a:avLst/>
          </a:prstGeom>
        </p:spPr>
      </p:pic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EFED047D-BFEE-451E-A9B0-1DB37190614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88238" y="1642330"/>
          <a:ext cx="1298417" cy="1044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8" imgW="1751860" imgH="1409437" progId="MDLDrawOLE.MDLDrawObject.1">
                  <p:embed/>
                </p:oleObj>
              </mc:Choice>
              <mc:Fallback>
                <p:oleObj name="MDLDrawObject Class" r:id="rId8" imgW="1751860" imgH="1409437" progId="MDLDrawOLE.MDLDrawObject.1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EFED047D-BFEE-451E-A9B0-1DB3719061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988238" y="1642330"/>
                        <a:ext cx="1298417" cy="10445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B27AD45B-1A1A-4954-95F1-81A5923CD2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99376" y="3289008"/>
            <a:ext cx="1301837" cy="182428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AEB7DF0-882E-4118-ABA2-CE6C279A2EA7}"/>
              </a:ext>
            </a:extLst>
          </p:cNvPr>
          <p:cNvSpPr txBox="1"/>
          <p:nvPr/>
        </p:nvSpPr>
        <p:spPr>
          <a:xfrm>
            <a:off x="9599374" y="5189927"/>
            <a:ext cx="13716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</a:rPr>
              <a:t>(White and black represent two different chains)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BA0AD5-B3B9-4739-B6B5-E5C4D019F7D4}"/>
              </a:ext>
            </a:extLst>
          </p:cNvPr>
          <p:cNvSpPr/>
          <p:nvPr/>
        </p:nvSpPr>
        <p:spPr>
          <a:xfrm>
            <a:off x="4461403" y="400982"/>
            <a:ext cx="51812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</a:rPr>
              <a:t>Structural Hierarchy of Proteins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4C792727-3E3C-A96B-46D4-1635E08D3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3F84D-7E02-41B7-A543-2E2E1B331CD6}" type="datetime1">
              <a:rPr lang="en-US" smtClean="0"/>
              <a:t>1/24/2025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375AC417-193B-395E-E2FD-A996FD03F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2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D879E0B8-0223-9142-5B13-3707BC6D7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8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E4873D3-DE36-0ACA-BD9F-64B0FE92985D}"/>
              </a:ext>
            </a:extLst>
          </p:cNvPr>
          <p:cNvGrpSpPr/>
          <p:nvPr/>
        </p:nvGrpSpPr>
        <p:grpSpPr>
          <a:xfrm>
            <a:off x="4989675" y="839754"/>
            <a:ext cx="3988440" cy="131040"/>
            <a:chOff x="4989675" y="839754"/>
            <a:chExt cx="3988440" cy="131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753232AE-13A8-3A97-A2C1-6E8110CC3A7A}"/>
                    </a:ext>
                  </a:extLst>
                </p14:cNvPr>
                <p14:cNvContentPartPr/>
                <p14:nvPr/>
              </p14:nvContentPartPr>
              <p14:xfrm>
                <a:off x="4989675" y="839754"/>
                <a:ext cx="884160" cy="759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753232AE-13A8-3A97-A2C1-6E8110CC3A7A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981035" y="831114"/>
                  <a:ext cx="901800" cy="9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28A6B49E-EF8E-E07A-504E-5F1411A3EC30}"/>
                    </a:ext>
                  </a:extLst>
                </p14:cNvPr>
                <p14:cNvContentPartPr/>
                <p14:nvPr/>
              </p14:nvContentPartPr>
              <p14:xfrm>
                <a:off x="6492315" y="884034"/>
                <a:ext cx="2485800" cy="867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28A6B49E-EF8E-E07A-504E-5F1411A3EC30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483315" y="875034"/>
                  <a:ext cx="2503440" cy="104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773BAC8-4163-67B4-B200-43225BEED72E}"/>
              </a:ext>
            </a:extLst>
          </p:cNvPr>
          <p:cNvGrpSpPr/>
          <p:nvPr/>
        </p:nvGrpSpPr>
        <p:grpSpPr>
          <a:xfrm>
            <a:off x="4020915" y="3544434"/>
            <a:ext cx="1340280" cy="2299680"/>
            <a:chOff x="4020915" y="3544434"/>
            <a:chExt cx="1340280" cy="2299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625151B4-2FB1-3411-0E79-649D25F24B67}"/>
                    </a:ext>
                  </a:extLst>
                </p14:cNvPr>
                <p14:cNvContentPartPr/>
                <p14:nvPr/>
              </p14:nvContentPartPr>
              <p14:xfrm>
                <a:off x="4020915" y="4735314"/>
                <a:ext cx="687240" cy="6174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625151B4-2FB1-3411-0E79-649D25F24B67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011915" y="4726314"/>
                  <a:ext cx="704880" cy="63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3A56687B-BC4D-86AB-AD28-8305C0CB9955}"/>
                    </a:ext>
                  </a:extLst>
                </p14:cNvPr>
                <p14:cNvContentPartPr/>
                <p14:nvPr/>
              </p14:nvContentPartPr>
              <p14:xfrm>
                <a:off x="4718955" y="4265154"/>
                <a:ext cx="460800" cy="4608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3A56687B-BC4D-86AB-AD28-8305C0CB9955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710315" y="4256514"/>
                  <a:ext cx="478440" cy="47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334004EA-81CE-F8FB-395B-57565198FA2C}"/>
                    </a:ext>
                  </a:extLst>
                </p14:cNvPr>
                <p14:cNvContentPartPr/>
                <p14:nvPr/>
              </p14:nvContentPartPr>
              <p14:xfrm>
                <a:off x="5090835" y="4142394"/>
                <a:ext cx="270360" cy="1245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334004EA-81CE-F8FB-395B-57565198FA2C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081835" y="4133754"/>
                  <a:ext cx="28800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1DD8B61B-02CB-5615-41E2-A3742F4B237D}"/>
                    </a:ext>
                  </a:extLst>
                </p14:cNvPr>
                <p14:cNvContentPartPr/>
                <p14:nvPr/>
              </p14:nvContentPartPr>
              <p14:xfrm>
                <a:off x="4363635" y="5506794"/>
                <a:ext cx="219960" cy="3373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1DD8B61B-02CB-5615-41E2-A3742F4B237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354995" y="5497794"/>
                  <a:ext cx="237600" cy="35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C32DAD6E-D499-0F18-33FB-D5DCCC1F8425}"/>
                    </a:ext>
                  </a:extLst>
                </p14:cNvPr>
                <p14:cNvContentPartPr/>
                <p14:nvPr/>
              </p14:nvContentPartPr>
              <p14:xfrm>
                <a:off x="4451115" y="5621994"/>
                <a:ext cx="86760" cy="932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C32DAD6E-D499-0F18-33FB-D5DCCC1F8425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442475" y="5613354"/>
                  <a:ext cx="10440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EA164249-61C9-6134-227A-F302969EBFB2}"/>
                    </a:ext>
                  </a:extLst>
                </p14:cNvPr>
                <p14:cNvContentPartPr/>
                <p14:nvPr/>
              </p14:nvContentPartPr>
              <p14:xfrm>
                <a:off x="4705995" y="5569434"/>
                <a:ext cx="15480" cy="208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EA164249-61C9-6134-227A-F302969EBFB2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696995" y="5560434"/>
                  <a:ext cx="3312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616CE079-C1BE-4D19-2AAF-390740CDAD88}"/>
                    </a:ext>
                  </a:extLst>
                </p14:cNvPr>
                <p14:cNvContentPartPr/>
                <p14:nvPr/>
              </p14:nvContentPartPr>
              <p14:xfrm>
                <a:off x="4776195" y="5189274"/>
                <a:ext cx="211320" cy="2883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616CE079-C1BE-4D19-2AAF-390740CDAD88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767555" y="5180274"/>
                  <a:ext cx="228960" cy="30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658EB0AB-020E-0115-D0CA-556E44EF8A57}"/>
                    </a:ext>
                  </a:extLst>
                </p14:cNvPr>
                <p14:cNvContentPartPr/>
                <p14:nvPr/>
              </p14:nvContentPartPr>
              <p14:xfrm>
                <a:off x="4844595" y="5286834"/>
                <a:ext cx="127080" cy="1224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658EB0AB-020E-0115-D0CA-556E44EF8A57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835595" y="5278194"/>
                  <a:ext cx="14472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0AB44BAD-36B0-4033-A61F-D915B78538C4}"/>
                    </a:ext>
                  </a:extLst>
                </p14:cNvPr>
                <p14:cNvContentPartPr/>
                <p14:nvPr/>
              </p14:nvContentPartPr>
              <p14:xfrm>
                <a:off x="5155995" y="5297994"/>
                <a:ext cx="24840" cy="360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0AB44BAD-36B0-4033-A61F-D915B78538C4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147355" y="5289354"/>
                  <a:ext cx="4248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34C5143E-DB2C-E454-B658-ED12B55047E4}"/>
                    </a:ext>
                  </a:extLst>
                </p14:cNvPr>
                <p14:cNvContentPartPr/>
                <p14:nvPr/>
              </p14:nvContentPartPr>
              <p14:xfrm>
                <a:off x="4274355" y="3544434"/>
                <a:ext cx="892080" cy="6109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34C5143E-DB2C-E454-B658-ED12B55047E4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265715" y="3535434"/>
                  <a:ext cx="909720" cy="628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AEE70E2-1B17-CA2C-D742-05039B1030FA}"/>
              </a:ext>
            </a:extLst>
          </p:cNvPr>
          <p:cNvGrpSpPr/>
          <p:nvPr/>
        </p:nvGrpSpPr>
        <p:grpSpPr>
          <a:xfrm>
            <a:off x="5415915" y="5026194"/>
            <a:ext cx="1161000" cy="1068480"/>
            <a:chOff x="5415915" y="5026194"/>
            <a:chExt cx="1161000" cy="1068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6BB93F27-2502-791A-5949-83A2CF4CFF5E}"/>
                    </a:ext>
                  </a:extLst>
                </p14:cNvPr>
                <p14:cNvContentPartPr/>
                <p14:nvPr/>
              </p14:nvContentPartPr>
              <p14:xfrm>
                <a:off x="5522115" y="5819634"/>
                <a:ext cx="140760" cy="2750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6BB93F27-2502-791A-5949-83A2CF4CFF5E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5513475" y="5810634"/>
                  <a:ext cx="158400" cy="29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B9A61BC1-28A9-34F0-79F0-B5A0343E2841}"/>
                    </a:ext>
                  </a:extLst>
                </p14:cNvPr>
                <p14:cNvContentPartPr/>
                <p14:nvPr/>
              </p14:nvContentPartPr>
              <p14:xfrm>
                <a:off x="5415915" y="5727114"/>
                <a:ext cx="204840" cy="1659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B9A61BC1-28A9-34F0-79F0-B5A0343E2841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5407275" y="5718474"/>
                  <a:ext cx="22248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7E888845-6F77-DEE3-0B7E-2612454C32D7}"/>
                    </a:ext>
                  </a:extLst>
                </p14:cNvPr>
                <p14:cNvContentPartPr/>
                <p14:nvPr/>
              </p14:nvContentPartPr>
              <p14:xfrm>
                <a:off x="5663595" y="5678874"/>
                <a:ext cx="105120" cy="1188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7E888845-6F77-DEE3-0B7E-2612454C32D7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5654595" y="5670234"/>
                  <a:ext cx="12276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67B7DD50-6445-D177-9437-7DA850D14355}"/>
                    </a:ext>
                  </a:extLst>
                </p14:cNvPr>
                <p14:cNvContentPartPr/>
                <p14:nvPr/>
              </p14:nvContentPartPr>
              <p14:xfrm>
                <a:off x="5701755" y="5477634"/>
                <a:ext cx="159480" cy="2206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67B7DD50-6445-D177-9437-7DA850D14355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693115" y="5468994"/>
                  <a:ext cx="17712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F408B6C9-3ACB-C107-675E-156904016606}"/>
                    </a:ext>
                  </a:extLst>
                </p14:cNvPr>
                <p14:cNvContentPartPr/>
                <p14:nvPr/>
              </p14:nvContentPartPr>
              <p14:xfrm>
                <a:off x="5871315" y="5473674"/>
                <a:ext cx="203400" cy="3538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F408B6C9-3ACB-C107-675E-156904016606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862675" y="5465034"/>
                  <a:ext cx="221040" cy="37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B61582DA-48F9-A1CB-3C97-59DAF0FA5116}"/>
                    </a:ext>
                  </a:extLst>
                </p14:cNvPr>
                <p14:cNvContentPartPr/>
                <p14:nvPr/>
              </p14:nvContentPartPr>
              <p14:xfrm>
                <a:off x="5998755" y="5337594"/>
                <a:ext cx="235080" cy="1792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B61582DA-48F9-A1CB-3C97-59DAF0FA5116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5990115" y="5328594"/>
                  <a:ext cx="25272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811A1172-8226-CBB2-6A7B-8DDB64FCD2E9}"/>
                    </a:ext>
                  </a:extLst>
                </p14:cNvPr>
                <p14:cNvContentPartPr/>
                <p14:nvPr/>
              </p14:nvContentPartPr>
              <p14:xfrm>
                <a:off x="6245715" y="5026194"/>
                <a:ext cx="331200" cy="2901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811A1172-8226-CBB2-6A7B-8DDB64FCD2E9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6236715" y="5017554"/>
                  <a:ext cx="348840" cy="307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EE22CF42-26C6-C678-668B-32DD3A1EB190}"/>
                  </a:ext>
                </a:extLst>
              </p14:cNvPr>
              <p14:cNvContentPartPr/>
              <p14:nvPr/>
            </p14:nvContentPartPr>
            <p14:xfrm>
              <a:off x="5288115" y="2728674"/>
              <a:ext cx="1469160" cy="5727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EE22CF42-26C6-C678-668B-32DD3A1EB190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279115" y="2719674"/>
                <a:ext cx="1486800" cy="59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1AE8A1E3-EA1D-F85B-CC5F-9585A32150F6}"/>
                  </a:ext>
                </a:extLst>
              </p14:cNvPr>
              <p14:cNvContentPartPr/>
              <p14:nvPr/>
            </p14:nvContentPartPr>
            <p14:xfrm>
              <a:off x="6291435" y="3484674"/>
              <a:ext cx="144720" cy="12783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1AE8A1E3-EA1D-F85B-CC5F-9585A32150F6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282795" y="3476034"/>
                <a:ext cx="162360" cy="129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F676FCAF-A077-3827-7C40-5E0A14A65F5A}"/>
                  </a:ext>
                </a:extLst>
              </p14:cNvPr>
              <p14:cNvContentPartPr/>
              <p14:nvPr/>
            </p14:nvContentPartPr>
            <p14:xfrm>
              <a:off x="6680235" y="2817954"/>
              <a:ext cx="1434600" cy="4269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F676FCAF-A077-3827-7C40-5E0A14A65F5A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6671235" y="2808954"/>
                <a:ext cx="1452240" cy="44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46B1FB30-8696-F0E5-4C8A-318321C698C4}"/>
                  </a:ext>
                </a:extLst>
              </p14:cNvPr>
              <p14:cNvContentPartPr/>
              <p14:nvPr/>
            </p14:nvContentPartPr>
            <p14:xfrm>
              <a:off x="7253355" y="2209554"/>
              <a:ext cx="722520" cy="3632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46B1FB30-8696-F0E5-4C8A-318321C698C4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7244355" y="2200914"/>
                <a:ext cx="740160" cy="38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403A65B1-48AA-1EED-1D8D-022EBEEDC667}"/>
                  </a:ext>
                </a:extLst>
              </p14:cNvPr>
              <p14:cNvContentPartPr/>
              <p14:nvPr/>
            </p14:nvContentPartPr>
            <p14:xfrm>
              <a:off x="8363955" y="2737674"/>
              <a:ext cx="478800" cy="3780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403A65B1-48AA-1EED-1D8D-022EBEEDC667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8354955" y="2728674"/>
                <a:ext cx="496440" cy="5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DA853D38-9F19-1E47-C75C-6903FA8AFF1D}"/>
                  </a:ext>
                </a:extLst>
              </p14:cNvPr>
              <p14:cNvContentPartPr/>
              <p14:nvPr/>
            </p14:nvContentPartPr>
            <p14:xfrm>
              <a:off x="8244795" y="2862234"/>
              <a:ext cx="1080000" cy="37188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DA853D38-9F19-1E47-C75C-6903FA8AFF1D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8235795" y="2853234"/>
                <a:ext cx="1097640" cy="38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83EF5509-CCA1-0F03-B048-E84789EF7F99}"/>
                  </a:ext>
                </a:extLst>
              </p14:cNvPr>
              <p14:cNvContentPartPr/>
              <p14:nvPr/>
            </p14:nvContentPartPr>
            <p14:xfrm>
              <a:off x="9436755" y="2741634"/>
              <a:ext cx="1612440" cy="48492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83EF5509-CCA1-0F03-B048-E84789EF7F99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9428115" y="2732634"/>
                <a:ext cx="1630080" cy="50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E76FC2A9-2112-B766-AFBC-975C7CFB3B96}"/>
                  </a:ext>
                </a:extLst>
              </p14:cNvPr>
              <p14:cNvContentPartPr/>
              <p14:nvPr/>
            </p14:nvContentPartPr>
            <p14:xfrm>
              <a:off x="10940115" y="3086514"/>
              <a:ext cx="2880" cy="1800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E76FC2A9-2112-B766-AFBC-975C7CFB3B96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0931115" y="3077874"/>
                <a:ext cx="20520" cy="35640"/>
              </a:xfrm>
              <a:prstGeom prst="rect">
                <a:avLst/>
              </a:prstGeom>
            </p:spPr>
          </p:pic>
        </mc:Fallback>
      </mc:AlternateContent>
      <p:grpSp>
        <p:nvGrpSpPr>
          <p:cNvPr id="105" name="Group 104">
            <a:extLst>
              <a:ext uri="{FF2B5EF4-FFF2-40B4-BE49-F238E27FC236}">
                <a16:creationId xmlns:a16="http://schemas.microsoft.com/office/drawing/2014/main" id="{6AAD8721-183C-8375-1DB0-FC054B5869FE}"/>
              </a:ext>
            </a:extLst>
          </p:cNvPr>
          <p:cNvGrpSpPr/>
          <p:nvPr/>
        </p:nvGrpSpPr>
        <p:grpSpPr>
          <a:xfrm>
            <a:off x="6896595" y="3249234"/>
            <a:ext cx="3879720" cy="3212640"/>
            <a:chOff x="6896595" y="3249234"/>
            <a:chExt cx="3879720" cy="321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8CEE608F-F4F3-865B-94C1-210063B1868C}"/>
                    </a:ext>
                  </a:extLst>
                </p14:cNvPr>
                <p14:cNvContentPartPr/>
                <p14:nvPr/>
              </p14:nvContentPartPr>
              <p14:xfrm>
                <a:off x="8232195" y="3249234"/>
                <a:ext cx="609120" cy="8276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8CEE608F-F4F3-865B-94C1-210063B1868C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8223555" y="3240594"/>
                  <a:ext cx="626760" cy="84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8B4F60CF-47A3-0EB5-101D-D0D1E0F88BFE}"/>
                    </a:ext>
                  </a:extLst>
                </p14:cNvPr>
                <p14:cNvContentPartPr/>
                <p14:nvPr/>
              </p14:nvContentPartPr>
              <p14:xfrm>
                <a:off x="6984795" y="3278754"/>
                <a:ext cx="640800" cy="10666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8B4F60CF-47A3-0EB5-101D-D0D1E0F88BFE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6976155" y="3269754"/>
                  <a:ext cx="658440" cy="10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3A6CB7CA-DA03-C920-A91D-12C46139E0F5}"/>
                    </a:ext>
                  </a:extLst>
                </p14:cNvPr>
                <p14:cNvContentPartPr/>
                <p14:nvPr/>
              </p14:nvContentPartPr>
              <p14:xfrm>
                <a:off x="6896595" y="4495914"/>
                <a:ext cx="1129680" cy="10418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3A6CB7CA-DA03-C920-A91D-12C46139E0F5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6887595" y="4487274"/>
                  <a:ext cx="1147320" cy="10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1BD01D96-DBC6-4B1F-622B-24C05D1FFAF8}"/>
                    </a:ext>
                  </a:extLst>
                </p14:cNvPr>
                <p14:cNvContentPartPr/>
                <p14:nvPr/>
              </p14:nvContentPartPr>
              <p14:xfrm>
                <a:off x="7664835" y="5450994"/>
                <a:ext cx="303840" cy="4014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1BD01D96-DBC6-4B1F-622B-24C05D1FFAF8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7655835" y="5442354"/>
                  <a:ext cx="321480" cy="41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2224E6C0-91DB-DDC7-DDA3-DC049A828C0D}"/>
                    </a:ext>
                  </a:extLst>
                </p14:cNvPr>
                <p14:cNvContentPartPr/>
                <p14:nvPr/>
              </p14:nvContentPartPr>
              <p14:xfrm>
                <a:off x="7972275" y="5934474"/>
                <a:ext cx="179640" cy="5274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2224E6C0-91DB-DDC7-DDA3-DC049A828C0D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7963275" y="5925834"/>
                  <a:ext cx="197280" cy="54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187E4778-2A3D-0348-054F-B96F5F13953B}"/>
                    </a:ext>
                  </a:extLst>
                </p14:cNvPr>
                <p14:cNvContentPartPr/>
                <p14:nvPr/>
              </p14:nvContentPartPr>
              <p14:xfrm>
                <a:off x="8230755" y="6032754"/>
                <a:ext cx="61560" cy="676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187E4778-2A3D-0348-054F-B96F5F13953B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8222115" y="6023754"/>
                  <a:ext cx="79200" cy="8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A264D1A2-4C56-473F-10DA-22F0AEF80B6C}"/>
                    </a:ext>
                  </a:extLst>
                </p14:cNvPr>
                <p14:cNvContentPartPr/>
                <p14:nvPr/>
              </p14:nvContentPartPr>
              <p14:xfrm>
                <a:off x="8385195" y="5893794"/>
                <a:ext cx="120960" cy="2206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A264D1A2-4C56-473F-10DA-22F0AEF80B6C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8376555" y="5885154"/>
                  <a:ext cx="13860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4D827F22-4402-4435-0752-5EA94819D5C2}"/>
                    </a:ext>
                  </a:extLst>
                </p14:cNvPr>
                <p14:cNvContentPartPr/>
                <p14:nvPr/>
              </p14:nvContentPartPr>
              <p14:xfrm>
                <a:off x="8476275" y="5532714"/>
                <a:ext cx="567360" cy="4564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4D827F22-4402-4435-0752-5EA94819D5C2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8467635" y="5524074"/>
                  <a:ext cx="585000" cy="47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6509F6E7-AA23-B9B1-2BED-D70BCF5E65D6}"/>
                    </a:ext>
                  </a:extLst>
                </p14:cNvPr>
                <p14:cNvContentPartPr/>
                <p14:nvPr/>
              </p14:nvContentPartPr>
              <p14:xfrm>
                <a:off x="8886315" y="5621634"/>
                <a:ext cx="141480" cy="828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6509F6E7-AA23-B9B1-2BED-D70BCF5E65D6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8877315" y="5612634"/>
                  <a:ext cx="15912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DD4DE55D-A22D-E79A-9A98-D6150B9CCC5F}"/>
                    </a:ext>
                  </a:extLst>
                </p14:cNvPr>
                <p14:cNvContentPartPr/>
                <p14:nvPr/>
              </p14:nvContentPartPr>
              <p14:xfrm>
                <a:off x="8196915" y="3935394"/>
                <a:ext cx="1271880" cy="94464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DD4DE55D-A22D-E79A-9A98-D6150B9CCC5F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8188275" y="3926754"/>
                  <a:ext cx="1289520" cy="9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6B0BD20C-9E5B-6484-22A7-540B364B87C6}"/>
                    </a:ext>
                  </a:extLst>
                </p14:cNvPr>
                <p14:cNvContentPartPr/>
                <p14:nvPr/>
              </p14:nvContentPartPr>
              <p14:xfrm>
                <a:off x="8823675" y="3682674"/>
                <a:ext cx="212040" cy="540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6B0BD20C-9E5B-6484-22A7-540B364B87C6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8814675" y="3673674"/>
                  <a:ext cx="22968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0E433FA4-7A54-E9F6-F2B7-C58A4BC737D7}"/>
                    </a:ext>
                  </a:extLst>
                </p14:cNvPr>
                <p14:cNvContentPartPr/>
                <p14:nvPr/>
              </p14:nvContentPartPr>
              <p14:xfrm>
                <a:off x="8988555" y="3368394"/>
                <a:ext cx="480600" cy="3754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0E433FA4-7A54-E9F6-F2B7-C58A4BC737D7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8979915" y="3359754"/>
                  <a:ext cx="498240" cy="39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EF2EB15C-1913-AF07-1818-3D1908D17EBC}"/>
                    </a:ext>
                  </a:extLst>
                </p14:cNvPr>
                <p14:cNvContentPartPr/>
                <p14:nvPr/>
              </p14:nvContentPartPr>
              <p14:xfrm>
                <a:off x="9400395" y="3382434"/>
                <a:ext cx="211320" cy="1152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EF2EB15C-1913-AF07-1818-3D1908D17EBC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9391755" y="3373794"/>
                  <a:ext cx="228960" cy="13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B519945F-3272-732A-3535-253EE98C98CC}"/>
                    </a:ext>
                  </a:extLst>
                </p14:cNvPr>
                <p14:cNvContentPartPr/>
                <p14:nvPr/>
              </p14:nvContentPartPr>
              <p14:xfrm>
                <a:off x="9513435" y="5091354"/>
                <a:ext cx="1262880" cy="89280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B519945F-3272-732A-3535-253EE98C98CC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9504795" y="5082714"/>
                  <a:ext cx="1280520" cy="910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BC92E67E-67D6-6E99-EC17-D2295048DB2D}"/>
                  </a:ext>
                </a:extLst>
              </p14:cNvPr>
              <p14:cNvContentPartPr/>
              <p14:nvPr/>
            </p14:nvContentPartPr>
            <p14:xfrm>
              <a:off x="10030755" y="3836394"/>
              <a:ext cx="16200" cy="1548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BC92E67E-67D6-6E99-EC17-D2295048DB2D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10021755" y="3827394"/>
                <a:ext cx="33840" cy="3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8C930388-185F-D963-FD76-987E062892C3}"/>
                  </a:ext>
                </a:extLst>
              </p14:cNvPr>
              <p14:cNvContentPartPr/>
              <p14:nvPr/>
            </p14:nvContentPartPr>
            <p14:xfrm>
              <a:off x="10483275" y="3886434"/>
              <a:ext cx="15480" cy="2736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8C930388-185F-D963-FD76-987E062892C3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10474635" y="3877794"/>
                <a:ext cx="3312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02E12A04-F0F1-A1DC-5823-E992F0BC935B}"/>
                  </a:ext>
                </a:extLst>
              </p14:cNvPr>
              <p14:cNvContentPartPr/>
              <p14:nvPr/>
            </p14:nvContentPartPr>
            <p14:xfrm>
              <a:off x="9960555" y="6188994"/>
              <a:ext cx="59760" cy="3276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02E12A04-F0F1-A1DC-5823-E992F0BC935B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9951915" y="6180354"/>
                <a:ext cx="77400" cy="50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23" name="Group 122">
            <a:extLst>
              <a:ext uri="{FF2B5EF4-FFF2-40B4-BE49-F238E27FC236}">
                <a16:creationId xmlns:a16="http://schemas.microsoft.com/office/drawing/2014/main" id="{83AB04FD-BB47-12C2-4FCC-07C50309305C}"/>
              </a:ext>
            </a:extLst>
          </p:cNvPr>
          <p:cNvGrpSpPr/>
          <p:nvPr/>
        </p:nvGrpSpPr>
        <p:grpSpPr>
          <a:xfrm>
            <a:off x="9410115" y="43074"/>
            <a:ext cx="3371040" cy="3110400"/>
            <a:chOff x="9410115" y="43074"/>
            <a:chExt cx="3371040" cy="3110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08B83FCD-F4AD-A92F-0C42-8EA033FB35D0}"/>
                    </a:ext>
                  </a:extLst>
                </p14:cNvPr>
                <p14:cNvContentPartPr/>
                <p14:nvPr/>
              </p14:nvContentPartPr>
              <p14:xfrm>
                <a:off x="11061435" y="2072394"/>
                <a:ext cx="802800" cy="7502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08B83FCD-F4AD-A92F-0C42-8EA033FB35D0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1052795" y="2063394"/>
                  <a:ext cx="820440" cy="76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48B15BE7-A803-15A4-1566-748010A57BE6}"/>
                    </a:ext>
                  </a:extLst>
                </p14:cNvPr>
                <p14:cNvContentPartPr/>
                <p14:nvPr/>
              </p14:nvContentPartPr>
              <p14:xfrm>
                <a:off x="11797995" y="2108754"/>
                <a:ext cx="77040" cy="1152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48B15BE7-A803-15A4-1566-748010A57BE6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11789355" y="2099754"/>
                  <a:ext cx="9468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5B483915-84C1-D4FE-1D9C-28D0636D0CF0}"/>
                    </a:ext>
                  </a:extLst>
                </p14:cNvPr>
                <p14:cNvContentPartPr/>
                <p14:nvPr/>
              </p14:nvContentPartPr>
              <p14:xfrm>
                <a:off x="11954955" y="1808514"/>
                <a:ext cx="313920" cy="5079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5B483915-84C1-D4FE-1D9C-28D0636D0CF0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11946315" y="1799874"/>
                  <a:ext cx="331560" cy="52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B8E9D92F-055F-9497-A4C8-1D5E62B8D8B8}"/>
                    </a:ext>
                  </a:extLst>
                </p14:cNvPr>
                <p14:cNvContentPartPr/>
                <p14:nvPr/>
              </p14:nvContentPartPr>
              <p14:xfrm>
                <a:off x="11377155" y="2911914"/>
                <a:ext cx="258480" cy="2415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B8E9D92F-055F-9497-A4C8-1D5E62B8D8B8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11368515" y="2902914"/>
                  <a:ext cx="276120" cy="25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09C97463-1E0A-1401-2F17-4D3EBDF800F3}"/>
                    </a:ext>
                  </a:extLst>
                </p14:cNvPr>
                <p14:cNvContentPartPr/>
                <p14:nvPr/>
              </p14:nvContentPartPr>
              <p14:xfrm>
                <a:off x="11561835" y="2676834"/>
                <a:ext cx="581760" cy="32184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09C97463-1E0A-1401-2F17-4D3EBDF800F3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11552835" y="2667834"/>
                  <a:ext cx="599400" cy="33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64C60089-E65B-FEF1-33C9-505A85780AE4}"/>
                    </a:ext>
                  </a:extLst>
                </p14:cNvPr>
                <p14:cNvContentPartPr/>
                <p14:nvPr/>
              </p14:nvContentPartPr>
              <p14:xfrm>
                <a:off x="12007875" y="2593674"/>
                <a:ext cx="32040" cy="1152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64C60089-E65B-FEF1-33C9-505A85780AE4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11999235" y="2584674"/>
                  <a:ext cx="4968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26EE9A09-EBBE-BD7F-498C-12290C9B672E}"/>
                    </a:ext>
                  </a:extLst>
                </p14:cNvPr>
                <p14:cNvContentPartPr/>
                <p14:nvPr/>
              </p14:nvContentPartPr>
              <p14:xfrm>
                <a:off x="12151875" y="2521674"/>
                <a:ext cx="270000" cy="13500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26EE9A09-EBBE-BD7F-498C-12290C9B672E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12142875" y="2513034"/>
                  <a:ext cx="28764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43AE0D67-2F07-4179-CEAB-536900304F83}"/>
                    </a:ext>
                  </a:extLst>
                </p14:cNvPr>
                <p14:cNvContentPartPr/>
                <p14:nvPr/>
              </p14:nvContentPartPr>
              <p14:xfrm>
                <a:off x="12385515" y="2545434"/>
                <a:ext cx="34560" cy="4140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43AE0D67-2F07-4179-CEAB-536900304F83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12376515" y="2536794"/>
                  <a:ext cx="52200" cy="5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485407CD-94D2-26AD-05DA-9B9529AA1E97}"/>
                    </a:ext>
                  </a:extLst>
                </p14:cNvPr>
                <p14:cNvContentPartPr/>
                <p14:nvPr/>
              </p14:nvContentPartPr>
              <p14:xfrm>
                <a:off x="10681995" y="1733634"/>
                <a:ext cx="34560" cy="2160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485407CD-94D2-26AD-05DA-9B9529AA1E97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10673355" y="1724994"/>
                  <a:ext cx="5220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3A2042C4-E8F6-429B-88C2-7397747A9014}"/>
                    </a:ext>
                  </a:extLst>
                </p14:cNvPr>
                <p14:cNvContentPartPr/>
                <p14:nvPr/>
              </p14:nvContentPartPr>
              <p14:xfrm>
                <a:off x="10447995" y="1694034"/>
                <a:ext cx="490680" cy="48168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3A2042C4-E8F6-429B-88C2-7397747A9014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10439355" y="1685394"/>
                  <a:ext cx="508320" cy="49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DCC2F026-0333-1E47-FBDC-14F91CC193C4}"/>
                    </a:ext>
                  </a:extLst>
                </p14:cNvPr>
                <p14:cNvContentPartPr/>
                <p14:nvPr/>
              </p14:nvContentPartPr>
              <p14:xfrm>
                <a:off x="10162515" y="1337634"/>
                <a:ext cx="484200" cy="6159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DCC2F026-0333-1E47-FBDC-14F91CC193C4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10153515" y="1328994"/>
                  <a:ext cx="501840" cy="63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2FCFB500-5259-E321-DCD1-A2F635887DCC}"/>
                    </a:ext>
                  </a:extLst>
                </p14:cNvPr>
                <p14:cNvContentPartPr/>
                <p14:nvPr/>
              </p14:nvContentPartPr>
              <p14:xfrm>
                <a:off x="9691995" y="1330434"/>
                <a:ext cx="500040" cy="48384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2FCFB500-5259-E321-DCD1-A2F635887DCC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9683355" y="1321434"/>
                  <a:ext cx="517680" cy="50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79876E24-4BC5-6763-A940-30B7DB42DEBD}"/>
                    </a:ext>
                  </a:extLst>
                </p14:cNvPr>
                <p14:cNvContentPartPr/>
                <p14:nvPr/>
              </p14:nvContentPartPr>
              <p14:xfrm>
                <a:off x="9410115" y="1716354"/>
                <a:ext cx="555120" cy="44676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79876E24-4BC5-6763-A940-30B7DB42DEBD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9401475" y="1707714"/>
                  <a:ext cx="572760" cy="46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A512BFA0-5DBE-3F5B-1FF6-C935B09BCEFF}"/>
                    </a:ext>
                  </a:extLst>
                </p14:cNvPr>
                <p14:cNvContentPartPr/>
                <p14:nvPr/>
              </p14:nvContentPartPr>
              <p14:xfrm>
                <a:off x="9462315" y="2063034"/>
                <a:ext cx="533160" cy="50292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A512BFA0-5DBE-3F5B-1FF6-C935B09BCEFF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9453675" y="2054034"/>
                  <a:ext cx="550800" cy="52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CB500B59-DA79-3253-DC3F-807D45250545}"/>
                    </a:ext>
                  </a:extLst>
                </p14:cNvPr>
                <p14:cNvContentPartPr/>
                <p14:nvPr/>
              </p14:nvContentPartPr>
              <p14:xfrm>
                <a:off x="9946875" y="2249154"/>
                <a:ext cx="446760" cy="43776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CB500B59-DA79-3253-DC3F-807D45250545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9938235" y="2240154"/>
                  <a:ext cx="464400" cy="45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4F177896-6C83-C03E-97FF-4450B27BB036}"/>
                    </a:ext>
                  </a:extLst>
                </p14:cNvPr>
                <p14:cNvContentPartPr/>
                <p14:nvPr/>
              </p14:nvContentPartPr>
              <p14:xfrm>
                <a:off x="10354755" y="2142234"/>
                <a:ext cx="379080" cy="38520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4F177896-6C83-C03E-97FF-4450B27BB036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10345755" y="2133594"/>
                  <a:ext cx="396720" cy="40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11B4DE1A-B67F-088A-715D-ED0D4751111E}"/>
                    </a:ext>
                  </a:extLst>
                </p14:cNvPr>
                <p14:cNvContentPartPr/>
                <p14:nvPr/>
              </p14:nvContentPartPr>
              <p14:xfrm>
                <a:off x="10747515" y="1917234"/>
                <a:ext cx="14400" cy="2592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11B4DE1A-B67F-088A-715D-ED0D4751111E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10738515" y="1908234"/>
                  <a:ext cx="3204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F88FCEA6-76EA-8CF5-F0C3-4DF2334B5A33}"/>
                    </a:ext>
                  </a:extLst>
                </p14:cNvPr>
                <p14:cNvContentPartPr/>
                <p14:nvPr/>
              </p14:nvContentPartPr>
              <p14:xfrm>
                <a:off x="9928155" y="1554714"/>
                <a:ext cx="474120" cy="16056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F88FCEA6-76EA-8CF5-F0C3-4DF2334B5A33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9919515" y="1546074"/>
                  <a:ext cx="49176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3D1C82FB-31A6-9D07-902E-D5AADB1DDC9D}"/>
                    </a:ext>
                  </a:extLst>
                </p14:cNvPr>
                <p14:cNvContentPartPr/>
                <p14:nvPr/>
              </p14:nvContentPartPr>
              <p14:xfrm>
                <a:off x="9659595" y="1908594"/>
                <a:ext cx="591840" cy="6141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3D1C82FB-31A6-9D07-902E-D5AADB1DDC9D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9650955" y="1899954"/>
                  <a:ext cx="609480" cy="63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E215467A-48C3-4A7E-9B97-3B4CC26C2AA3}"/>
                    </a:ext>
                  </a:extLst>
                </p14:cNvPr>
                <p14:cNvContentPartPr/>
                <p14:nvPr/>
              </p14:nvContentPartPr>
              <p14:xfrm>
                <a:off x="10612875" y="2324394"/>
                <a:ext cx="39240" cy="2592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E215467A-48C3-4A7E-9B97-3B4CC26C2AA3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10603875" y="2315394"/>
                  <a:ext cx="5688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33FF81B0-C163-7CD8-D58D-48FDE1B983E0}"/>
                    </a:ext>
                  </a:extLst>
                </p14:cNvPr>
                <p14:cNvContentPartPr/>
                <p14:nvPr/>
              </p14:nvContentPartPr>
              <p14:xfrm>
                <a:off x="10423155" y="1314594"/>
                <a:ext cx="484920" cy="32076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33FF81B0-C163-7CD8-D58D-48FDE1B983E0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10414155" y="1305954"/>
                  <a:ext cx="502560" cy="33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13AAECE1-E2E8-A988-1985-A43395AD310E}"/>
                    </a:ext>
                  </a:extLst>
                </p14:cNvPr>
                <p14:cNvContentPartPr/>
                <p14:nvPr/>
              </p14:nvContentPartPr>
              <p14:xfrm>
                <a:off x="10963875" y="1005354"/>
                <a:ext cx="401040" cy="39276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13AAECE1-E2E8-A988-1985-A43395AD310E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10954875" y="996714"/>
                  <a:ext cx="418680" cy="41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59B1D374-C91A-FAB3-AEAC-ABB22FD6ED0A}"/>
                    </a:ext>
                  </a:extLst>
                </p14:cNvPr>
                <p14:cNvContentPartPr/>
                <p14:nvPr/>
              </p14:nvContentPartPr>
              <p14:xfrm>
                <a:off x="11759835" y="1083834"/>
                <a:ext cx="5040" cy="252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59B1D374-C91A-FAB3-AEAC-ABB22FD6ED0A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11750835" y="1074834"/>
                  <a:ext cx="2268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44E7A6B7-6925-9811-D212-1BB4C2F05BD9}"/>
                    </a:ext>
                  </a:extLst>
                </p14:cNvPr>
                <p14:cNvContentPartPr/>
                <p14:nvPr/>
              </p14:nvContentPartPr>
              <p14:xfrm>
                <a:off x="11637075" y="950994"/>
                <a:ext cx="78840" cy="24228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44E7A6B7-6925-9811-D212-1BB4C2F05BD9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11628075" y="942354"/>
                  <a:ext cx="9648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0C6BFDC8-885E-14A5-4FFF-E9EA455EC697}"/>
                    </a:ext>
                  </a:extLst>
                </p14:cNvPr>
                <p14:cNvContentPartPr/>
                <p14:nvPr/>
              </p14:nvContentPartPr>
              <p14:xfrm>
                <a:off x="11792235" y="587754"/>
                <a:ext cx="599040" cy="55296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0C6BFDC8-885E-14A5-4FFF-E9EA455EC697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11783235" y="578754"/>
                  <a:ext cx="616680" cy="57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065DAEE0-D25D-8668-0CAC-43D51619EA17}"/>
                    </a:ext>
                  </a:extLst>
                </p14:cNvPr>
                <p14:cNvContentPartPr/>
                <p14:nvPr/>
              </p14:nvContentPartPr>
              <p14:xfrm>
                <a:off x="12360675" y="706554"/>
                <a:ext cx="154800" cy="9000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065DAEE0-D25D-8668-0CAC-43D51619EA17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12352035" y="697914"/>
                  <a:ext cx="17244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0E9022EC-51D4-CE01-717E-B7AD9D25C124}"/>
                    </a:ext>
                  </a:extLst>
                </p14:cNvPr>
                <p14:cNvContentPartPr/>
                <p14:nvPr/>
              </p14:nvContentPartPr>
              <p14:xfrm>
                <a:off x="12458595" y="615114"/>
                <a:ext cx="45360" cy="1872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0E9022EC-51D4-CE01-717E-B7AD9D25C124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12449955" y="606474"/>
                  <a:ext cx="6300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075A7F63-D961-1EEF-3155-F99529F2F6C6}"/>
                    </a:ext>
                  </a:extLst>
                </p14:cNvPr>
                <p14:cNvContentPartPr/>
                <p14:nvPr/>
              </p14:nvContentPartPr>
              <p14:xfrm>
                <a:off x="12548595" y="408834"/>
                <a:ext cx="232560" cy="36504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075A7F63-D961-1EEF-3155-F99529F2F6C6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12539595" y="400194"/>
                  <a:ext cx="250200" cy="38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307680F0-CF74-7A11-B5A4-E107A4D87909}"/>
                    </a:ext>
                  </a:extLst>
                </p14:cNvPr>
                <p14:cNvContentPartPr/>
                <p14:nvPr/>
              </p14:nvContentPartPr>
              <p14:xfrm>
                <a:off x="11528715" y="1498914"/>
                <a:ext cx="205200" cy="1767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307680F0-CF74-7A11-B5A4-E107A4D87909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11519715" y="1489914"/>
                  <a:ext cx="22284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72205535-825A-B9A2-5C2A-A224B4F9ACA4}"/>
                    </a:ext>
                  </a:extLst>
                </p14:cNvPr>
                <p14:cNvContentPartPr/>
                <p14:nvPr/>
              </p14:nvContentPartPr>
              <p14:xfrm>
                <a:off x="11688915" y="1321434"/>
                <a:ext cx="290880" cy="25740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72205535-825A-B9A2-5C2A-A224B4F9ACA4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11680275" y="1312794"/>
                  <a:ext cx="308520" cy="27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AC4E66D3-ADF2-3988-695B-417315F9B008}"/>
                    </a:ext>
                  </a:extLst>
                </p14:cNvPr>
                <p14:cNvContentPartPr/>
                <p14:nvPr/>
              </p14:nvContentPartPr>
              <p14:xfrm>
                <a:off x="11954595" y="1328274"/>
                <a:ext cx="292320" cy="16236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AC4E66D3-ADF2-3988-695B-417315F9B008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11945955" y="1319274"/>
                  <a:ext cx="309960" cy="18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C344C788-6614-F7FE-774C-98FA1B1CBFA0}"/>
                    </a:ext>
                  </a:extLst>
                </p14:cNvPr>
                <p14:cNvContentPartPr/>
                <p14:nvPr/>
              </p14:nvContentPartPr>
              <p14:xfrm>
                <a:off x="12149715" y="1226394"/>
                <a:ext cx="85320" cy="3456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C344C788-6614-F7FE-774C-98FA1B1CBFA0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12141075" y="1217394"/>
                  <a:ext cx="10296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31EE9189-F326-AE78-8290-7D4582E7AED1}"/>
                    </a:ext>
                  </a:extLst>
                </p14:cNvPr>
                <p14:cNvContentPartPr/>
                <p14:nvPr/>
              </p14:nvContentPartPr>
              <p14:xfrm>
                <a:off x="12299115" y="1201194"/>
                <a:ext cx="260280" cy="18828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31EE9189-F326-AE78-8290-7D4582E7AED1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12290115" y="1192194"/>
                  <a:ext cx="27792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3E71D0A9-5C5B-74E6-D18A-435A178C1B56}"/>
                    </a:ext>
                  </a:extLst>
                </p14:cNvPr>
                <p14:cNvContentPartPr/>
                <p14:nvPr/>
              </p14:nvContentPartPr>
              <p14:xfrm>
                <a:off x="10227315" y="861714"/>
                <a:ext cx="291960" cy="27504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3E71D0A9-5C5B-74E6-D18A-435A178C1B56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10218315" y="852714"/>
                  <a:ext cx="309600" cy="29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2156A7C9-D1F8-819C-4CB0-75647D47F1F7}"/>
                    </a:ext>
                  </a:extLst>
                </p14:cNvPr>
                <p14:cNvContentPartPr/>
                <p14:nvPr/>
              </p14:nvContentPartPr>
              <p14:xfrm>
                <a:off x="10172955" y="982674"/>
                <a:ext cx="252720" cy="22068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2156A7C9-D1F8-819C-4CB0-75647D47F1F7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10163955" y="974034"/>
                  <a:ext cx="27036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67A80507-DA47-2410-95CA-924994E7FF42}"/>
                    </a:ext>
                  </a:extLst>
                </p14:cNvPr>
                <p14:cNvContentPartPr/>
                <p14:nvPr/>
              </p14:nvContentPartPr>
              <p14:xfrm>
                <a:off x="10543035" y="436554"/>
                <a:ext cx="150840" cy="43956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67A80507-DA47-2410-95CA-924994E7FF42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10534395" y="427554"/>
                  <a:ext cx="168480" cy="45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A03FB0F0-596C-EBA5-6106-F654D90AEF3A}"/>
                    </a:ext>
                  </a:extLst>
                </p14:cNvPr>
                <p14:cNvContentPartPr/>
                <p14:nvPr/>
              </p14:nvContentPartPr>
              <p14:xfrm>
                <a:off x="10525755" y="674514"/>
                <a:ext cx="182520" cy="17532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A03FB0F0-596C-EBA5-6106-F654D90AEF3A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10516755" y="665514"/>
                  <a:ext cx="20016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B91820FB-D5E6-CAA9-72F9-DFA7A87E0A94}"/>
                    </a:ext>
                  </a:extLst>
                </p14:cNvPr>
                <p14:cNvContentPartPr/>
                <p14:nvPr/>
              </p14:nvContentPartPr>
              <p14:xfrm>
                <a:off x="10743915" y="141714"/>
                <a:ext cx="706680" cy="56484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B91820FB-D5E6-CAA9-72F9-DFA7A87E0A94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10735275" y="133074"/>
                  <a:ext cx="724320" cy="58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276DB5E5-E9DA-B3B4-4AD7-927269781E24}"/>
                    </a:ext>
                  </a:extLst>
                </p14:cNvPr>
                <p14:cNvContentPartPr/>
                <p14:nvPr/>
              </p14:nvContentPartPr>
              <p14:xfrm>
                <a:off x="11414595" y="177714"/>
                <a:ext cx="140400" cy="14904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276DB5E5-E9DA-B3B4-4AD7-927269781E24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11405595" y="168714"/>
                  <a:ext cx="15804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05F84E11-8C2D-FB67-B5F1-C9A7953B6CD6}"/>
                    </a:ext>
                  </a:extLst>
                </p14:cNvPr>
                <p14:cNvContentPartPr/>
                <p14:nvPr/>
              </p14:nvContentPartPr>
              <p14:xfrm>
                <a:off x="11629515" y="43074"/>
                <a:ext cx="190440" cy="20052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05F84E11-8C2D-FB67-B5F1-C9A7953B6CD6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11620875" y="34074"/>
                  <a:ext cx="20808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A74D434D-D85C-BB2B-6995-6378F21457BA}"/>
                    </a:ext>
                  </a:extLst>
                </p14:cNvPr>
                <p14:cNvContentPartPr/>
                <p14:nvPr/>
              </p14:nvContentPartPr>
              <p14:xfrm>
                <a:off x="11312715" y="530154"/>
                <a:ext cx="113400" cy="30384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A74D434D-D85C-BB2B-6995-6378F21457BA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11304075" y="521154"/>
                  <a:ext cx="131040" cy="32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5439B5E7-287B-8EFF-6B15-40495DDEAC53}"/>
                    </a:ext>
                  </a:extLst>
                </p14:cNvPr>
                <p14:cNvContentPartPr/>
                <p14:nvPr/>
              </p14:nvContentPartPr>
              <p14:xfrm>
                <a:off x="11272755" y="583434"/>
                <a:ext cx="325800" cy="20952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5439B5E7-287B-8EFF-6B15-40495DDEAC53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11263755" y="574794"/>
                  <a:ext cx="34344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D8CACB62-A5B2-0979-2575-D338A3516C41}"/>
                    </a:ext>
                  </a:extLst>
                </p14:cNvPr>
                <p14:cNvContentPartPr/>
                <p14:nvPr/>
              </p14:nvContentPartPr>
              <p14:xfrm>
                <a:off x="11650035" y="490914"/>
                <a:ext cx="113760" cy="10980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D8CACB62-A5B2-0979-2575-D338A3516C41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11641395" y="482274"/>
                  <a:ext cx="13140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5611E6D3-E717-6CB3-55EE-48D65F69B779}"/>
                    </a:ext>
                  </a:extLst>
                </p14:cNvPr>
                <p14:cNvContentPartPr/>
                <p14:nvPr/>
              </p14:nvContentPartPr>
              <p14:xfrm>
                <a:off x="11792235" y="336834"/>
                <a:ext cx="361080" cy="23940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5611E6D3-E717-6CB3-55EE-48D65F69B779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11783235" y="327834"/>
                  <a:ext cx="378720" cy="257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90A20FFA-230D-C803-16BE-846FFD2ABBD5}"/>
              </a:ext>
            </a:extLst>
          </p:cNvPr>
          <p:cNvGrpSpPr/>
          <p:nvPr/>
        </p:nvGrpSpPr>
        <p:grpSpPr>
          <a:xfrm>
            <a:off x="8585355" y="549594"/>
            <a:ext cx="1195560" cy="1038960"/>
            <a:chOff x="8585355" y="549594"/>
            <a:chExt cx="1195560" cy="1038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AA21EA0E-3698-1DED-19E7-C63EFFE01A4B}"/>
                    </a:ext>
                  </a:extLst>
                </p14:cNvPr>
                <p14:cNvContentPartPr/>
                <p14:nvPr/>
              </p14:nvContentPartPr>
              <p14:xfrm>
                <a:off x="8638635" y="1253394"/>
                <a:ext cx="2160" cy="1692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AA21EA0E-3698-1DED-19E7-C63EFFE01A4B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8629995" y="1244394"/>
                  <a:ext cx="1980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385016FC-E750-444F-2582-1B82689EDD6B}"/>
                    </a:ext>
                  </a:extLst>
                </p14:cNvPr>
                <p14:cNvContentPartPr/>
                <p14:nvPr/>
              </p14:nvContentPartPr>
              <p14:xfrm>
                <a:off x="8613795" y="1186074"/>
                <a:ext cx="56880" cy="21708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385016FC-E750-444F-2582-1B82689EDD6B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8604795" y="1177434"/>
                  <a:ext cx="74520" cy="23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024A3818-D457-923B-1D27-BF6F8B95BC9A}"/>
                    </a:ext>
                  </a:extLst>
                </p14:cNvPr>
                <p14:cNvContentPartPr/>
                <p14:nvPr/>
              </p14:nvContentPartPr>
              <p14:xfrm>
                <a:off x="8585355" y="1106874"/>
                <a:ext cx="172080" cy="23580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024A3818-D457-923B-1D27-BF6F8B95BC9A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8576355" y="1097874"/>
                  <a:ext cx="189720" cy="25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95B1806B-EA88-7F0E-18FF-D5E625E7945A}"/>
                    </a:ext>
                  </a:extLst>
                </p14:cNvPr>
                <p14:cNvContentPartPr/>
                <p14:nvPr/>
              </p14:nvContentPartPr>
              <p14:xfrm>
                <a:off x="8788035" y="1059714"/>
                <a:ext cx="360360" cy="19980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95B1806B-EA88-7F0E-18FF-D5E625E7945A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8779395" y="1051074"/>
                  <a:ext cx="37800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44617C7B-357A-F4A1-B2E3-86126FB8582C}"/>
                    </a:ext>
                  </a:extLst>
                </p14:cNvPr>
                <p14:cNvContentPartPr/>
                <p14:nvPr/>
              </p14:nvContentPartPr>
              <p14:xfrm>
                <a:off x="9149475" y="1029474"/>
                <a:ext cx="16200" cy="2844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44617C7B-357A-F4A1-B2E3-86126FB8582C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9140835" y="1020834"/>
                  <a:ext cx="3384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919C30FE-1922-DD54-11D7-656F32B8B62C}"/>
                    </a:ext>
                  </a:extLst>
                </p14:cNvPr>
                <p14:cNvContentPartPr/>
                <p14:nvPr/>
              </p14:nvContentPartPr>
              <p14:xfrm>
                <a:off x="9226155" y="804114"/>
                <a:ext cx="154080" cy="23796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919C30FE-1922-DD54-11D7-656F32B8B62C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9217155" y="795474"/>
                  <a:ext cx="17172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F3D0F42F-19F3-2E23-691D-7AA14BA24FC9}"/>
                    </a:ext>
                  </a:extLst>
                </p14:cNvPr>
                <p14:cNvContentPartPr/>
                <p14:nvPr/>
              </p14:nvContentPartPr>
              <p14:xfrm>
                <a:off x="9326235" y="906714"/>
                <a:ext cx="133560" cy="8748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F3D0F42F-19F3-2E23-691D-7AA14BA24FC9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9317595" y="898074"/>
                  <a:ext cx="151200" cy="1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86DC1D93-576E-3580-18A2-C4FD75808F39}"/>
                    </a:ext>
                  </a:extLst>
                </p14:cNvPr>
                <p14:cNvContentPartPr/>
                <p14:nvPr/>
              </p14:nvContentPartPr>
              <p14:xfrm>
                <a:off x="9409395" y="808434"/>
                <a:ext cx="41400" cy="4140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86DC1D93-576E-3580-18A2-C4FD75808F39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9400755" y="799794"/>
                  <a:ext cx="59040" cy="5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AD4EE67B-FCCE-01CB-9701-6416284DD25F}"/>
                    </a:ext>
                  </a:extLst>
                </p14:cNvPr>
                <p14:cNvContentPartPr/>
                <p14:nvPr/>
              </p14:nvContentPartPr>
              <p14:xfrm>
                <a:off x="9485715" y="549594"/>
                <a:ext cx="295200" cy="36360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AD4EE67B-FCCE-01CB-9701-6416284DD25F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9476715" y="540954"/>
                  <a:ext cx="312840" cy="38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6D0AD617-1473-0865-FC45-9CE7FA23B8F4}"/>
                    </a:ext>
                  </a:extLst>
                </p14:cNvPr>
                <p14:cNvContentPartPr/>
                <p14:nvPr/>
              </p14:nvContentPartPr>
              <p14:xfrm>
                <a:off x="8905395" y="1328634"/>
                <a:ext cx="90000" cy="25020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6D0AD617-1473-0865-FC45-9CE7FA23B8F4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8896755" y="1319634"/>
                  <a:ext cx="107640" cy="26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36F9C6B1-F78B-38C7-07DB-F1B9DAB77CA9}"/>
                    </a:ext>
                  </a:extLst>
                </p14:cNvPr>
                <p14:cNvContentPartPr/>
                <p14:nvPr/>
              </p14:nvContentPartPr>
              <p14:xfrm>
                <a:off x="8860755" y="1252674"/>
                <a:ext cx="392760" cy="33588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36F9C6B1-F78B-38C7-07DB-F1B9DAB77CA9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8851755" y="1243674"/>
                  <a:ext cx="410400" cy="35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E8D05820-7DF7-BDCA-67C5-A601686B57F7}"/>
                    </a:ext>
                  </a:extLst>
                </p14:cNvPr>
                <p14:cNvContentPartPr/>
                <p14:nvPr/>
              </p14:nvContentPartPr>
              <p14:xfrm>
                <a:off x="9317955" y="1192554"/>
                <a:ext cx="286200" cy="14148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E8D05820-7DF7-BDCA-67C5-A601686B57F7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9308955" y="1183914"/>
                  <a:ext cx="30384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71F8705B-81EA-3F84-40B1-0B57E57EEAE9}"/>
                    </a:ext>
                  </a:extLst>
                </p14:cNvPr>
                <p14:cNvContentPartPr/>
                <p14:nvPr/>
              </p14:nvContentPartPr>
              <p14:xfrm>
                <a:off x="9675435" y="1056474"/>
                <a:ext cx="43920" cy="5436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71F8705B-81EA-3F84-40B1-0B57E57EEAE9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9666795" y="1047834"/>
                  <a:ext cx="61560" cy="72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09808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catter chart&#10;&#10;Description automatically generated">
            <a:extLst>
              <a:ext uri="{FF2B5EF4-FFF2-40B4-BE49-F238E27FC236}">
                <a16:creationId xmlns:a16="http://schemas.microsoft.com/office/drawing/2014/main" id="{8872E865-4868-307D-2329-97B604E3A4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" t="3479" r="1934" b="3333"/>
          <a:stretch/>
        </p:blipFill>
        <p:spPr>
          <a:xfrm>
            <a:off x="1691481" y="198437"/>
            <a:ext cx="10439400" cy="6759855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1E6ACDD-2409-382C-C8AF-01CA5E0C6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5AD02-48B2-4F11-91FF-7AC044A437DB}" type="datetime1">
              <a:rPr lang="en-US" smtClean="0"/>
              <a:t>1/24/2025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4D2D37D-B84E-94EF-E8AB-E422D4027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S2025 - Lecture 2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5D9904C-D0CD-966B-5A42-F8C8C9243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9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158E5B8-5712-E78A-DE72-D1F44147EA5C}"/>
                  </a:ext>
                </a:extLst>
              </p14:cNvPr>
              <p14:cNvContentPartPr/>
              <p14:nvPr/>
            </p14:nvContentPartPr>
            <p14:xfrm>
              <a:off x="1824555" y="5908194"/>
              <a:ext cx="1045800" cy="513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158E5B8-5712-E78A-DE72-D1F44147EA5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15555" y="5899554"/>
                <a:ext cx="1063440" cy="53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FD5BBB6-7626-6F5D-E171-9611B9B821F0}"/>
                  </a:ext>
                </a:extLst>
              </p14:cNvPr>
              <p14:cNvContentPartPr/>
              <p14:nvPr/>
            </p14:nvContentPartPr>
            <p14:xfrm>
              <a:off x="1641315" y="1489194"/>
              <a:ext cx="556560" cy="655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FD5BBB6-7626-6F5D-E171-9611B9B821F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32675" y="1480554"/>
                <a:ext cx="574200" cy="673200"/>
              </a:xfrm>
              <a:prstGeom prst="rect">
                <a:avLst/>
              </a:prstGeom>
            </p:spPr>
          </p:pic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C6F941B6-D8B3-20CD-A21F-6CD897FD1D62}"/>
              </a:ext>
            </a:extLst>
          </p:cNvPr>
          <p:cNvGrpSpPr/>
          <p:nvPr/>
        </p:nvGrpSpPr>
        <p:grpSpPr>
          <a:xfrm>
            <a:off x="221475" y="1354554"/>
            <a:ext cx="2938320" cy="2341440"/>
            <a:chOff x="221475" y="1354554"/>
            <a:chExt cx="2938320" cy="2341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AE0F859B-A326-0BAD-CFF6-5E7C77334320}"/>
                    </a:ext>
                  </a:extLst>
                </p14:cNvPr>
                <p14:cNvContentPartPr/>
                <p14:nvPr/>
              </p14:nvContentPartPr>
              <p14:xfrm>
                <a:off x="992235" y="2032074"/>
                <a:ext cx="456480" cy="2368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AE0F859B-A326-0BAD-CFF6-5E7C7733432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83595" y="2023074"/>
                  <a:ext cx="47412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560AB51F-C35D-6BFC-E804-CD8C242DB00B}"/>
                    </a:ext>
                  </a:extLst>
                </p14:cNvPr>
                <p14:cNvContentPartPr/>
                <p14:nvPr/>
              </p14:nvContentPartPr>
              <p14:xfrm>
                <a:off x="1339275" y="2023434"/>
                <a:ext cx="94680" cy="1447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560AB51F-C35D-6BFC-E804-CD8C242DB00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330635" y="2014794"/>
                  <a:ext cx="11232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690773F4-F788-9519-10D5-427694DA8665}"/>
                    </a:ext>
                  </a:extLst>
                </p14:cNvPr>
                <p14:cNvContentPartPr/>
                <p14:nvPr/>
              </p14:nvContentPartPr>
              <p14:xfrm>
                <a:off x="221475" y="2086794"/>
                <a:ext cx="368640" cy="4024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690773F4-F788-9519-10D5-427694DA8665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12475" y="2078154"/>
                  <a:ext cx="386280" cy="42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7A77F2D6-0553-480A-2387-ACE518F098B4}"/>
                    </a:ext>
                  </a:extLst>
                </p14:cNvPr>
                <p14:cNvContentPartPr/>
                <p14:nvPr/>
              </p14:nvContentPartPr>
              <p14:xfrm>
                <a:off x="483555" y="1354554"/>
                <a:ext cx="773280" cy="6552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7A77F2D6-0553-480A-2387-ACE518F098B4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74555" y="1345914"/>
                  <a:ext cx="790920" cy="67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EB12F83E-C20E-C89C-A6C9-CB0D265B07A0}"/>
                    </a:ext>
                  </a:extLst>
                </p14:cNvPr>
                <p14:cNvContentPartPr/>
                <p14:nvPr/>
              </p14:nvContentPartPr>
              <p14:xfrm>
                <a:off x="498315" y="2729034"/>
                <a:ext cx="96480" cy="1116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EB12F83E-C20E-C89C-A6C9-CB0D265B07A0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89675" y="2720394"/>
                  <a:ext cx="11412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BD51C05E-E72E-CA70-EF1D-77A6751A0BB3}"/>
                    </a:ext>
                  </a:extLst>
                </p14:cNvPr>
                <p14:cNvContentPartPr/>
                <p14:nvPr/>
              </p14:nvContentPartPr>
              <p14:xfrm>
                <a:off x="541515" y="2949354"/>
                <a:ext cx="22680" cy="1674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BD51C05E-E72E-CA70-EF1D-77A6751A0BB3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32515" y="2940714"/>
                  <a:ext cx="4032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C49BC42A-5D5B-842D-3FD1-8040380041D0}"/>
                    </a:ext>
                  </a:extLst>
                </p14:cNvPr>
                <p14:cNvContentPartPr/>
                <p14:nvPr/>
              </p14:nvContentPartPr>
              <p14:xfrm>
                <a:off x="593715" y="3173634"/>
                <a:ext cx="65520" cy="1263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C49BC42A-5D5B-842D-3FD1-8040380041D0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84715" y="3164994"/>
                  <a:ext cx="8316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C4A462B2-2B27-5B15-6C12-DEBB0939042E}"/>
                    </a:ext>
                  </a:extLst>
                </p14:cNvPr>
                <p14:cNvContentPartPr/>
                <p14:nvPr/>
              </p14:nvContentPartPr>
              <p14:xfrm>
                <a:off x="629715" y="3126834"/>
                <a:ext cx="134280" cy="1436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C4A462B2-2B27-5B15-6C12-DEBB0939042E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21075" y="3117834"/>
                  <a:ext cx="15192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F6E114F3-6392-1B12-350D-8C0EF8D90184}"/>
                    </a:ext>
                  </a:extLst>
                </p14:cNvPr>
                <p14:cNvContentPartPr/>
                <p14:nvPr/>
              </p14:nvContentPartPr>
              <p14:xfrm>
                <a:off x="712875" y="2810034"/>
                <a:ext cx="110520" cy="140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F6E114F3-6392-1B12-350D-8C0EF8D90184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04235" y="2801394"/>
                  <a:ext cx="12816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06B8B92D-59B4-6825-13A5-A60CB9BA7E97}"/>
                    </a:ext>
                  </a:extLst>
                </p14:cNvPr>
                <p14:cNvContentPartPr/>
                <p14:nvPr/>
              </p14:nvContentPartPr>
              <p14:xfrm>
                <a:off x="865515" y="2633634"/>
                <a:ext cx="246600" cy="1958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06B8B92D-59B4-6825-13A5-A60CB9BA7E97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856515" y="2624994"/>
                  <a:ext cx="26424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C41E1A48-8BF4-E4F2-BB5E-2E7687F3C0F5}"/>
                    </a:ext>
                  </a:extLst>
                </p14:cNvPr>
                <p14:cNvContentPartPr/>
                <p14:nvPr/>
              </p14:nvContentPartPr>
              <p14:xfrm>
                <a:off x="1657155" y="2212434"/>
                <a:ext cx="1502640" cy="14835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C41E1A48-8BF4-E4F2-BB5E-2E7687F3C0F5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648515" y="2203434"/>
                  <a:ext cx="1520280" cy="1501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FC8FB42-9874-2778-3649-5560EDCFFE12}"/>
                  </a:ext>
                </a:extLst>
              </p14:cNvPr>
              <p14:cNvContentPartPr/>
              <p14:nvPr/>
            </p14:nvContentPartPr>
            <p14:xfrm>
              <a:off x="2355195" y="3642714"/>
              <a:ext cx="885600" cy="8413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FC8FB42-9874-2778-3649-5560EDCFFE12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346555" y="3633714"/>
                <a:ext cx="903240" cy="85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B9374FB-3DA2-B556-4A1D-259A302F5E22}"/>
                  </a:ext>
                </a:extLst>
              </p14:cNvPr>
              <p14:cNvContentPartPr/>
              <p14:nvPr/>
            </p14:nvContentPartPr>
            <p14:xfrm>
              <a:off x="1528275" y="4259754"/>
              <a:ext cx="1571040" cy="12787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B9374FB-3DA2-B556-4A1D-259A302F5E22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519635" y="4250754"/>
                <a:ext cx="1588680" cy="129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B0283D0D-DCAE-10A4-5513-AA08EC24675C}"/>
                  </a:ext>
                </a:extLst>
              </p14:cNvPr>
              <p14:cNvContentPartPr/>
              <p14:nvPr/>
            </p14:nvContentPartPr>
            <p14:xfrm>
              <a:off x="3416475" y="2366154"/>
              <a:ext cx="515520" cy="6541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B0283D0D-DCAE-10A4-5513-AA08EC24675C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407475" y="2357154"/>
                <a:ext cx="533160" cy="67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9667DAEF-B1A9-7CAC-3FC4-4A3B39E344B0}"/>
                  </a:ext>
                </a:extLst>
              </p14:cNvPr>
              <p14:cNvContentPartPr/>
              <p14:nvPr/>
            </p14:nvContentPartPr>
            <p14:xfrm>
              <a:off x="3183195" y="2546154"/>
              <a:ext cx="1080360" cy="14508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9667DAEF-B1A9-7CAC-3FC4-4A3B39E344B0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174195" y="2537514"/>
                <a:ext cx="1098000" cy="162720"/>
              </a:xfrm>
              <a:prstGeom prst="rect">
                <a:avLst/>
              </a:prstGeom>
            </p:spPr>
          </p:pic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DE7A11DD-E199-2E16-056B-AA5234393E44}"/>
              </a:ext>
            </a:extLst>
          </p:cNvPr>
          <p:cNvGrpSpPr/>
          <p:nvPr/>
        </p:nvGrpSpPr>
        <p:grpSpPr>
          <a:xfrm>
            <a:off x="3687195" y="2532834"/>
            <a:ext cx="3364560" cy="3265560"/>
            <a:chOff x="3687195" y="2532834"/>
            <a:chExt cx="3364560" cy="3265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44825E03-7B64-E23E-8E9E-E79E4DD38B3C}"/>
                    </a:ext>
                  </a:extLst>
                </p14:cNvPr>
                <p14:cNvContentPartPr/>
                <p14:nvPr/>
              </p14:nvContentPartPr>
              <p14:xfrm>
                <a:off x="3687195" y="3105234"/>
                <a:ext cx="195480" cy="1144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44825E03-7B64-E23E-8E9E-E79E4DD38B3C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678195" y="3096234"/>
                  <a:ext cx="21312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A119A6EF-7182-6799-5A69-DC747D411ABA}"/>
                    </a:ext>
                  </a:extLst>
                </p14:cNvPr>
                <p14:cNvContentPartPr/>
                <p14:nvPr/>
              </p14:nvContentPartPr>
              <p14:xfrm>
                <a:off x="3938475" y="2978514"/>
                <a:ext cx="235080" cy="1630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A119A6EF-7182-6799-5A69-DC747D411ABA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929835" y="2969514"/>
                  <a:ext cx="25272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356C8FD9-96E4-9C36-61B6-6A9556C05D51}"/>
                    </a:ext>
                  </a:extLst>
                </p14:cNvPr>
                <p14:cNvContentPartPr/>
                <p14:nvPr/>
              </p14:nvContentPartPr>
              <p14:xfrm>
                <a:off x="4178235" y="2902914"/>
                <a:ext cx="86040" cy="982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356C8FD9-96E4-9C36-61B6-6A9556C05D51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4169235" y="2894274"/>
                  <a:ext cx="10368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08E54D72-E097-14ED-33E2-B859DB7C8432}"/>
                    </a:ext>
                  </a:extLst>
                </p14:cNvPr>
                <p14:cNvContentPartPr/>
                <p14:nvPr/>
              </p14:nvContentPartPr>
              <p14:xfrm>
                <a:off x="4263195" y="2825514"/>
                <a:ext cx="154080" cy="1274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08E54D72-E097-14ED-33E2-B859DB7C8432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4254195" y="2816514"/>
                  <a:ext cx="17172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F34A7534-E5B5-88CB-566E-3361CB3D2395}"/>
                    </a:ext>
                  </a:extLst>
                </p14:cNvPr>
                <p14:cNvContentPartPr/>
                <p14:nvPr/>
              </p14:nvContentPartPr>
              <p14:xfrm>
                <a:off x="4363275" y="2660634"/>
                <a:ext cx="142200" cy="2145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F34A7534-E5B5-88CB-566E-3361CB3D2395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4354275" y="2651994"/>
                  <a:ext cx="15984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FBD4B7EF-D68B-770A-6284-5B885072A58D}"/>
                    </a:ext>
                  </a:extLst>
                </p14:cNvPr>
                <p14:cNvContentPartPr/>
                <p14:nvPr/>
              </p14:nvContentPartPr>
              <p14:xfrm>
                <a:off x="4511235" y="2695914"/>
                <a:ext cx="100080" cy="1278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FBD4B7EF-D68B-770A-6284-5B885072A58D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4502235" y="2687274"/>
                  <a:ext cx="11772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E33AD04B-D1C1-8F98-4A60-BFB0CF66C238}"/>
                    </a:ext>
                  </a:extLst>
                </p14:cNvPr>
                <p14:cNvContentPartPr/>
                <p14:nvPr/>
              </p14:nvContentPartPr>
              <p14:xfrm>
                <a:off x="4679355" y="2532834"/>
                <a:ext cx="441360" cy="2174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E33AD04B-D1C1-8F98-4A60-BFB0CF66C238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4670715" y="2524194"/>
                  <a:ext cx="459000" cy="2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8ED950BB-684A-2C71-3DC0-F69639841A17}"/>
                    </a:ext>
                  </a:extLst>
                </p14:cNvPr>
                <p14:cNvContentPartPr/>
                <p14:nvPr/>
              </p14:nvContentPartPr>
              <p14:xfrm>
                <a:off x="4054035" y="2774754"/>
                <a:ext cx="2997720" cy="30236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8ED950BB-684A-2C71-3DC0-F69639841A17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4045395" y="2766114"/>
                  <a:ext cx="3015360" cy="3041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073756C-FDCA-55CB-605A-F5E3182E3995}"/>
              </a:ext>
            </a:extLst>
          </p:cNvPr>
          <p:cNvGrpSpPr/>
          <p:nvPr/>
        </p:nvGrpSpPr>
        <p:grpSpPr>
          <a:xfrm>
            <a:off x="7219515" y="751194"/>
            <a:ext cx="1100160" cy="1233360"/>
            <a:chOff x="7219515" y="751194"/>
            <a:chExt cx="1100160" cy="1233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253D3D6B-9F58-3663-ECA5-9BE367969218}"/>
                    </a:ext>
                  </a:extLst>
                </p14:cNvPr>
                <p14:cNvContentPartPr/>
                <p14:nvPr/>
              </p14:nvContentPartPr>
              <p14:xfrm>
                <a:off x="7506795" y="1519794"/>
                <a:ext cx="457920" cy="4647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253D3D6B-9F58-3663-ECA5-9BE367969218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7497795" y="1511154"/>
                  <a:ext cx="475560" cy="48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13559761-24B3-949A-1D36-45A05F6AB116}"/>
                    </a:ext>
                  </a:extLst>
                </p14:cNvPr>
                <p14:cNvContentPartPr/>
                <p14:nvPr/>
              </p14:nvContentPartPr>
              <p14:xfrm>
                <a:off x="7920795" y="1226034"/>
                <a:ext cx="30600" cy="1684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13559761-24B3-949A-1D36-45A05F6AB116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7911795" y="1217034"/>
                  <a:ext cx="4824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0451D773-F182-C400-023C-774930E90A65}"/>
                    </a:ext>
                  </a:extLst>
                </p14:cNvPr>
                <p14:cNvContentPartPr/>
                <p14:nvPr/>
              </p14:nvContentPartPr>
              <p14:xfrm>
                <a:off x="7840155" y="1208754"/>
                <a:ext cx="187560" cy="1796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0451D773-F182-C400-023C-774930E90A65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7831155" y="1199754"/>
                  <a:ext cx="20520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C212F2EF-B4BE-1E5F-7810-093940434F16}"/>
                    </a:ext>
                  </a:extLst>
                </p14:cNvPr>
                <p14:cNvContentPartPr/>
                <p14:nvPr/>
              </p14:nvContentPartPr>
              <p14:xfrm>
                <a:off x="8021235" y="1080234"/>
                <a:ext cx="132840" cy="1828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C212F2EF-B4BE-1E5F-7810-093940434F16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8012595" y="1071594"/>
                  <a:ext cx="15048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0F2CB625-7E7E-EAEF-DF09-ADA276A82EAF}"/>
                    </a:ext>
                  </a:extLst>
                </p14:cNvPr>
                <p14:cNvContentPartPr/>
                <p14:nvPr/>
              </p14:nvContentPartPr>
              <p14:xfrm>
                <a:off x="8177115" y="945234"/>
                <a:ext cx="126720" cy="1821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0F2CB625-7E7E-EAEF-DF09-ADA276A82EAF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8168115" y="936594"/>
                  <a:ext cx="14436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8BC8E888-4AF8-04E4-FB32-1E36472F1015}"/>
                    </a:ext>
                  </a:extLst>
                </p14:cNvPr>
                <p14:cNvContentPartPr/>
                <p14:nvPr/>
              </p14:nvContentPartPr>
              <p14:xfrm>
                <a:off x="8249475" y="977274"/>
                <a:ext cx="70200" cy="320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8BC8E888-4AF8-04E4-FB32-1E36472F1015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8240475" y="968634"/>
                  <a:ext cx="8784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AB8510E5-40EE-A36C-1FAF-E9E0246AD102}"/>
                    </a:ext>
                  </a:extLst>
                </p14:cNvPr>
                <p14:cNvContentPartPr/>
                <p14:nvPr/>
              </p14:nvContentPartPr>
              <p14:xfrm>
                <a:off x="7264155" y="751194"/>
                <a:ext cx="472680" cy="4395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AB8510E5-40EE-A36C-1FAF-E9E0246AD102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7255155" y="742554"/>
                  <a:ext cx="490320" cy="45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6494636F-3B81-0CAE-6118-0C73A7BD65DD}"/>
                    </a:ext>
                  </a:extLst>
                </p14:cNvPr>
                <p14:cNvContentPartPr/>
                <p14:nvPr/>
              </p14:nvContentPartPr>
              <p14:xfrm>
                <a:off x="7219515" y="1201194"/>
                <a:ext cx="547920" cy="5230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6494636F-3B81-0CAE-6118-0C73A7BD65DD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7210875" y="1192554"/>
                  <a:ext cx="565560" cy="540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392A35A-61FA-5E5B-DDEE-99089E561CB4}"/>
              </a:ext>
            </a:extLst>
          </p:cNvPr>
          <p:cNvGrpSpPr/>
          <p:nvPr/>
        </p:nvGrpSpPr>
        <p:grpSpPr>
          <a:xfrm>
            <a:off x="7284675" y="2059794"/>
            <a:ext cx="2296800" cy="2521800"/>
            <a:chOff x="7284675" y="2059794"/>
            <a:chExt cx="2296800" cy="2521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95C33F36-941C-4451-1D46-5A7AAEF3EA4C}"/>
                    </a:ext>
                  </a:extLst>
                </p14:cNvPr>
                <p14:cNvContentPartPr/>
                <p14:nvPr/>
              </p14:nvContentPartPr>
              <p14:xfrm>
                <a:off x="7296555" y="2059794"/>
                <a:ext cx="383760" cy="3981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95C33F36-941C-4451-1D46-5A7AAEF3EA4C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7287555" y="2050794"/>
                  <a:ext cx="401400" cy="41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7FE8C87A-4098-1476-438F-B504F4762C2B}"/>
                    </a:ext>
                  </a:extLst>
                </p14:cNvPr>
                <p14:cNvContentPartPr/>
                <p14:nvPr/>
              </p14:nvContentPartPr>
              <p14:xfrm>
                <a:off x="7450995" y="2475594"/>
                <a:ext cx="321840" cy="4370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7FE8C87A-4098-1476-438F-B504F4762C2B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7442355" y="2466954"/>
                  <a:ext cx="339480" cy="45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E5BD39B9-FAF2-F1B7-80A8-F68A56130AE2}"/>
                    </a:ext>
                  </a:extLst>
                </p14:cNvPr>
                <p14:cNvContentPartPr/>
                <p14:nvPr/>
              </p14:nvContentPartPr>
              <p14:xfrm>
                <a:off x="7341195" y="3249954"/>
                <a:ext cx="432360" cy="5727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E5BD39B9-FAF2-F1B7-80A8-F68A56130AE2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7332195" y="3240954"/>
                  <a:ext cx="450000" cy="59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54B74E37-0E43-16E7-87A6-66E7DBF0749D}"/>
                    </a:ext>
                  </a:extLst>
                </p14:cNvPr>
                <p14:cNvContentPartPr/>
                <p14:nvPr/>
              </p14:nvContentPartPr>
              <p14:xfrm>
                <a:off x="7284675" y="4073634"/>
                <a:ext cx="414000" cy="5079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54B74E37-0E43-16E7-87A6-66E7DBF0749D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7276035" y="4064994"/>
                  <a:ext cx="431640" cy="52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B3099FD8-5C15-1603-2315-F88FB2068FB6}"/>
                    </a:ext>
                  </a:extLst>
                </p14:cNvPr>
                <p14:cNvContentPartPr/>
                <p14:nvPr/>
              </p14:nvContentPartPr>
              <p14:xfrm>
                <a:off x="8098275" y="2787714"/>
                <a:ext cx="1483200" cy="11354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B3099FD8-5C15-1603-2315-F88FB2068FB6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8089635" y="2778714"/>
                  <a:ext cx="1500840" cy="1153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A63C47CC-0BF1-177D-5780-0144D97695CE}"/>
                  </a:ext>
                </a:extLst>
              </p14:cNvPr>
              <p14:cNvContentPartPr/>
              <p14:nvPr/>
            </p14:nvContentPartPr>
            <p14:xfrm>
              <a:off x="8975955" y="380394"/>
              <a:ext cx="1785240" cy="617868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A63C47CC-0BF1-177D-5780-0144D97695CE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8967315" y="371754"/>
                <a:ext cx="1802880" cy="6196320"/>
              </a:xfrm>
              <a:prstGeom prst="rect">
                <a:avLst/>
              </a:prstGeom>
            </p:spPr>
          </p:pic>
        </mc:Fallback>
      </mc:AlternateContent>
      <p:grpSp>
        <p:nvGrpSpPr>
          <p:cNvPr id="65" name="Group 64">
            <a:extLst>
              <a:ext uri="{FF2B5EF4-FFF2-40B4-BE49-F238E27FC236}">
                <a16:creationId xmlns:a16="http://schemas.microsoft.com/office/drawing/2014/main" id="{804E1A44-9613-E856-B961-F98D2FCE3725}"/>
              </a:ext>
            </a:extLst>
          </p:cNvPr>
          <p:cNvGrpSpPr/>
          <p:nvPr/>
        </p:nvGrpSpPr>
        <p:grpSpPr>
          <a:xfrm>
            <a:off x="9188355" y="903834"/>
            <a:ext cx="2191320" cy="5747040"/>
            <a:chOff x="9188355" y="903834"/>
            <a:chExt cx="2191320" cy="5747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DFA04698-C9EB-816F-D43B-F883CF22F7FB}"/>
                    </a:ext>
                  </a:extLst>
                </p14:cNvPr>
                <p14:cNvContentPartPr/>
                <p14:nvPr/>
              </p14:nvContentPartPr>
              <p14:xfrm>
                <a:off x="9188355" y="2650914"/>
                <a:ext cx="277200" cy="3560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DFA04698-C9EB-816F-D43B-F883CF22F7FB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9179355" y="2641914"/>
                  <a:ext cx="294840" cy="37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02A7A305-033B-3C03-BF17-48DA3203E0B7}"/>
                    </a:ext>
                  </a:extLst>
                </p14:cNvPr>
                <p14:cNvContentPartPr/>
                <p14:nvPr/>
              </p14:nvContentPartPr>
              <p14:xfrm>
                <a:off x="9361875" y="2710314"/>
                <a:ext cx="24840" cy="334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02A7A305-033B-3C03-BF17-48DA3203E0B7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9353235" y="2701674"/>
                  <a:ext cx="4248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63AB3A6E-434D-35B5-C89C-05FFE0D56F89}"/>
                    </a:ext>
                  </a:extLst>
                </p14:cNvPr>
                <p14:cNvContentPartPr/>
                <p14:nvPr/>
              </p14:nvContentPartPr>
              <p14:xfrm>
                <a:off x="9409035" y="2575314"/>
                <a:ext cx="151200" cy="2289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63AB3A6E-434D-35B5-C89C-05FFE0D56F89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9400035" y="2566314"/>
                  <a:ext cx="168840" cy="24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E3D9E93C-4C2B-23ED-AD2E-4463B93D46F1}"/>
                    </a:ext>
                  </a:extLst>
                </p14:cNvPr>
                <p14:cNvContentPartPr/>
                <p14:nvPr/>
              </p14:nvContentPartPr>
              <p14:xfrm>
                <a:off x="9542235" y="2619234"/>
                <a:ext cx="115560" cy="1227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E3D9E93C-4C2B-23ED-AD2E-4463B93D46F1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9533235" y="2610594"/>
                  <a:ext cx="13320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91C519F9-D0D3-D942-4356-2C6CE434769D}"/>
                    </a:ext>
                  </a:extLst>
                </p14:cNvPr>
                <p14:cNvContentPartPr/>
                <p14:nvPr/>
              </p14:nvContentPartPr>
              <p14:xfrm>
                <a:off x="9617115" y="2465154"/>
                <a:ext cx="129960" cy="2282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91C519F9-D0D3-D942-4356-2C6CE434769D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9608115" y="2456514"/>
                  <a:ext cx="14760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450D390F-4563-19BE-7C6F-36768FE4E3E1}"/>
                    </a:ext>
                  </a:extLst>
                </p14:cNvPr>
                <p14:cNvContentPartPr/>
                <p14:nvPr/>
              </p14:nvContentPartPr>
              <p14:xfrm>
                <a:off x="9695595" y="2462274"/>
                <a:ext cx="128520" cy="1260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450D390F-4563-19BE-7C6F-36768FE4E3E1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9686595" y="2453634"/>
                  <a:ext cx="14616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C22CDF00-4287-FD41-D028-F9CB2D4329F4}"/>
                    </a:ext>
                  </a:extLst>
                </p14:cNvPr>
                <p14:cNvContentPartPr/>
                <p14:nvPr/>
              </p14:nvContentPartPr>
              <p14:xfrm>
                <a:off x="9829155" y="2053674"/>
                <a:ext cx="416880" cy="4399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C22CDF00-4287-FD41-D028-F9CB2D4329F4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9820515" y="2045034"/>
                  <a:ext cx="434520" cy="45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E960BC23-F1CB-2855-E944-5046D3B10E93}"/>
                    </a:ext>
                  </a:extLst>
                </p14:cNvPr>
                <p14:cNvContentPartPr/>
                <p14:nvPr/>
              </p14:nvContentPartPr>
              <p14:xfrm>
                <a:off x="10066035" y="903834"/>
                <a:ext cx="1313640" cy="574704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E960BC23-F1CB-2855-E944-5046D3B10E93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10057035" y="895194"/>
                  <a:ext cx="1331280" cy="57646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2576187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20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3274</TotalTime>
  <Words>2477</Words>
  <Application>Microsoft Office PowerPoint</Application>
  <PresentationFormat>Custom</PresentationFormat>
  <Paragraphs>329</Paragraphs>
  <Slides>25</Slides>
  <Notes>13</Notes>
  <HiddenSlides>0</HiddenSlides>
  <MMClips>10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Cambria Math</vt:lpstr>
      <vt:lpstr>Courier New</vt:lpstr>
      <vt:lpstr>Symbol</vt:lpstr>
      <vt:lpstr>Times New Roman</vt:lpstr>
      <vt:lpstr>Office Theme</vt:lpstr>
      <vt:lpstr>MDLDrawObject Class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Proteins and Amino Acids</vt:lpstr>
      <vt:lpstr>PowerPoint Presentation</vt:lpstr>
      <vt:lpstr>PowerPoint Presentation</vt:lpstr>
      <vt:lpstr>The Structure of Amino Acids and Proteins</vt:lpstr>
      <vt:lpstr>Primary Structure</vt:lpstr>
      <vt:lpstr>Sidechain Functional Groups Affect Behavior (and the order is important)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Unfolded Polypeptides Are Flexible – High Entropy stabilizes the Unfolded state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- Interactions that Stabilize Folded Proteins.</vt:lpstr>
    </vt:vector>
  </TitlesOfParts>
  <Company>Carnegie Mellon University in Qatar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Hovis</dc:creator>
  <cp:lastModifiedBy>Gordon Stephen Rule</cp:lastModifiedBy>
  <cp:revision>208</cp:revision>
  <cp:lastPrinted>2024-08-17T19:42:44Z</cp:lastPrinted>
  <dcterms:created xsi:type="dcterms:W3CDTF">2011-08-23T09:25:13Z</dcterms:created>
  <dcterms:modified xsi:type="dcterms:W3CDTF">2025-01-24T23:26:16Z</dcterms:modified>
</cp:coreProperties>
</file>